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60" r:id="rId5"/>
    <p:sldId id="257"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83259-ECB3-49DF-8466-56F6868F3F63}" v="369" dt="2023-02-26T23:44:50.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214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5176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0769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7325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6456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4463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4467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6234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3041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293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783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50289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13" name="Rectangle 12">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4" descr="A screenshot of a computer&#10;&#10;Description automatically generated">
            <a:extLst>
              <a:ext uri="{FF2B5EF4-FFF2-40B4-BE49-F238E27FC236}">
                <a16:creationId xmlns:a16="http://schemas.microsoft.com/office/drawing/2014/main" id="{8F676248-D427-4B38-8B1E-3BB8233AEB9A}"/>
              </a:ext>
            </a:extLst>
          </p:cNvPr>
          <p:cNvPicPr>
            <a:picLocks noChangeAspect="1"/>
          </p:cNvPicPr>
          <p:nvPr/>
        </p:nvPicPr>
        <p:blipFill>
          <a:blip r:embed="rId2"/>
          <a:stretch>
            <a:fillRect/>
          </a:stretch>
        </p:blipFill>
        <p:spPr>
          <a:xfrm>
            <a:off x="90948" y="96219"/>
            <a:ext cx="8732810" cy="6363680"/>
          </a:xfrm>
          <a:prstGeom prst="rect">
            <a:avLst/>
          </a:prstGeom>
        </p:spPr>
      </p:pic>
      <p:sp>
        <p:nvSpPr>
          <p:cNvPr id="5" name="TextBox 4">
            <a:extLst>
              <a:ext uri="{FF2B5EF4-FFF2-40B4-BE49-F238E27FC236}">
                <a16:creationId xmlns:a16="http://schemas.microsoft.com/office/drawing/2014/main" id="{41CF3CC5-4402-A5D7-460E-260A92F7E161}"/>
              </a:ext>
            </a:extLst>
          </p:cNvPr>
          <p:cNvSpPr txBox="1"/>
          <p:nvPr/>
        </p:nvSpPr>
        <p:spPr>
          <a:xfrm>
            <a:off x="8830596" y="276531"/>
            <a:ext cx="294967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CODE SNIPPET:-</a:t>
            </a:r>
          </a:p>
          <a:p>
            <a:endParaRPr lang="en-GB" b="1" dirty="0"/>
          </a:p>
          <a:p>
            <a:r>
              <a:rPr lang="en-GB" b="1" dirty="0"/>
              <a:t>The Following Code Covert The XML Document into the Equivalent TURTLE Format.</a:t>
            </a:r>
          </a:p>
          <a:p>
            <a:endParaRPr lang="en-GB" b="1" dirty="0"/>
          </a:p>
          <a:p>
            <a:endParaRPr lang="en-GB" b="1" dirty="0"/>
          </a:p>
          <a:p>
            <a:r>
              <a:rPr lang="en-GB" b="1" dirty="0"/>
              <a:t>TURTLE(</a:t>
            </a:r>
            <a:r>
              <a:rPr lang="en-GB" b="1" dirty="0">
                <a:ea typeface="+mn-lt"/>
                <a:cs typeface="+mn-lt"/>
              </a:rPr>
              <a:t>Terse RDF Triple Language)</a:t>
            </a:r>
          </a:p>
          <a:p>
            <a:r>
              <a:rPr lang="en-GB" dirty="0">
                <a:ea typeface="+mn-lt"/>
                <a:cs typeface="+mn-lt"/>
              </a:rPr>
              <a:t>In computing, Terse RDF Triple Language (Turtle) is a syntax and file format for expressing data in the Resource Description Framework (RDF) data model.</a:t>
            </a:r>
          </a:p>
          <a:p>
            <a:r>
              <a:rPr lang="en-GB" dirty="0">
                <a:ea typeface="+mn-lt"/>
                <a:cs typeface="+mn-lt"/>
              </a:rPr>
              <a:t>A Turtle document allows writing down an RDF graph in a compact textual form. An RDF graph is made up of triples consisting of a subject, predicate and object.`</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4C46-132C-7806-3169-3CE932D35BFB}"/>
              </a:ext>
            </a:extLst>
          </p:cNvPr>
          <p:cNvSpPr>
            <a:spLocks noGrp="1"/>
          </p:cNvSpPr>
          <p:nvPr>
            <p:ph type="title"/>
          </p:nvPr>
        </p:nvSpPr>
        <p:spPr>
          <a:xfrm>
            <a:off x="942668" y="151247"/>
            <a:ext cx="10134600" cy="681271"/>
          </a:xfrm>
        </p:spPr>
        <p:txBody>
          <a:bodyPr/>
          <a:lstStyle/>
          <a:p>
            <a:r>
              <a:rPr lang="en-GB" b="1" dirty="0"/>
              <a:t>INPUT FILE:-</a:t>
            </a:r>
          </a:p>
        </p:txBody>
      </p:sp>
      <p:pic>
        <p:nvPicPr>
          <p:cNvPr id="5" name="Picture 5" descr="A screenshot of a computer&#10;&#10;Description automatically generated">
            <a:extLst>
              <a:ext uri="{FF2B5EF4-FFF2-40B4-BE49-F238E27FC236}">
                <a16:creationId xmlns:a16="http://schemas.microsoft.com/office/drawing/2014/main" id="{BD5025EF-64A0-48A3-C526-8E08DE00D6AE}"/>
              </a:ext>
            </a:extLst>
          </p:cNvPr>
          <p:cNvPicPr>
            <a:picLocks noChangeAspect="1"/>
          </p:cNvPicPr>
          <p:nvPr/>
        </p:nvPicPr>
        <p:blipFill>
          <a:blip r:embed="rId2"/>
          <a:stretch>
            <a:fillRect/>
          </a:stretch>
        </p:blipFill>
        <p:spPr>
          <a:xfrm>
            <a:off x="231228" y="824093"/>
            <a:ext cx="11795233" cy="5919262"/>
          </a:xfrm>
          <a:prstGeom prst="rect">
            <a:avLst/>
          </a:prstGeom>
        </p:spPr>
      </p:pic>
    </p:spTree>
    <p:extLst>
      <p:ext uri="{BB962C8B-B14F-4D97-AF65-F5344CB8AC3E}">
        <p14:creationId xmlns:p14="http://schemas.microsoft.com/office/powerpoint/2010/main" val="384820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F842-D2D0-2BB0-496D-58335FA74140}"/>
              </a:ext>
            </a:extLst>
          </p:cNvPr>
          <p:cNvSpPr>
            <a:spLocks noGrp="1"/>
          </p:cNvSpPr>
          <p:nvPr>
            <p:ph type="title"/>
          </p:nvPr>
        </p:nvSpPr>
        <p:spPr>
          <a:xfrm>
            <a:off x="358666" y="250934"/>
            <a:ext cx="10134600" cy="526489"/>
          </a:xfrm>
        </p:spPr>
        <p:txBody>
          <a:bodyPr>
            <a:normAutofit fontScale="90000"/>
          </a:bodyPr>
          <a:lstStyle/>
          <a:p>
            <a:r>
              <a:rPr lang="en-GB" dirty="0"/>
              <a:t>OUTPUT FILE(In TURTLE FORMAT):-</a:t>
            </a:r>
          </a:p>
        </p:txBody>
      </p:sp>
      <p:pic>
        <p:nvPicPr>
          <p:cNvPr id="4" name="Picture 4" descr="Text&#10;&#10;Description automatically generated">
            <a:extLst>
              <a:ext uri="{FF2B5EF4-FFF2-40B4-BE49-F238E27FC236}">
                <a16:creationId xmlns:a16="http://schemas.microsoft.com/office/drawing/2014/main" id="{2702C8C0-0A5A-535B-32C9-32815CE9ACDE}"/>
              </a:ext>
            </a:extLst>
          </p:cNvPr>
          <p:cNvPicPr>
            <a:picLocks noChangeAspect="1"/>
          </p:cNvPicPr>
          <p:nvPr/>
        </p:nvPicPr>
        <p:blipFill>
          <a:blip r:embed="rId2"/>
          <a:stretch>
            <a:fillRect/>
          </a:stretch>
        </p:blipFill>
        <p:spPr>
          <a:xfrm>
            <a:off x="231228" y="698120"/>
            <a:ext cx="11755820" cy="5895310"/>
          </a:xfrm>
          <a:prstGeom prst="rect">
            <a:avLst/>
          </a:prstGeom>
        </p:spPr>
      </p:pic>
    </p:spTree>
    <p:extLst>
      <p:ext uri="{BB962C8B-B14F-4D97-AF65-F5344CB8AC3E}">
        <p14:creationId xmlns:p14="http://schemas.microsoft.com/office/powerpoint/2010/main" val="383534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1132-AF96-672A-7156-8D183EDEB931}"/>
              </a:ext>
            </a:extLst>
          </p:cNvPr>
          <p:cNvSpPr>
            <a:spLocks noGrp="1"/>
          </p:cNvSpPr>
          <p:nvPr>
            <p:ph type="title"/>
          </p:nvPr>
        </p:nvSpPr>
        <p:spPr>
          <a:xfrm>
            <a:off x="1028700" y="723900"/>
            <a:ext cx="10134600" cy="657869"/>
          </a:xfrm>
        </p:spPr>
        <p:txBody>
          <a:bodyPr/>
          <a:lstStyle/>
          <a:p>
            <a:r>
              <a:rPr lang="en-GB" dirty="0"/>
              <a:t>TECHNICAL DIFFICULTIES:-</a:t>
            </a:r>
          </a:p>
        </p:txBody>
      </p:sp>
      <p:sp>
        <p:nvSpPr>
          <p:cNvPr id="3" name="Content Placeholder 2">
            <a:extLst>
              <a:ext uri="{FF2B5EF4-FFF2-40B4-BE49-F238E27FC236}">
                <a16:creationId xmlns:a16="http://schemas.microsoft.com/office/drawing/2014/main" id="{013BC44E-730F-34D1-D33B-0E18F3A27965}"/>
              </a:ext>
            </a:extLst>
          </p:cNvPr>
          <p:cNvSpPr>
            <a:spLocks noGrp="1"/>
          </p:cNvSpPr>
          <p:nvPr>
            <p:ph idx="1"/>
          </p:nvPr>
        </p:nvSpPr>
        <p:spPr/>
        <p:txBody>
          <a:bodyPr vert="horz" lIns="91440" tIns="45720" rIns="91440" bIns="45720" rtlCol="0" anchor="t">
            <a:normAutofit/>
          </a:bodyPr>
          <a:lstStyle/>
          <a:p>
            <a:pPr marL="342900" indent="-342900">
              <a:buFont typeface="Arial"/>
              <a:buChar char="•"/>
            </a:pPr>
            <a:r>
              <a:rPr lang="en-GB" dirty="0"/>
              <a:t>As we used the JINA Framework, but it was initially difficult to load all JAR files, we could add whole framework but instead we made our project in MAVEN and added the following dependency in pom.xml File.</a:t>
            </a:r>
            <a:endParaRPr lang="en-US"/>
          </a:p>
          <a:p>
            <a:pPr marL="342900" indent="-342900">
              <a:buFont typeface="Arial"/>
              <a:buChar char="•"/>
            </a:pPr>
            <a:endParaRPr lang="en-GB" dirty="0"/>
          </a:p>
          <a:p>
            <a:pPr marL="342900" indent="-342900">
              <a:buFont typeface="Arial"/>
              <a:buChar char="•"/>
            </a:pPr>
            <a:endParaRPr lang="en-GB" dirty="0"/>
          </a:p>
          <a:p>
            <a:pPr marL="342900" indent="-342900">
              <a:buFont typeface="Arial"/>
              <a:buChar char="•"/>
            </a:pPr>
            <a:endParaRPr lang="en-GB" dirty="0"/>
          </a:p>
          <a:p>
            <a:pPr marL="342900" indent="-342900">
              <a:buFont typeface="Arial"/>
              <a:buChar char="•"/>
            </a:pPr>
            <a:endParaRPr lang="en-GB" dirty="0"/>
          </a:p>
          <a:p>
            <a:pPr marL="342900" indent="-342900">
              <a:buFont typeface="Arial"/>
              <a:buChar char="•"/>
            </a:pPr>
            <a:endParaRPr lang="en-GB" dirty="0"/>
          </a:p>
          <a:p>
            <a:endParaRPr lang="en-GB" dirty="0"/>
          </a:p>
          <a:p>
            <a:endParaRPr lang="en-GB" dirty="0"/>
          </a:p>
          <a:p>
            <a:endParaRPr lang="en-GB"/>
          </a:p>
          <a:p>
            <a:endParaRPr lang="en-GB" dirty="0"/>
          </a:p>
        </p:txBody>
      </p:sp>
      <p:pic>
        <p:nvPicPr>
          <p:cNvPr id="4" name="Picture 4" descr="Graphical user interface, text, chat or text message&#10;&#10;Description automatically generated">
            <a:extLst>
              <a:ext uri="{FF2B5EF4-FFF2-40B4-BE49-F238E27FC236}">
                <a16:creationId xmlns:a16="http://schemas.microsoft.com/office/drawing/2014/main" id="{970B61F8-BFE2-C405-F25F-0664931FCD5E}"/>
              </a:ext>
            </a:extLst>
          </p:cNvPr>
          <p:cNvPicPr>
            <a:picLocks noChangeAspect="1"/>
          </p:cNvPicPr>
          <p:nvPr/>
        </p:nvPicPr>
        <p:blipFill>
          <a:blip r:embed="rId2"/>
          <a:stretch>
            <a:fillRect/>
          </a:stretch>
        </p:blipFill>
        <p:spPr>
          <a:xfrm>
            <a:off x="3541986" y="3335478"/>
            <a:ext cx="4543096" cy="1448285"/>
          </a:xfrm>
          <a:prstGeom prst="rect">
            <a:avLst/>
          </a:prstGeom>
        </p:spPr>
      </p:pic>
    </p:spTree>
    <p:extLst>
      <p:ext uri="{BB962C8B-B14F-4D97-AF65-F5344CB8AC3E}">
        <p14:creationId xmlns:p14="http://schemas.microsoft.com/office/powerpoint/2010/main" val="260165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7330-7F86-9260-52A6-F1593F51B8D2}"/>
              </a:ext>
            </a:extLst>
          </p:cNvPr>
          <p:cNvSpPr>
            <a:spLocks noGrp="1"/>
          </p:cNvSpPr>
          <p:nvPr>
            <p:ph type="title"/>
          </p:nvPr>
        </p:nvSpPr>
        <p:spPr>
          <a:xfrm>
            <a:off x="1028700" y="723900"/>
            <a:ext cx="3205163" cy="609833"/>
          </a:xfrm>
        </p:spPr>
        <p:txBody>
          <a:bodyPr>
            <a:normAutofit fontScale="90000"/>
          </a:bodyPr>
          <a:lstStyle/>
          <a:p>
            <a:r>
              <a:rPr lang="en-GB" b="1" dirty="0"/>
              <a:t>GITHUB LINK:-</a:t>
            </a:r>
          </a:p>
        </p:txBody>
      </p:sp>
      <p:sp>
        <p:nvSpPr>
          <p:cNvPr id="3" name="Content Placeholder 2">
            <a:extLst>
              <a:ext uri="{FF2B5EF4-FFF2-40B4-BE49-F238E27FC236}">
                <a16:creationId xmlns:a16="http://schemas.microsoft.com/office/drawing/2014/main" id="{031E43C4-0637-D2F4-C301-72064F317E5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758811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AdornVTI</vt:lpstr>
      <vt:lpstr>PowerPoint Presentation</vt:lpstr>
      <vt:lpstr>INPUT FILE:-</vt:lpstr>
      <vt:lpstr>OUTPUT FILE(In TURTLE FORMAT):-</vt:lpstr>
      <vt:lpstr>TECHNICAL DIFFICULTIES:-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114</cp:revision>
  <dcterms:created xsi:type="dcterms:W3CDTF">2023-02-26T21:37:45Z</dcterms:created>
  <dcterms:modified xsi:type="dcterms:W3CDTF">2023-02-27T02:51:04Z</dcterms:modified>
</cp:coreProperties>
</file>