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7" r:id="rId4"/>
    <p:sldId id="269" r:id="rId5"/>
    <p:sldId id="258" r:id="rId6"/>
    <p:sldId id="262" r:id="rId7"/>
    <p:sldId id="270" r:id="rId8"/>
    <p:sldId id="259" r:id="rId9"/>
    <p:sldId id="268" r:id="rId10"/>
    <p:sldId id="275" r:id="rId11"/>
    <p:sldId id="276" r:id="rId12"/>
    <p:sldId id="278" r:id="rId13"/>
    <p:sldId id="279" r:id="rId14"/>
    <p:sldId id="277" r:id="rId15"/>
    <p:sldId id="281" r:id="rId16"/>
    <p:sldId id="263" r:id="rId17"/>
    <p:sldId id="282" r:id="rId18"/>
    <p:sldId id="257"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76737-CC42-A146-3207-8F99D33D84EE}" v="144" dt="2023-04-24T16:08:21.912"/>
    <p1510:client id="{D08801ED-ED54-9FE4-C4BB-7DF38E2DB96C}" v="2" dt="2023-04-24T15:09:17.241"/>
    <p1510:client id="{F3BF6301-F38D-4EE0-9E38-16519CDE7202}" v="282" dt="2023-04-24T09:54:51.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1" d="100"/>
          <a:sy n="61" d="100"/>
        </p:scale>
        <p:origin x="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914EE0-1F7D-4633-8E08-E5C6607E775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5DE26C9-D21D-4E10-BC5B-AF65C7D08C84}">
      <dgm:prSet/>
      <dgm:spPr/>
      <dgm:t>
        <a:bodyPr/>
        <a:lstStyle/>
        <a:p>
          <a:r>
            <a:rPr lang="en-GB"/>
            <a:t>Dataset Description</a:t>
          </a:r>
          <a:endParaRPr lang="en-US"/>
        </a:p>
      </dgm:t>
    </dgm:pt>
    <dgm:pt modelId="{A47C46F6-ED87-44C7-B64D-4C24CAD4AEA6}" type="parTrans" cxnId="{4983BB3D-2620-4463-9658-6E9B6187347A}">
      <dgm:prSet/>
      <dgm:spPr/>
      <dgm:t>
        <a:bodyPr/>
        <a:lstStyle/>
        <a:p>
          <a:endParaRPr lang="en-US"/>
        </a:p>
      </dgm:t>
    </dgm:pt>
    <dgm:pt modelId="{1FCE9F30-54E4-48A7-B99E-26DB098F145F}" type="sibTrans" cxnId="{4983BB3D-2620-4463-9658-6E9B6187347A}">
      <dgm:prSet/>
      <dgm:spPr/>
      <dgm:t>
        <a:bodyPr/>
        <a:lstStyle/>
        <a:p>
          <a:endParaRPr lang="en-US"/>
        </a:p>
      </dgm:t>
    </dgm:pt>
    <dgm:pt modelId="{3D33BE61-2899-44B3-9044-05AE1EF85BC9}">
      <dgm:prSet/>
      <dgm:spPr/>
      <dgm:t>
        <a:bodyPr/>
        <a:lstStyle/>
        <a:p>
          <a:r>
            <a:rPr lang="en-US" dirty="0"/>
            <a:t>Technical Approach</a:t>
          </a:r>
        </a:p>
      </dgm:t>
    </dgm:pt>
    <dgm:pt modelId="{9FFED816-B5B8-4A71-8243-FAEE02CFD458}" type="parTrans" cxnId="{BF3E9619-9859-497A-8867-B5EA24B510FE}">
      <dgm:prSet/>
      <dgm:spPr/>
      <dgm:t>
        <a:bodyPr/>
        <a:lstStyle/>
        <a:p>
          <a:endParaRPr lang="en-US"/>
        </a:p>
      </dgm:t>
    </dgm:pt>
    <dgm:pt modelId="{0E179329-9F47-41E2-A407-2170A5B1EBBA}" type="sibTrans" cxnId="{BF3E9619-9859-497A-8867-B5EA24B510FE}">
      <dgm:prSet/>
      <dgm:spPr/>
      <dgm:t>
        <a:bodyPr/>
        <a:lstStyle/>
        <a:p>
          <a:endParaRPr lang="en-US"/>
        </a:p>
      </dgm:t>
    </dgm:pt>
    <dgm:pt modelId="{F05BD94B-E393-4A95-A3A1-B421558A471D}">
      <dgm:prSet/>
      <dgm:spPr/>
      <dgm:t>
        <a:bodyPr/>
        <a:lstStyle/>
        <a:p>
          <a:r>
            <a:rPr lang="en-GB" dirty="0"/>
            <a:t>Queries and Description</a:t>
          </a:r>
          <a:endParaRPr lang="en-US" dirty="0"/>
        </a:p>
      </dgm:t>
    </dgm:pt>
    <dgm:pt modelId="{1A9B428A-EEAB-41C6-9B47-79E1A1086A62}" type="parTrans" cxnId="{E7D5A4EA-302D-404B-9F1C-ABE4D7CF0229}">
      <dgm:prSet/>
      <dgm:spPr/>
      <dgm:t>
        <a:bodyPr/>
        <a:lstStyle/>
        <a:p>
          <a:endParaRPr lang="en-US"/>
        </a:p>
      </dgm:t>
    </dgm:pt>
    <dgm:pt modelId="{032D9207-5433-45A6-ADFB-341F076D9B56}" type="sibTrans" cxnId="{E7D5A4EA-302D-404B-9F1C-ABE4D7CF0229}">
      <dgm:prSet/>
      <dgm:spPr/>
      <dgm:t>
        <a:bodyPr/>
        <a:lstStyle/>
        <a:p>
          <a:endParaRPr lang="en-US"/>
        </a:p>
      </dgm:t>
    </dgm:pt>
    <dgm:pt modelId="{40130A4C-7D27-46E3-AFA0-79216A17DD75}">
      <dgm:prSet/>
      <dgm:spPr/>
      <dgm:t>
        <a:bodyPr/>
        <a:lstStyle/>
        <a:p>
          <a:r>
            <a:rPr lang="en-US" dirty="0"/>
            <a:t>Visualization of OWL dataset</a:t>
          </a:r>
        </a:p>
      </dgm:t>
    </dgm:pt>
    <dgm:pt modelId="{AF617CEE-89BF-4036-AC31-734577267859}" type="parTrans" cxnId="{26EC2095-3A74-4547-809A-D81314083749}">
      <dgm:prSet/>
      <dgm:spPr/>
      <dgm:t>
        <a:bodyPr/>
        <a:lstStyle/>
        <a:p>
          <a:endParaRPr lang="en-US"/>
        </a:p>
      </dgm:t>
    </dgm:pt>
    <dgm:pt modelId="{3C982D12-E18E-4CD2-9809-4E457C774186}" type="sibTrans" cxnId="{26EC2095-3A74-4547-809A-D81314083749}">
      <dgm:prSet/>
      <dgm:spPr/>
      <dgm:t>
        <a:bodyPr/>
        <a:lstStyle/>
        <a:p>
          <a:endParaRPr lang="en-US"/>
        </a:p>
      </dgm:t>
    </dgm:pt>
    <dgm:pt modelId="{3892891D-84F4-4B65-889B-E349461B4F35}">
      <dgm:prSet/>
      <dgm:spPr/>
      <dgm:t>
        <a:bodyPr/>
        <a:lstStyle/>
        <a:p>
          <a:r>
            <a:rPr lang="en-GB" dirty="0"/>
            <a:t>Technical Challenges Faced</a:t>
          </a:r>
          <a:endParaRPr lang="en-US" dirty="0"/>
        </a:p>
      </dgm:t>
    </dgm:pt>
    <dgm:pt modelId="{897B3969-507B-456A-B4F7-64B0A882BD2C}" type="parTrans" cxnId="{DD7B414C-9ED8-473F-A87A-BFA2A2319164}">
      <dgm:prSet/>
      <dgm:spPr/>
      <dgm:t>
        <a:bodyPr/>
        <a:lstStyle/>
        <a:p>
          <a:endParaRPr lang="en-US"/>
        </a:p>
      </dgm:t>
    </dgm:pt>
    <dgm:pt modelId="{E11C83E1-3DFD-44F3-919E-249FA5D60297}" type="sibTrans" cxnId="{DD7B414C-9ED8-473F-A87A-BFA2A2319164}">
      <dgm:prSet/>
      <dgm:spPr/>
      <dgm:t>
        <a:bodyPr/>
        <a:lstStyle/>
        <a:p>
          <a:endParaRPr lang="en-US"/>
        </a:p>
      </dgm:t>
    </dgm:pt>
    <dgm:pt modelId="{8EEB0C5D-F61D-440A-994E-554FBC8B6140}">
      <dgm:prSet/>
      <dgm:spPr/>
      <dgm:t>
        <a:bodyPr/>
        <a:lstStyle/>
        <a:p>
          <a:r>
            <a:rPr lang="en-GB" dirty="0"/>
            <a:t>References and GitHub Link</a:t>
          </a:r>
          <a:endParaRPr lang="en-US" dirty="0"/>
        </a:p>
      </dgm:t>
    </dgm:pt>
    <dgm:pt modelId="{EACDEA18-2316-4C0A-A1B7-89C4B49216EB}" type="parTrans" cxnId="{57BC7D33-1D2C-4302-A142-32576D07926F}">
      <dgm:prSet/>
      <dgm:spPr/>
      <dgm:t>
        <a:bodyPr/>
        <a:lstStyle/>
        <a:p>
          <a:endParaRPr lang="en-US"/>
        </a:p>
      </dgm:t>
    </dgm:pt>
    <dgm:pt modelId="{0F77C995-4413-42DD-8504-934288DCD7D5}" type="sibTrans" cxnId="{57BC7D33-1D2C-4302-A142-32576D07926F}">
      <dgm:prSet/>
      <dgm:spPr/>
      <dgm:t>
        <a:bodyPr/>
        <a:lstStyle/>
        <a:p>
          <a:endParaRPr lang="en-US"/>
        </a:p>
      </dgm:t>
    </dgm:pt>
    <dgm:pt modelId="{85130DA8-044B-4DAF-916C-95AB0B18C46F}">
      <dgm:prSet/>
      <dgm:spPr/>
      <dgm:t>
        <a:bodyPr/>
        <a:lstStyle/>
        <a:p>
          <a:r>
            <a:rPr lang="en-US" dirty="0"/>
            <a:t>Owl Samples</a:t>
          </a:r>
        </a:p>
      </dgm:t>
    </dgm:pt>
    <dgm:pt modelId="{1EF2D319-D1C7-4DDC-AC67-79293BBA538C}" type="parTrans" cxnId="{ACA9263E-2B35-4345-B98D-8E9875AAA3B3}">
      <dgm:prSet/>
      <dgm:spPr/>
      <dgm:t>
        <a:bodyPr/>
        <a:lstStyle/>
        <a:p>
          <a:endParaRPr lang="en-US"/>
        </a:p>
      </dgm:t>
    </dgm:pt>
    <dgm:pt modelId="{3B28581E-229D-475B-83C6-70C048FFF818}" type="sibTrans" cxnId="{ACA9263E-2B35-4345-B98D-8E9875AAA3B3}">
      <dgm:prSet/>
      <dgm:spPr/>
      <dgm:t>
        <a:bodyPr/>
        <a:lstStyle/>
        <a:p>
          <a:endParaRPr lang="en-US"/>
        </a:p>
      </dgm:t>
    </dgm:pt>
    <dgm:pt modelId="{E14943DF-6606-45DA-9961-0BE286270DEE}">
      <dgm:prSet/>
      <dgm:spPr/>
      <dgm:t>
        <a:bodyPr/>
        <a:lstStyle/>
        <a:p>
          <a:r>
            <a:rPr lang="en-US" dirty="0"/>
            <a:t>Code and UI Samples</a:t>
          </a:r>
        </a:p>
      </dgm:t>
    </dgm:pt>
    <dgm:pt modelId="{1F5CC605-512D-4769-B1E3-A2EDDBB30CD5}" type="parTrans" cxnId="{D551B488-7812-40A6-ADB3-9B04AF18064B}">
      <dgm:prSet/>
      <dgm:spPr/>
      <dgm:t>
        <a:bodyPr/>
        <a:lstStyle/>
        <a:p>
          <a:endParaRPr lang="en-US"/>
        </a:p>
      </dgm:t>
    </dgm:pt>
    <dgm:pt modelId="{1988A608-2D77-4A3D-A671-AAAFD875DC7E}" type="sibTrans" cxnId="{D551B488-7812-40A6-ADB3-9B04AF18064B}">
      <dgm:prSet/>
      <dgm:spPr/>
      <dgm:t>
        <a:bodyPr/>
        <a:lstStyle/>
        <a:p>
          <a:endParaRPr lang="en-US"/>
        </a:p>
      </dgm:t>
    </dgm:pt>
    <dgm:pt modelId="{498A6D5A-2E9D-422F-BB4A-8B3B96FED9D1}" type="pres">
      <dgm:prSet presAssocID="{EA914EE0-1F7D-4633-8E08-E5C6607E775C}" presName="vert0" presStyleCnt="0">
        <dgm:presLayoutVars>
          <dgm:dir/>
          <dgm:animOne val="branch"/>
          <dgm:animLvl val="lvl"/>
        </dgm:presLayoutVars>
      </dgm:prSet>
      <dgm:spPr/>
    </dgm:pt>
    <dgm:pt modelId="{1B164155-F572-4158-AEA8-ED2D5F10DD9A}" type="pres">
      <dgm:prSet presAssocID="{F5DE26C9-D21D-4E10-BC5B-AF65C7D08C84}" presName="thickLine" presStyleLbl="alignNode1" presStyleIdx="0" presStyleCnt="8"/>
      <dgm:spPr/>
    </dgm:pt>
    <dgm:pt modelId="{269C098B-C478-462D-B843-3C07688E151F}" type="pres">
      <dgm:prSet presAssocID="{F5DE26C9-D21D-4E10-BC5B-AF65C7D08C84}" presName="horz1" presStyleCnt="0"/>
      <dgm:spPr/>
    </dgm:pt>
    <dgm:pt modelId="{86E3CF94-2816-4DD6-9FCD-B562396EDDFF}" type="pres">
      <dgm:prSet presAssocID="{F5DE26C9-D21D-4E10-BC5B-AF65C7D08C84}" presName="tx1" presStyleLbl="revTx" presStyleIdx="0" presStyleCnt="8"/>
      <dgm:spPr/>
    </dgm:pt>
    <dgm:pt modelId="{535026FA-FCFC-4810-A7DD-E5C76C2AF05D}" type="pres">
      <dgm:prSet presAssocID="{F5DE26C9-D21D-4E10-BC5B-AF65C7D08C84}" presName="vert1" presStyleCnt="0"/>
      <dgm:spPr/>
    </dgm:pt>
    <dgm:pt modelId="{73E692EC-52A5-4113-8AE8-7C7B9F1E2189}" type="pres">
      <dgm:prSet presAssocID="{85130DA8-044B-4DAF-916C-95AB0B18C46F}" presName="thickLine" presStyleLbl="alignNode1" presStyleIdx="1" presStyleCnt="8"/>
      <dgm:spPr/>
    </dgm:pt>
    <dgm:pt modelId="{EF515371-E330-485E-BE97-263FBDA5ECDE}" type="pres">
      <dgm:prSet presAssocID="{85130DA8-044B-4DAF-916C-95AB0B18C46F}" presName="horz1" presStyleCnt="0"/>
      <dgm:spPr/>
    </dgm:pt>
    <dgm:pt modelId="{C5F2A851-61C2-4EE4-B68A-5D378D1F2352}" type="pres">
      <dgm:prSet presAssocID="{85130DA8-044B-4DAF-916C-95AB0B18C46F}" presName="tx1" presStyleLbl="revTx" presStyleIdx="1" presStyleCnt="8"/>
      <dgm:spPr/>
    </dgm:pt>
    <dgm:pt modelId="{846026ED-5251-4A2E-8582-0B39432CEA30}" type="pres">
      <dgm:prSet presAssocID="{85130DA8-044B-4DAF-916C-95AB0B18C46F}" presName="vert1" presStyleCnt="0"/>
      <dgm:spPr/>
    </dgm:pt>
    <dgm:pt modelId="{D8E990BE-FD90-4D4F-AF83-271FCE3555FC}" type="pres">
      <dgm:prSet presAssocID="{3D33BE61-2899-44B3-9044-05AE1EF85BC9}" presName="thickLine" presStyleLbl="alignNode1" presStyleIdx="2" presStyleCnt="8"/>
      <dgm:spPr/>
    </dgm:pt>
    <dgm:pt modelId="{B24BC2F1-0F7B-4294-8661-CEC1454BEAAC}" type="pres">
      <dgm:prSet presAssocID="{3D33BE61-2899-44B3-9044-05AE1EF85BC9}" presName="horz1" presStyleCnt="0"/>
      <dgm:spPr/>
    </dgm:pt>
    <dgm:pt modelId="{1CEFB1D8-7B1E-4899-8BBB-B160C99C53BE}" type="pres">
      <dgm:prSet presAssocID="{3D33BE61-2899-44B3-9044-05AE1EF85BC9}" presName="tx1" presStyleLbl="revTx" presStyleIdx="2" presStyleCnt="8"/>
      <dgm:spPr/>
    </dgm:pt>
    <dgm:pt modelId="{7A6B8AF0-AA7E-498B-9F5A-20C44CC38485}" type="pres">
      <dgm:prSet presAssocID="{3D33BE61-2899-44B3-9044-05AE1EF85BC9}" presName="vert1" presStyleCnt="0"/>
      <dgm:spPr/>
    </dgm:pt>
    <dgm:pt modelId="{8E767DC0-D9D7-4C2A-A9ED-29A9F615F79D}" type="pres">
      <dgm:prSet presAssocID="{E14943DF-6606-45DA-9961-0BE286270DEE}" presName="thickLine" presStyleLbl="alignNode1" presStyleIdx="3" presStyleCnt="8"/>
      <dgm:spPr/>
    </dgm:pt>
    <dgm:pt modelId="{8ED197F6-ED29-4E25-894E-4BA2DF25DFFF}" type="pres">
      <dgm:prSet presAssocID="{E14943DF-6606-45DA-9961-0BE286270DEE}" presName="horz1" presStyleCnt="0"/>
      <dgm:spPr/>
    </dgm:pt>
    <dgm:pt modelId="{1BFCD00C-1588-4C64-AC1D-6814453B44CB}" type="pres">
      <dgm:prSet presAssocID="{E14943DF-6606-45DA-9961-0BE286270DEE}" presName="tx1" presStyleLbl="revTx" presStyleIdx="3" presStyleCnt="8"/>
      <dgm:spPr/>
    </dgm:pt>
    <dgm:pt modelId="{3DC95AB6-96CF-48A5-97DE-0FBE544A06F8}" type="pres">
      <dgm:prSet presAssocID="{E14943DF-6606-45DA-9961-0BE286270DEE}" presName="vert1" presStyleCnt="0"/>
      <dgm:spPr/>
    </dgm:pt>
    <dgm:pt modelId="{1F2BBD0D-AEBF-4D8B-A4BC-301C2E8956B6}" type="pres">
      <dgm:prSet presAssocID="{F05BD94B-E393-4A95-A3A1-B421558A471D}" presName="thickLine" presStyleLbl="alignNode1" presStyleIdx="4" presStyleCnt="8"/>
      <dgm:spPr/>
    </dgm:pt>
    <dgm:pt modelId="{A524E001-02BE-4207-85A5-C9446FCA25E5}" type="pres">
      <dgm:prSet presAssocID="{F05BD94B-E393-4A95-A3A1-B421558A471D}" presName="horz1" presStyleCnt="0"/>
      <dgm:spPr/>
    </dgm:pt>
    <dgm:pt modelId="{1BE69F53-06D2-4575-A3ED-C5C797E51758}" type="pres">
      <dgm:prSet presAssocID="{F05BD94B-E393-4A95-A3A1-B421558A471D}" presName="tx1" presStyleLbl="revTx" presStyleIdx="4" presStyleCnt="8"/>
      <dgm:spPr/>
    </dgm:pt>
    <dgm:pt modelId="{67B5FCA9-A2E1-49A3-9E96-62C1484D46B7}" type="pres">
      <dgm:prSet presAssocID="{F05BD94B-E393-4A95-A3A1-B421558A471D}" presName="vert1" presStyleCnt="0"/>
      <dgm:spPr/>
    </dgm:pt>
    <dgm:pt modelId="{C3601561-0AD0-4EF6-B784-4AB93B83DA9D}" type="pres">
      <dgm:prSet presAssocID="{40130A4C-7D27-46E3-AFA0-79216A17DD75}" presName="thickLine" presStyleLbl="alignNode1" presStyleIdx="5" presStyleCnt="8"/>
      <dgm:spPr/>
    </dgm:pt>
    <dgm:pt modelId="{25B7E14F-6DEC-430D-9C43-7DC308B98DE0}" type="pres">
      <dgm:prSet presAssocID="{40130A4C-7D27-46E3-AFA0-79216A17DD75}" presName="horz1" presStyleCnt="0"/>
      <dgm:spPr/>
    </dgm:pt>
    <dgm:pt modelId="{E2A1E130-1840-48B9-B687-E86CBF374E63}" type="pres">
      <dgm:prSet presAssocID="{40130A4C-7D27-46E3-AFA0-79216A17DD75}" presName="tx1" presStyleLbl="revTx" presStyleIdx="5" presStyleCnt="8"/>
      <dgm:spPr/>
    </dgm:pt>
    <dgm:pt modelId="{054F8B84-05B6-4504-B7AA-C2C72D651235}" type="pres">
      <dgm:prSet presAssocID="{40130A4C-7D27-46E3-AFA0-79216A17DD75}" presName="vert1" presStyleCnt="0"/>
      <dgm:spPr/>
    </dgm:pt>
    <dgm:pt modelId="{21F371E5-FED4-4561-88DD-B3679082A825}" type="pres">
      <dgm:prSet presAssocID="{3892891D-84F4-4B65-889B-E349461B4F35}" presName="thickLine" presStyleLbl="alignNode1" presStyleIdx="6" presStyleCnt="8"/>
      <dgm:spPr/>
    </dgm:pt>
    <dgm:pt modelId="{CAFC2C31-6ECD-4FD2-9542-F55419DBF357}" type="pres">
      <dgm:prSet presAssocID="{3892891D-84F4-4B65-889B-E349461B4F35}" presName="horz1" presStyleCnt="0"/>
      <dgm:spPr/>
    </dgm:pt>
    <dgm:pt modelId="{E84C3264-83EC-438A-83E1-15BFA39F0971}" type="pres">
      <dgm:prSet presAssocID="{3892891D-84F4-4B65-889B-E349461B4F35}" presName="tx1" presStyleLbl="revTx" presStyleIdx="6" presStyleCnt="8"/>
      <dgm:spPr/>
    </dgm:pt>
    <dgm:pt modelId="{DC63753D-9595-4260-A205-F193C6F0B72F}" type="pres">
      <dgm:prSet presAssocID="{3892891D-84F4-4B65-889B-E349461B4F35}" presName="vert1" presStyleCnt="0"/>
      <dgm:spPr/>
    </dgm:pt>
    <dgm:pt modelId="{CF9904D4-BE3D-4B82-A49A-03C99EEA39DB}" type="pres">
      <dgm:prSet presAssocID="{8EEB0C5D-F61D-440A-994E-554FBC8B6140}" presName="thickLine" presStyleLbl="alignNode1" presStyleIdx="7" presStyleCnt="8"/>
      <dgm:spPr/>
    </dgm:pt>
    <dgm:pt modelId="{9162A9D4-ABB1-45DF-ADDA-4E048B87CCCB}" type="pres">
      <dgm:prSet presAssocID="{8EEB0C5D-F61D-440A-994E-554FBC8B6140}" presName="horz1" presStyleCnt="0"/>
      <dgm:spPr/>
    </dgm:pt>
    <dgm:pt modelId="{E3C50178-5D56-478A-BB78-6094848F6DD7}" type="pres">
      <dgm:prSet presAssocID="{8EEB0C5D-F61D-440A-994E-554FBC8B6140}" presName="tx1" presStyleLbl="revTx" presStyleIdx="7" presStyleCnt="8"/>
      <dgm:spPr/>
    </dgm:pt>
    <dgm:pt modelId="{EA0A053D-58EB-436F-8301-6FE7B072ED85}" type="pres">
      <dgm:prSet presAssocID="{8EEB0C5D-F61D-440A-994E-554FBC8B6140}" presName="vert1" presStyleCnt="0"/>
      <dgm:spPr/>
    </dgm:pt>
  </dgm:ptLst>
  <dgm:cxnLst>
    <dgm:cxn modelId="{F4D2EB03-965E-484A-B819-FC0CE6ECEFDD}" type="presOf" srcId="{3D33BE61-2899-44B3-9044-05AE1EF85BC9}" destId="{1CEFB1D8-7B1E-4899-8BBB-B160C99C53BE}" srcOrd="0" destOrd="0" presId="urn:microsoft.com/office/officeart/2008/layout/LinedList"/>
    <dgm:cxn modelId="{BF3E9619-9859-497A-8867-B5EA24B510FE}" srcId="{EA914EE0-1F7D-4633-8E08-E5C6607E775C}" destId="{3D33BE61-2899-44B3-9044-05AE1EF85BC9}" srcOrd="2" destOrd="0" parTransId="{9FFED816-B5B8-4A71-8243-FAEE02CFD458}" sibTransId="{0E179329-9F47-41E2-A407-2170A5B1EBBA}"/>
    <dgm:cxn modelId="{57BC7D33-1D2C-4302-A142-32576D07926F}" srcId="{EA914EE0-1F7D-4633-8E08-E5C6607E775C}" destId="{8EEB0C5D-F61D-440A-994E-554FBC8B6140}" srcOrd="7" destOrd="0" parTransId="{EACDEA18-2316-4C0A-A1B7-89C4B49216EB}" sibTransId="{0F77C995-4413-42DD-8504-934288DCD7D5}"/>
    <dgm:cxn modelId="{4983BB3D-2620-4463-9658-6E9B6187347A}" srcId="{EA914EE0-1F7D-4633-8E08-E5C6607E775C}" destId="{F5DE26C9-D21D-4E10-BC5B-AF65C7D08C84}" srcOrd="0" destOrd="0" parTransId="{A47C46F6-ED87-44C7-B64D-4C24CAD4AEA6}" sibTransId="{1FCE9F30-54E4-48A7-B99E-26DB098F145F}"/>
    <dgm:cxn modelId="{ACA9263E-2B35-4345-B98D-8E9875AAA3B3}" srcId="{EA914EE0-1F7D-4633-8E08-E5C6607E775C}" destId="{85130DA8-044B-4DAF-916C-95AB0B18C46F}" srcOrd="1" destOrd="0" parTransId="{1EF2D319-D1C7-4DDC-AC67-79293BBA538C}" sibTransId="{3B28581E-229D-475B-83C6-70C048FFF818}"/>
    <dgm:cxn modelId="{DD7B414C-9ED8-473F-A87A-BFA2A2319164}" srcId="{EA914EE0-1F7D-4633-8E08-E5C6607E775C}" destId="{3892891D-84F4-4B65-889B-E349461B4F35}" srcOrd="6" destOrd="0" parTransId="{897B3969-507B-456A-B4F7-64B0A882BD2C}" sibTransId="{E11C83E1-3DFD-44F3-919E-249FA5D60297}"/>
    <dgm:cxn modelId="{C9BB7E4D-048A-4A42-92D2-6ADA1E802975}" type="presOf" srcId="{EA914EE0-1F7D-4633-8E08-E5C6607E775C}" destId="{498A6D5A-2E9D-422F-BB4A-8B3B96FED9D1}" srcOrd="0" destOrd="0" presId="urn:microsoft.com/office/officeart/2008/layout/LinedList"/>
    <dgm:cxn modelId="{D551B488-7812-40A6-ADB3-9B04AF18064B}" srcId="{EA914EE0-1F7D-4633-8E08-E5C6607E775C}" destId="{E14943DF-6606-45DA-9961-0BE286270DEE}" srcOrd="3" destOrd="0" parTransId="{1F5CC605-512D-4769-B1E3-A2EDDBB30CD5}" sibTransId="{1988A608-2D77-4A3D-A671-AAAFD875DC7E}"/>
    <dgm:cxn modelId="{0FC95594-38A3-406A-8D5D-8CFBE2B54BF5}" type="presOf" srcId="{85130DA8-044B-4DAF-916C-95AB0B18C46F}" destId="{C5F2A851-61C2-4EE4-B68A-5D378D1F2352}" srcOrd="0" destOrd="0" presId="urn:microsoft.com/office/officeart/2008/layout/LinedList"/>
    <dgm:cxn modelId="{26EC2095-3A74-4547-809A-D81314083749}" srcId="{EA914EE0-1F7D-4633-8E08-E5C6607E775C}" destId="{40130A4C-7D27-46E3-AFA0-79216A17DD75}" srcOrd="5" destOrd="0" parTransId="{AF617CEE-89BF-4036-AC31-734577267859}" sibTransId="{3C982D12-E18E-4CD2-9809-4E457C774186}"/>
    <dgm:cxn modelId="{96495EA6-3A3E-4B62-80B0-0810105DFE85}" type="presOf" srcId="{F5DE26C9-D21D-4E10-BC5B-AF65C7D08C84}" destId="{86E3CF94-2816-4DD6-9FCD-B562396EDDFF}" srcOrd="0" destOrd="0" presId="urn:microsoft.com/office/officeart/2008/layout/LinedList"/>
    <dgm:cxn modelId="{8FB3CAAD-8329-4C46-944F-42D85E7A2DB2}" type="presOf" srcId="{3892891D-84F4-4B65-889B-E349461B4F35}" destId="{E84C3264-83EC-438A-83E1-15BFA39F0971}" srcOrd="0" destOrd="0" presId="urn:microsoft.com/office/officeart/2008/layout/LinedList"/>
    <dgm:cxn modelId="{3AAA2DB9-514D-4476-94C3-D1BFD2304D39}" type="presOf" srcId="{F05BD94B-E393-4A95-A3A1-B421558A471D}" destId="{1BE69F53-06D2-4575-A3ED-C5C797E51758}" srcOrd="0" destOrd="0" presId="urn:microsoft.com/office/officeart/2008/layout/LinedList"/>
    <dgm:cxn modelId="{6EBC0AC8-5F8E-43CD-8231-0AB1802C7094}" type="presOf" srcId="{E14943DF-6606-45DA-9961-0BE286270DEE}" destId="{1BFCD00C-1588-4C64-AC1D-6814453B44CB}" srcOrd="0" destOrd="0" presId="urn:microsoft.com/office/officeart/2008/layout/LinedList"/>
    <dgm:cxn modelId="{DBF1CAD3-A81C-4DC9-ADA6-2CACED90536F}" type="presOf" srcId="{40130A4C-7D27-46E3-AFA0-79216A17DD75}" destId="{E2A1E130-1840-48B9-B687-E86CBF374E63}" srcOrd="0" destOrd="0" presId="urn:microsoft.com/office/officeart/2008/layout/LinedList"/>
    <dgm:cxn modelId="{E7D5A4EA-302D-404B-9F1C-ABE4D7CF0229}" srcId="{EA914EE0-1F7D-4633-8E08-E5C6607E775C}" destId="{F05BD94B-E393-4A95-A3A1-B421558A471D}" srcOrd="4" destOrd="0" parTransId="{1A9B428A-EEAB-41C6-9B47-79E1A1086A62}" sibTransId="{032D9207-5433-45A6-ADFB-341F076D9B56}"/>
    <dgm:cxn modelId="{7C35B6F6-2491-40B0-AE3F-419AB65BB324}" type="presOf" srcId="{8EEB0C5D-F61D-440A-994E-554FBC8B6140}" destId="{E3C50178-5D56-478A-BB78-6094848F6DD7}" srcOrd="0" destOrd="0" presId="urn:microsoft.com/office/officeart/2008/layout/LinedList"/>
    <dgm:cxn modelId="{7CC65BC7-D593-450C-9226-466503AA0A86}" type="presParOf" srcId="{498A6D5A-2E9D-422F-BB4A-8B3B96FED9D1}" destId="{1B164155-F572-4158-AEA8-ED2D5F10DD9A}" srcOrd="0" destOrd="0" presId="urn:microsoft.com/office/officeart/2008/layout/LinedList"/>
    <dgm:cxn modelId="{AD33C6F7-34D4-4D34-9C9E-D73673DC81DB}" type="presParOf" srcId="{498A6D5A-2E9D-422F-BB4A-8B3B96FED9D1}" destId="{269C098B-C478-462D-B843-3C07688E151F}" srcOrd="1" destOrd="0" presId="urn:microsoft.com/office/officeart/2008/layout/LinedList"/>
    <dgm:cxn modelId="{D048740A-03AF-4A43-B5FE-9105B15B9A80}" type="presParOf" srcId="{269C098B-C478-462D-B843-3C07688E151F}" destId="{86E3CF94-2816-4DD6-9FCD-B562396EDDFF}" srcOrd="0" destOrd="0" presId="urn:microsoft.com/office/officeart/2008/layout/LinedList"/>
    <dgm:cxn modelId="{FE2B41C0-A973-45F1-A259-A3AC93C30646}" type="presParOf" srcId="{269C098B-C478-462D-B843-3C07688E151F}" destId="{535026FA-FCFC-4810-A7DD-E5C76C2AF05D}" srcOrd="1" destOrd="0" presId="urn:microsoft.com/office/officeart/2008/layout/LinedList"/>
    <dgm:cxn modelId="{70456157-CAD8-44B0-8FA9-B482517E9EEA}" type="presParOf" srcId="{498A6D5A-2E9D-422F-BB4A-8B3B96FED9D1}" destId="{73E692EC-52A5-4113-8AE8-7C7B9F1E2189}" srcOrd="2" destOrd="0" presId="urn:microsoft.com/office/officeart/2008/layout/LinedList"/>
    <dgm:cxn modelId="{A41DB447-6FC8-4D00-979E-1102E2F7B00A}" type="presParOf" srcId="{498A6D5A-2E9D-422F-BB4A-8B3B96FED9D1}" destId="{EF515371-E330-485E-BE97-263FBDA5ECDE}" srcOrd="3" destOrd="0" presId="urn:microsoft.com/office/officeart/2008/layout/LinedList"/>
    <dgm:cxn modelId="{8B5CC258-47EE-47C5-8464-04C1C52F6CDE}" type="presParOf" srcId="{EF515371-E330-485E-BE97-263FBDA5ECDE}" destId="{C5F2A851-61C2-4EE4-B68A-5D378D1F2352}" srcOrd="0" destOrd="0" presId="urn:microsoft.com/office/officeart/2008/layout/LinedList"/>
    <dgm:cxn modelId="{A0CF13C6-617F-41D1-915C-ADC76FBC0F58}" type="presParOf" srcId="{EF515371-E330-485E-BE97-263FBDA5ECDE}" destId="{846026ED-5251-4A2E-8582-0B39432CEA30}" srcOrd="1" destOrd="0" presId="urn:microsoft.com/office/officeart/2008/layout/LinedList"/>
    <dgm:cxn modelId="{907931C1-AE90-40A6-A388-F8E92C6E2122}" type="presParOf" srcId="{498A6D5A-2E9D-422F-BB4A-8B3B96FED9D1}" destId="{D8E990BE-FD90-4D4F-AF83-271FCE3555FC}" srcOrd="4" destOrd="0" presId="urn:microsoft.com/office/officeart/2008/layout/LinedList"/>
    <dgm:cxn modelId="{C6C5526E-8332-498E-9C63-56C9DD1DE0BB}" type="presParOf" srcId="{498A6D5A-2E9D-422F-BB4A-8B3B96FED9D1}" destId="{B24BC2F1-0F7B-4294-8661-CEC1454BEAAC}" srcOrd="5" destOrd="0" presId="urn:microsoft.com/office/officeart/2008/layout/LinedList"/>
    <dgm:cxn modelId="{219B1396-52F5-4DF6-92B9-EA722D8655D2}" type="presParOf" srcId="{B24BC2F1-0F7B-4294-8661-CEC1454BEAAC}" destId="{1CEFB1D8-7B1E-4899-8BBB-B160C99C53BE}" srcOrd="0" destOrd="0" presId="urn:microsoft.com/office/officeart/2008/layout/LinedList"/>
    <dgm:cxn modelId="{8CDCED31-C347-4A4A-8B39-FD137DE8395D}" type="presParOf" srcId="{B24BC2F1-0F7B-4294-8661-CEC1454BEAAC}" destId="{7A6B8AF0-AA7E-498B-9F5A-20C44CC38485}" srcOrd="1" destOrd="0" presId="urn:microsoft.com/office/officeart/2008/layout/LinedList"/>
    <dgm:cxn modelId="{2B4E44C8-06F0-4547-836F-7B60483720AF}" type="presParOf" srcId="{498A6D5A-2E9D-422F-BB4A-8B3B96FED9D1}" destId="{8E767DC0-D9D7-4C2A-A9ED-29A9F615F79D}" srcOrd="6" destOrd="0" presId="urn:microsoft.com/office/officeart/2008/layout/LinedList"/>
    <dgm:cxn modelId="{35137C35-130B-4FCA-A22E-A1B1FC6D39F5}" type="presParOf" srcId="{498A6D5A-2E9D-422F-BB4A-8B3B96FED9D1}" destId="{8ED197F6-ED29-4E25-894E-4BA2DF25DFFF}" srcOrd="7" destOrd="0" presId="urn:microsoft.com/office/officeart/2008/layout/LinedList"/>
    <dgm:cxn modelId="{42284092-6CB7-48AB-979E-E204447027B9}" type="presParOf" srcId="{8ED197F6-ED29-4E25-894E-4BA2DF25DFFF}" destId="{1BFCD00C-1588-4C64-AC1D-6814453B44CB}" srcOrd="0" destOrd="0" presId="urn:microsoft.com/office/officeart/2008/layout/LinedList"/>
    <dgm:cxn modelId="{5D6085B5-A264-4582-9EBE-A01039A09943}" type="presParOf" srcId="{8ED197F6-ED29-4E25-894E-4BA2DF25DFFF}" destId="{3DC95AB6-96CF-48A5-97DE-0FBE544A06F8}" srcOrd="1" destOrd="0" presId="urn:microsoft.com/office/officeart/2008/layout/LinedList"/>
    <dgm:cxn modelId="{20A64374-F668-4BEB-B941-6CF344E56D13}" type="presParOf" srcId="{498A6D5A-2E9D-422F-BB4A-8B3B96FED9D1}" destId="{1F2BBD0D-AEBF-4D8B-A4BC-301C2E8956B6}" srcOrd="8" destOrd="0" presId="urn:microsoft.com/office/officeart/2008/layout/LinedList"/>
    <dgm:cxn modelId="{6BC738B4-A72C-4E4D-9FE4-55F03E684706}" type="presParOf" srcId="{498A6D5A-2E9D-422F-BB4A-8B3B96FED9D1}" destId="{A524E001-02BE-4207-85A5-C9446FCA25E5}" srcOrd="9" destOrd="0" presId="urn:microsoft.com/office/officeart/2008/layout/LinedList"/>
    <dgm:cxn modelId="{6C8B2A00-D9F6-4B3A-A48F-57F70396C107}" type="presParOf" srcId="{A524E001-02BE-4207-85A5-C9446FCA25E5}" destId="{1BE69F53-06D2-4575-A3ED-C5C797E51758}" srcOrd="0" destOrd="0" presId="urn:microsoft.com/office/officeart/2008/layout/LinedList"/>
    <dgm:cxn modelId="{41183817-447B-4ED3-8EF1-2F5CA2F222A1}" type="presParOf" srcId="{A524E001-02BE-4207-85A5-C9446FCA25E5}" destId="{67B5FCA9-A2E1-49A3-9E96-62C1484D46B7}" srcOrd="1" destOrd="0" presId="urn:microsoft.com/office/officeart/2008/layout/LinedList"/>
    <dgm:cxn modelId="{DAEDED62-A871-49F2-87DB-F37B68C8710C}" type="presParOf" srcId="{498A6D5A-2E9D-422F-BB4A-8B3B96FED9D1}" destId="{C3601561-0AD0-4EF6-B784-4AB93B83DA9D}" srcOrd="10" destOrd="0" presId="urn:microsoft.com/office/officeart/2008/layout/LinedList"/>
    <dgm:cxn modelId="{4E04A29C-E884-47F9-90C9-86B90181FDD2}" type="presParOf" srcId="{498A6D5A-2E9D-422F-BB4A-8B3B96FED9D1}" destId="{25B7E14F-6DEC-430D-9C43-7DC308B98DE0}" srcOrd="11" destOrd="0" presId="urn:microsoft.com/office/officeart/2008/layout/LinedList"/>
    <dgm:cxn modelId="{99C695AC-4891-43DB-99A0-426615AB01B9}" type="presParOf" srcId="{25B7E14F-6DEC-430D-9C43-7DC308B98DE0}" destId="{E2A1E130-1840-48B9-B687-E86CBF374E63}" srcOrd="0" destOrd="0" presId="urn:microsoft.com/office/officeart/2008/layout/LinedList"/>
    <dgm:cxn modelId="{AF3FD93D-8A8C-4902-81E0-BDDAED48E13D}" type="presParOf" srcId="{25B7E14F-6DEC-430D-9C43-7DC308B98DE0}" destId="{054F8B84-05B6-4504-B7AA-C2C72D651235}" srcOrd="1" destOrd="0" presId="urn:microsoft.com/office/officeart/2008/layout/LinedList"/>
    <dgm:cxn modelId="{3675588C-E826-4833-9FB3-F78814E62372}" type="presParOf" srcId="{498A6D5A-2E9D-422F-BB4A-8B3B96FED9D1}" destId="{21F371E5-FED4-4561-88DD-B3679082A825}" srcOrd="12" destOrd="0" presId="urn:microsoft.com/office/officeart/2008/layout/LinedList"/>
    <dgm:cxn modelId="{D7FFAC1C-65F0-43B8-9478-5CDF0D16E839}" type="presParOf" srcId="{498A6D5A-2E9D-422F-BB4A-8B3B96FED9D1}" destId="{CAFC2C31-6ECD-4FD2-9542-F55419DBF357}" srcOrd="13" destOrd="0" presId="urn:microsoft.com/office/officeart/2008/layout/LinedList"/>
    <dgm:cxn modelId="{6E8AAA09-191D-4480-884D-D075106DE8EA}" type="presParOf" srcId="{CAFC2C31-6ECD-4FD2-9542-F55419DBF357}" destId="{E84C3264-83EC-438A-83E1-15BFA39F0971}" srcOrd="0" destOrd="0" presId="urn:microsoft.com/office/officeart/2008/layout/LinedList"/>
    <dgm:cxn modelId="{256DF0C4-A5F0-45A5-975E-A7CB5034DACC}" type="presParOf" srcId="{CAFC2C31-6ECD-4FD2-9542-F55419DBF357}" destId="{DC63753D-9595-4260-A205-F193C6F0B72F}" srcOrd="1" destOrd="0" presId="urn:microsoft.com/office/officeart/2008/layout/LinedList"/>
    <dgm:cxn modelId="{3CE22F34-E906-4F96-96FE-65CAF7E1AA3A}" type="presParOf" srcId="{498A6D5A-2E9D-422F-BB4A-8B3B96FED9D1}" destId="{CF9904D4-BE3D-4B82-A49A-03C99EEA39DB}" srcOrd="14" destOrd="0" presId="urn:microsoft.com/office/officeart/2008/layout/LinedList"/>
    <dgm:cxn modelId="{48BA976A-ED1D-4B49-BD2E-0011AF2FA841}" type="presParOf" srcId="{498A6D5A-2E9D-422F-BB4A-8B3B96FED9D1}" destId="{9162A9D4-ABB1-45DF-ADDA-4E048B87CCCB}" srcOrd="15" destOrd="0" presId="urn:microsoft.com/office/officeart/2008/layout/LinedList"/>
    <dgm:cxn modelId="{951E4807-F223-46CB-B36A-769DA4F645EB}" type="presParOf" srcId="{9162A9D4-ABB1-45DF-ADDA-4E048B87CCCB}" destId="{E3C50178-5D56-478A-BB78-6094848F6DD7}" srcOrd="0" destOrd="0" presId="urn:microsoft.com/office/officeart/2008/layout/LinedList"/>
    <dgm:cxn modelId="{8B4CB8E7-33F8-4CC7-A0FA-69CBF93A87D4}" type="presParOf" srcId="{9162A9D4-ABB1-45DF-ADDA-4E048B87CCCB}" destId="{EA0A053D-58EB-436F-8301-6FE7B072ED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6C631B-D4E3-45F7-9E17-E584899C47F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32C86D3-9B30-4547-B7E3-24896226AA51}">
      <dgm:prSet/>
      <dgm:spPr/>
      <dgm:t>
        <a:bodyPr/>
        <a:lstStyle/>
        <a:p>
          <a:r>
            <a:rPr lang="en-US" dirty="0"/>
            <a:t>Step 1 : User Interface Design and Development.</a:t>
          </a:r>
        </a:p>
      </dgm:t>
    </dgm:pt>
    <dgm:pt modelId="{D5B1F59C-3AA0-4A22-9664-E03032A093A1}" type="parTrans" cxnId="{E2A5ED61-04C7-4B14-8776-FE4121FD3CCA}">
      <dgm:prSet/>
      <dgm:spPr/>
      <dgm:t>
        <a:bodyPr/>
        <a:lstStyle/>
        <a:p>
          <a:endParaRPr lang="en-US"/>
        </a:p>
      </dgm:t>
    </dgm:pt>
    <dgm:pt modelId="{D555FAB7-E8D4-4B36-8218-F0E757C34496}" type="sibTrans" cxnId="{E2A5ED61-04C7-4B14-8776-FE4121FD3CCA}">
      <dgm:prSet/>
      <dgm:spPr/>
      <dgm:t>
        <a:bodyPr/>
        <a:lstStyle/>
        <a:p>
          <a:endParaRPr lang="en-US"/>
        </a:p>
      </dgm:t>
    </dgm:pt>
    <dgm:pt modelId="{75D5C3A3-4613-432E-81C4-9D1B10F005EC}">
      <dgm:prSet/>
      <dgm:spPr/>
      <dgm:t>
        <a:bodyPr/>
        <a:lstStyle/>
        <a:p>
          <a:r>
            <a:rPr lang="en-US" dirty="0"/>
            <a:t>Step 2 : Creation of SPARQL Queries.</a:t>
          </a:r>
        </a:p>
      </dgm:t>
    </dgm:pt>
    <dgm:pt modelId="{6E2A1CBF-E964-4930-94C6-F5E625F8870B}" type="parTrans" cxnId="{BD7E8C5C-400B-4D5E-B828-8D18810EFDC0}">
      <dgm:prSet/>
      <dgm:spPr/>
      <dgm:t>
        <a:bodyPr/>
        <a:lstStyle/>
        <a:p>
          <a:endParaRPr lang="en-US"/>
        </a:p>
      </dgm:t>
    </dgm:pt>
    <dgm:pt modelId="{DFC516FC-5908-40A2-A82B-6A8436794419}" type="sibTrans" cxnId="{BD7E8C5C-400B-4D5E-B828-8D18810EFDC0}">
      <dgm:prSet/>
      <dgm:spPr/>
      <dgm:t>
        <a:bodyPr/>
        <a:lstStyle/>
        <a:p>
          <a:endParaRPr lang="en-US"/>
        </a:p>
      </dgm:t>
    </dgm:pt>
    <dgm:pt modelId="{1B930A86-42ED-4B24-81EC-6403503EA68A}">
      <dgm:prSet/>
      <dgm:spPr/>
      <dgm:t>
        <a:bodyPr/>
        <a:lstStyle/>
        <a:p>
          <a:r>
            <a:rPr lang="en-US" dirty="0"/>
            <a:t>Step 3 : Read OWL file and giving desired prefixes and namespace.</a:t>
          </a:r>
        </a:p>
      </dgm:t>
    </dgm:pt>
    <dgm:pt modelId="{8618C661-A8C6-4688-9B80-DEC089591D70}" type="parTrans" cxnId="{9D4F2E6E-4569-4C0F-93D5-23B95F39E295}">
      <dgm:prSet/>
      <dgm:spPr/>
      <dgm:t>
        <a:bodyPr/>
        <a:lstStyle/>
        <a:p>
          <a:endParaRPr lang="en-US"/>
        </a:p>
      </dgm:t>
    </dgm:pt>
    <dgm:pt modelId="{A2B27E5E-A701-4AD0-B6D5-189F01CDEB18}" type="sibTrans" cxnId="{9D4F2E6E-4569-4C0F-93D5-23B95F39E295}">
      <dgm:prSet/>
      <dgm:spPr/>
      <dgm:t>
        <a:bodyPr/>
        <a:lstStyle/>
        <a:p>
          <a:endParaRPr lang="en-US"/>
        </a:p>
      </dgm:t>
    </dgm:pt>
    <dgm:pt modelId="{373E0B05-F300-A447-8D0D-8BF28BCCAE41}">
      <dgm:prSet/>
      <dgm:spPr/>
      <dgm:t>
        <a:bodyPr/>
        <a:lstStyle/>
        <a:p>
          <a:r>
            <a:rPr lang="en-US" dirty="0"/>
            <a:t>Step 4: Execute the queries using Apache Jena.</a:t>
          </a:r>
        </a:p>
      </dgm:t>
    </dgm:pt>
    <dgm:pt modelId="{52E7DD9D-02FB-A543-A0BE-0FC40028D768}" type="parTrans" cxnId="{78549273-2580-A545-AC13-A2DCF38A0236}">
      <dgm:prSet/>
      <dgm:spPr/>
      <dgm:t>
        <a:bodyPr/>
        <a:lstStyle/>
        <a:p>
          <a:endParaRPr lang="en-US"/>
        </a:p>
      </dgm:t>
    </dgm:pt>
    <dgm:pt modelId="{3D88F271-9AE1-8542-B272-17C4A2BAE6B2}" type="sibTrans" cxnId="{78549273-2580-A545-AC13-A2DCF38A0236}">
      <dgm:prSet/>
      <dgm:spPr/>
      <dgm:t>
        <a:bodyPr/>
        <a:lstStyle/>
        <a:p>
          <a:endParaRPr lang="en-US"/>
        </a:p>
      </dgm:t>
    </dgm:pt>
    <dgm:pt modelId="{23A1B4D1-8737-C844-93DF-EC1FEFCDB608}">
      <dgm:prSet/>
      <dgm:spPr/>
      <dgm:t>
        <a:bodyPr/>
        <a:lstStyle/>
        <a:p>
          <a:r>
            <a:rPr lang="en-US" dirty="0"/>
            <a:t>Step 5: Integrate the final code.</a:t>
          </a:r>
        </a:p>
      </dgm:t>
    </dgm:pt>
    <dgm:pt modelId="{72B51940-00F6-7C44-AFDE-14FCF9D74790}" type="parTrans" cxnId="{97D34687-B1DF-B14A-9B52-F79F7C28F253}">
      <dgm:prSet/>
      <dgm:spPr/>
      <dgm:t>
        <a:bodyPr/>
        <a:lstStyle/>
        <a:p>
          <a:endParaRPr lang="en-US"/>
        </a:p>
      </dgm:t>
    </dgm:pt>
    <dgm:pt modelId="{8AF7F150-DBF1-6F4A-A189-17379A0F7E83}" type="sibTrans" cxnId="{97D34687-B1DF-B14A-9B52-F79F7C28F253}">
      <dgm:prSet/>
      <dgm:spPr/>
      <dgm:t>
        <a:bodyPr/>
        <a:lstStyle/>
        <a:p>
          <a:endParaRPr lang="en-US"/>
        </a:p>
      </dgm:t>
    </dgm:pt>
    <dgm:pt modelId="{3D800BE2-9A62-354F-9323-AC0B7298B109}">
      <dgm:prSet/>
      <dgm:spPr/>
      <dgm:t>
        <a:bodyPr/>
        <a:lstStyle/>
        <a:p>
          <a:r>
            <a:rPr lang="en-US" dirty="0"/>
            <a:t>Step 6: Perform required operations (read, upload, display) in GUI.</a:t>
          </a:r>
        </a:p>
      </dgm:t>
    </dgm:pt>
    <dgm:pt modelId="{4B4EF659-3969-B44D-82ED-56C8ADE9C063}" type="parTrans" cxnId="{0D7E092B-9A7A-E14A-96A4-B5D25EF738C0}">
      <dgm:prSet/>
      <dgm:spPr/>
      <dgm:t>
        <a:bodyPr/>
        <a:lstStyle/>
        <a:p>
          <a:endParaRPr lang="en-US"/>
        </a:p>
      </dgm:t>
    </dgm:pt>
    <dgm:pt modelId="{C8AB139E-BA22-C54D-AA6A-26A02BA7916F}" type="sibTrans" cxnId="{0D7E092B-9A7A-E14A-96A4-B5D25EF738C0}">
      <dgm:prSet/>
      <dgm:spPr/>
      <dgm:t>
        <a:bodyPr/>
        <a:lstStyle/>
        <a:p>
          <a:endParaRPr lang="en-US"/>
        </a:p>
      </dgm:t>
    </dgm:pt>
    <dgm:pt modelId="{1B007FA3-5FEA-477D-B891-A48E83D1DDDF}" type="pres">
      <dgm:prSet presAssocID="{016C631B-D4E3-45F7-9E17-E584899C47FA}" presName="Name0" presStyleCnt="0">
        <dgm:presLayoutVars>
          <dgm:dir/>
          <dgm:resizeHandles val="exact"/>
        </dgm:presLayoutVars>
      </dgm:prSet>
      <dgm:spPr/>
    </dgm:pt>
    <dgm:pt modelId="{D674279A-C95A-4031-85DE-58331B25DCB5}" type="pres">
      <dgm:prSet presAssocID="{432C86D3-9B30-4547-B7E3-24896226AA51}" presName="node" presStyleLbl="node1" presStyleIdx="0" presStyleCnt="6">
        <dgm:presLayoutVars>
          <dgm:bulletEnabled val="1"/>
        </dgm:presLayoutVars>
      </dgm:prSet>
      <dgm:spPr/>
    </dgm:pt>
    <dgm:pt modelId="{F2CFD338-7B08-4DEB-BB1C-DA4103FC21CA}" type="pres">
      <dgm:prSet presAssocID="{D555FAB7-E8D4-4B36-8218-F0E757C34496}" presName="sibTrans" presStyleLbl="sibTrans1D1" presStyleIdx="0" presStyleCnt="5"/>
      <dgm:spPr/>
    </dgm:pt>
    <dgm:pt modelId="{EADF7565-02B7-4773-8749-27AA80CB0CA1}" type="pres">
      <dgm:prSet presAssocID="{D555FAB7-E8D4-4B36-8218-F0E757C34496}" presName="connectorText" presStyleLbl="sibTrans1D1" presStyleIdx="0" presStyleCnt="5"/>
      <dgm:spPr/>
    </dgm:pt>
    <dgm:pt modelId="{7901BA3D-AD94-4EBA-82BC-BFC50FB5DE6A}" type="pres">
      <dgm:prSet presAssocID="{75D5C3A3-4613-432E-81C4-9D1B10F005EC}" presName="node" presStyleLbl="node1" presStyleIdx="1" presStyleCnt="6">
        <dgm:presLayoutVars>
          <dgm:bulletEnabled val="1"/>
        </dgm:presLayoutVars>
      </dgm:prSet>
      <dgm:spPr/>
    </dgm:pt>
    <dgm:pt modelId="{D0FC82E7-CDC1-48F7-B29D-1039BCA2B83D}" type="pres">
      <dgm:prSet presAssocID="{DFC516FC-5908-40A2-A82B-6A8436794419}" presName="sibTrans" presStyleLbl="sibTrans1D1" presStyleIdx="1" presStyleCnt="5"/>
      <dgm:spPr/>
    </dgm:pt>
    <dgm:pt modelId="{B1C8A266-91D5-4F8E-A29D-FB5D96863FA9}" type="pres">
      <dgm:prSet presAssocID="{DFC516FC-5908-40A2-A82B-6A8436794419}" presName="connectorText" presStyleLbl="sibTrans1D1" presStyleIdx="1" presStyleCnt="5"/>
      <dgm:spPr/>
    </dgm:pt>
    <dgm:pt modelId="{674F91D6-6245-4B49-ADD4-9DBA6808BA4C}" type="pres">
      <dgm:prSet presAssocID="{1B930A86-42ED-4B24-81EC-6403503EA68A}" presName="node" presStyleLbl="node1" presStyleIdx="2" presStyleCnt="6">
        <dgm:presLayoutVars>
          <dgm:bulletEnabled val="1"/>
        </dgm:presLayoutVars>
      </dgm:prSet>
      <dgm:spPr/>
    </dgm:pt>
    <dgm:pt modelId="{C937E104-26D8-49FB-9011-6A45EC552001}" type="pres">
      <dgm:prSet presAssocID="{A2B27E5E-A701-4AD0-B6D5-189F01CDEB18}" presName="sibTrans" presStyleLbl="sibTrans1D1" presStyleIdx="2" presStyleCnt="5"/>
      <dgm:spPr/>
    </dgm:pt>
    <dgm:pt modelId="{C776E876-0D76-4150-ABFD-1B7367E72C16}" type="pres">
      <dgm:prSet presAssocID="{A2B27E5E-A701-4AD0-B6D5-189F01CDEB18}" presName="connectorText" presStyleLbl="sibTrans1D1" presStyleIdx="2" presStyleCnt="5"/>
      <dgm:spPr/>
    </dgm:pt>
    <dgm:pt modelId="{14251D09-97E4-4ECE-AC64-2005859C2BC1}" type="pres">
      <dgm:prSet presAssocID="{373E0B05-F300-A447-8D0D-8BF28BCCAE41}" presName="node" presStyleLbl="node1" presStyleIdx="3" presStyleCnt="6">
        <dgm:presLayoutVars>
          <dgm:bulletEnabled val="1"/>
        </dgm:presLayoutVars>
      </dgm:prSet>
      <dgm:spPr/>
    </dgm:pt>
    <dgm:pt modelId="{9A635FDC-AC5C-4D7E-81FF-B4D585AE66E4}" type="pres">
      <dgm:prSet presAssocID="{3D88F271-9AE1-8542-B272-17C4A2BAE6B2}" presName="sibTrans" presStyleLbl="sibTrans1D1" presStyleIdx="3" presStyleCnt="5"/>
      <dgm:spPr/>
    </dgm:pt>
    <dgm:pt modelId="{E602B0EB-D30A-4458-9726-E7D78CE4EC45}" type="pres">
      <dgm:prSet presAssocID="{3D88F271-9AE1-8542-B272-17C4A2BAE6B2}" presName="connectorText" presStyleLbl="sibTrans1D1" presStyleIdx="3" presStyleCnt="5"/>
      <dgm:spPr/>
    </dgm:pt>
    <dgm:pt modelId="{CD2F0392-F89F-4682-8547-2B39E7EB9FF1}" type="pres">
      <dgm:prSet presAssocID="{23A1B4D1-8737-C844-93DF-EC1FEFCDB608}" presName="node" presStyleLbl="node1" presStyleIdx="4" presStyleCnt="6">
        <dgm:presLayoutVars>
          <dgm:bulletEnabled val="1"/>
        </dgm:presLayoutVars>
      </dgm:prSet>
      <dgm:spPr/>
    </dgm:pt>
    <dgm:pt modelId="{CC576CE5-ADCE-4872-BB29-1389FF2E57EB}" type="pres">
      <dgm:prSet presAssocID="{8AF7F150-DBF1-6F4A-A189-17379A0F7E83}" presName="sibTrans" presStyleLbl="sibTrans1D1" presStyleIdx="4" presStyleCnt="5"/>
      <dgm:spPr/>
    </dgm:pt>
    <dgm:pt modelId="{C9322E2B-FBE0-42E8-8B66-700E9B6F91E9}" type="pres">
      <dgm:prSet presAssocID="{8AF7F150-DBF1-6F4A-A189-17379A0F7E83}" presName="connectorText" presStyleLbl="sibTrans1D1" presStyleIdx="4" presStyleCnt="5"/>
      <dgm:spPr/>
    </dgm:pt>
    <dgm:pt modelId="{3CAB7DB2-0F11-42B3-A41B-6E3C45DD3799}" type="pres">
      <dgm:prSet presAssocID="{3D800BE2-9A62-354F-9323-AC0B7298B109}" presName="node" presStyleLbl="node1" presStyleIdx="5" presStyleCnt="6">
        <dgm:presLayoutVars>
          <dgm:bulletEnabled val="1"/>
        </dgm:presLayoutVars>
      </dgm:prSet>
      <dgm:spPr/>
    </dgm:pt>
  </dgm:ptLst>
  <dgm:cxnLst>
    <dgm:cxn modelId="{35486701-E60A-4104-B600-6EADB13A0C7F}" type="presOf" srcId="{D555FAB7-E8D4-4B36-8218-F0E757C34496}" destId="{F2CFD338-7B08-4DEB-BB1C-DA4103FC21CA}" srcOrd="0" destOrd="0" presId="urn:microsoft.com/office/officeart/2016/7/layout/RepeatingBendingProcessNew"/>
    <dgm:cxn modelId="{FB11B803-2AF2-4878-B5EA-5282C32FEC05}" type="presOf" srcId="{1B930A86-42ED-4B24-81EC-6403503EA68A}" destId="{674F91D6-6245-4B49-ADD4-9DBA6808BA4C}" srcOrd="0" destOrd="0" presId="urn:microsoft.com/office/officeart/2016/7/layout/RepeatingBendingProcessNew"/>
    <dgm:cxn modelId="{E76BF41E-535F-48C9-9EFB-F5F2CE73D1AF}" type="presOf" srcId="{016C631B-D4E3-45F7-9E17-E584899C47FA}" destId="{1B007FA3-5FEA-477D-B891-A48E83D1DDDF}" srcOrd="0" destOrd="0" presId="urn:microsoft.com/office/officeart/2016/7/layout/RepeatingBendingProcessNew"/>
    <dgm:cxn modelId="{B177BC29-A5F4-45BA-9157-647EC8589782}" type="presOf" srcId="{8AF7F150-DBF1-6F4A-A189-17379A0F7E83}" destId="{C9322E2B-FBE0-42E8-8B66-700E9B6F91E9}" srcOrd="1" destOrd="0" presId="urn:microsoft.com/office/officeart/2016/7/layout/RepeatingBendingProcessNew"/>
    <dgm:cxn modelId="{0D7E092B-9A7A-E14A-96A4-B5D25EF738C0}" srcId="{016C631B-D4E3-45F7-9E17-E584899C47FA}" destId="{3D800BE2-9A62-354F-9323-AC0B7298B109}" srcOrd="5" destOrd="0" parTransId="{4B4EF659-3969-B44D-82ED-56C8ADE9C063}" sibTransId="{C8AB139E-BA22-C54D-AA6A-26A02BA7916F}"/>
    <dgm:cxn modelId="{97FF2531-51CF-476E-A424-73D6FB5702DB}" type="presOf" srcId="{A2B27E5E-A701-4AD0-B6D5-189F01CDEB18}" destId="{C937E104-26D8-49FB-9011-6A45EC552001}" srcOrd="0" destOrd="0" presId="urn:microsoft.com/office/officeart/2016/7/layout/RepeatingBendingProcessNew"/>
    <dgm:cxn modelId="{7F042B3A-7413-4786-967B-72D5BEB51A66}" type="presOf" srcId="{75D5C3A3-4613-432E-81C4-9D1B10F005EC}" destId="{7901BA3D-AD94-4EBA-82BC-BFC50FB5DE6A}" srcOrd="0" destOrd="0" presId="urn:microsoft.com/office/officeart/2016/7/layout/RepeatingBendingProcessNew"/>
    <dgm:cxn modelId="{BD7E8C5C-400B-4D5E-B828-8D18810EFDC0}" srcId="{016C631B-D4E3-45F7-9E17-E584899C47FA}" destId="{75D5C3A3-4613-432E-81C4-9D1B10F005EC}" srcOrd="1" destOrd="0" parTransId="{6E2A1CBF-E964-4930-94C6-F5E625F8870B}" sibTransId="{DFC516FC-5908-40A2-A82B-6A8436794419}"/>
    <dgm:cxn modelId="{E2A5ED61-04C7-4B14-8776-FE4121FD3CCA}" srcId="{016C631B-D4E3-45F7-9E17-E584899C47FA}" destId="{432C86D3-9B30-4547-B7E3-24896226AA51}" srcOrd="0" destOrd="0" parTransId="{D5B1F59C-3AA0-4A22-9664-E03032A093A1}" sibTransId="{D555FAB7-E8D4-4B36-8218-F0E757C34496}"/>
    <dgm:cxn modelId="{9D4F2E6E-4569-4C0F-93D5-23B95F39E295}" srcId="{016C631B-D4E3-45F7-9E17-E584899C47FA}" destId="{1B930A86-42ED-4B24-81EC-6403503EA68A}" srcOrd="2" destOrd="0" parTransId="{8618C661-A8C6-4688-9B80-DEC089591D70}" sibTransId="{A2B27E5E-A701-4AD0-B6D5-189F01CDEB18}"/>
    <dgm:cxn modelId="{78549273-2580-A545-AC13-A2DCF38A0236}" srcId="{016C631B-D4E3-45F7-9E17-E584899C47FA}" destId="{373E0B05-F300-A447-8D0D-8BF28BCCAE41}" srcOrd="3" destOrd="0" parTransId="{52E7DD9D-02FB-A543-A0BE-0FC40028D768}" sibTransId="{3D88F271-9AE1-8542-B272-17C4A2BAE6B2}"/>
    <dgm:cxn modelId="{30760357-AF58-4D7F-82CF-B54E8F28BFD7}" type="presOf" srcId="{D555FAB7-E8D4-4B36-8218-F0E757C34496}" destId="{EADF7565-02B7-4773-8749-27AA80CB0CA1}" srcOrd="1" destOrd="0" presId="urn:microsoft.com/office/officeart/2016/7/layout/RepeatingBendingProcessNew"/>
    <dgm:cxn modelId="{97D34687-B1DF-B14A-9B52-F79F7C28F253}" srcId="{016C631B-D4E3-45F7-9E17-E584899C47FA}" destId="{23A1B4D1-8737-C844-93DF-EC1FEFCDB608}" srcOrd="4" destOrd="0" parTransId="{72B51940-00F6-7C44-AFDE-14FCF9D74790}" sibTransId="{8AF7F150-DBF1-6F4A-A189-17379A0F7E83}"/>
    <dgm:cxn modelId="{B838DC90-C43D-4542-809C-17BB0B1B0EF9}" type="presOf" srcId="{23A1B4D1-8737-C844-93DF-EC1FEFCDB608}" destId="{CD2F0392-F89F-4682-8547-2B39E7EB9FF1}" srcOrd="0" destOrd="0" presId="urn:microsoft.com/office/officeart/2016/7/layout/RepeatingBendingProcessNew"/>
    <dgm:cxn modelId="{52974293-222E-43CC-B4F9-ACC79B4EAC65}" type="presOf" srcId="{3D800BE2-9A62-354F-9323-AC0B7298B109}" destId="{3CAB7DB2-0F11-42B3-A41B-6E3C45DD3799}" srcOrd="0" destOrd="0" presId="urn:microsoft.com/office/officeart/2016/7/layout/RepeatingBendingProcessNew"/>
    <dgm:cxn modelId="{8BFF3498-FCE9-4605-B1D5-F6707DA1651B}" type="presOf" srcId="{DFC516FC-5908-40A2-A82B-6A8436794419}" destId="{D0FC82E7-CDC1-48F7-B29D-1039BCA2B83D}" srcOrd="0" destOrd="0" presId="urn:microsoft.com/office/officeart/2016/7/layout/RepeatingBendingProcessNew"/>
    <dgm:cxn modelId="{11C1A8AA-44B0-4F14-906D-93F9E7426447}" type="presOf" srcId="{432C86D3-9B30-4547-B7E3-24896226AA51}" destId="{D674279A-C95A-4031-85DE-58331B25DCB5}" srcOrd="0" destOrd="0" presId="urn:microsoft.com/office/officeart/2016/7/layout/RepeatingBendingProcessNew"/>
    <dgm:cxn modelId="{150BA2AD-9B28-4DC1-B9D9-13DD433A4D7E}" type="presOf" srcId="{DFC516FC-5908-40A2-A82B-6A8436794419}" destId="{B1C8A266-91D5-4F8E-A29D-FB5D96863FA9}" srcOrd="1" destOrd="0" presId="urn:microsoft.com/office/officeart/2016/7/layout/RepeatingBendingProcessNew"/>
    <dgm:cxn modelId="{B74A7ABA-E94C-4270-A0C5-2DA7F70CCB1F}" type="presOf" srcId="{373E0B05-F300-A447-8D0D-8BF28BCCAE41}" destId="{14251D09-97E4-4ECE-AC64-2005859C2BC1}" srcOrd="0" destOrd="0" presId="urn:microsoft.com/office/officeart/2016/7/layout/RepeatingBendingProcessNew"/>
    <dgm:cxn modelId="{7254FDBA-7765-4F49-AC66-AF6E936A4831}" type="presOf" srcId="{3D88F271-9AE1-8542-B272-17C4A2BAE6B2}" destId="{9A635FDC-AC5C-4D7E-81FF-B4D585AE66E4}" srcOrd="0" destOrd="0" presId="urn:microsoft.com/office/officeart/2016/7/layout/RepeatingBendingProcessNew"/>
    <dgm:cxn modelId="{0E9E27CF-4470-42D2-9AD7-9F5B822EBF8D}" type="presOf" srcId="{8AF7F150-DBF1-6F4A-A189-17379A0F7E83}" destId="{CC576CE5-ADCE-4872-BB29-1389FF2E57EB}" srcOrd="0" destOrd="0" presId="urn:microsoft.com/office/officeart/2016/7/layout/RepeatingBendingProcessNew"/>
    <dgm:cxn modelId="{831C6EDC-7AFD-4226-B09C-DB82728ED480}" type="presOf" srcId="{A2B27E5E-A701-4AD0-B6D5-189F01CDEB18}" destId="{C776E876-0D76-4150-ABFD-1B7367E72C16}" srcOrd="1" destOrd="0" presId="urn:microsoft.com/office/officeart/2016/7/layout/RepeatingBendingProcessNew"/>
    <dgm:cxn modelId="{450F94DF-0905-44BE-8BA8-7A4D1750CB2C}" type="presOf" srcId="{3D88F271-9AE1-8542-B272-17C4A2BAE6B2}" destId="{E602B0EB-D30A-4458-9726-E7D78CE4EC45}" srcOrd="1" destOrd="0" presId="urn:microsoft.com/office/officeart/2016/7/layout/RepeatingBendingProcessNew"/>
    <dgm:cxn modelId="{207688A6-2523-4B0D-A905-BA7967B439FE}" type="presParOf" srcId="{1B007FA3-5FEA-477D-B891-A48E83D1DDDF}" destId="{D674279A-C95A-4031-85DE-58331B25DCB5}" srcOrd="0" destOrd="0" presId="urn:microsoft.com/office/officeart/2016/7/layout/RepeatingBendingProcessNew"/>
    <dgm:cxn modelId="{886BD735-A86E-494C-8680-783EC0211883}" type="presParOf" srcId="{1B007FA3-5FEA-477D-B891-A48E83D1DDDF}" destId="{F2CFD338-7B08-4DEB-BB1C-DA4103FC21CA}" srcOrd="1" destOrd="0" presId="urn:microsoft.com/office/officeart/2016/7/layout/RepeatingBendingProcessNew"/>
    <dgm:cxn modelId="{3F87DAAC-8670-4DAB-8413-034779C2850D}" type="presParOf" srcId="{F2CFD338-7B08-4DEB-BB1C-DA4103FC21CA}" destId="{EADF7565-02B7-4773-8749-27AA80CB0CA1}" srcOrd="0" destOrd="0" presId="urn:microsoft.com/office/officeart/2016/7/layout/RepeatingBendingProcessNew"/>
    <dgm:cxn modelId="{CBCCEE6C-E3A8-4675-BA89-B9ECD4DB1FE8}" type="presParOf" srcId="{1B007FA3-5FEA-477D-B891-A48E83D1DDDF}" destId="{7901BA3D-AD94-4EBA-82BC-BFC50FB5DE6A}" srcOrd="2" destOrd="0" presId="urn:microsoft.com/office/officeart/2016/7/layout/RepeatingBendingProcessNew"/>
    <dgm:cxn modelId="{6A342F46-AC04-4E07-8DC1-A5D22FB4E622}" type="presParOf" srcId="{1B007FA3-5FEA-477D-B891-A48E83D1DDDF}" destId="{D0FC82E7-CDC1-48F7-B29D-1039BCA2B83D}" srcOrd="3" destOrd="0" presId="urn:microsoft.com/office/officeart/2016/7/layout/RepeatingBendingProcessNew"/>
    <dgm:cxn modelId="{B6F0605B-5633-4C81-97AE-9DC29C826CCE}" type="presParOf" srcId="{D0FC82E7-CDC1-48F7-B29D-1039BCA2B83D}" destId="{B1C8A266-91D5-4F8E-A29D-FB5D96863FA9}" srcOrd="0" destOrd="0" presId="urn:microsoft.com/office/officeart/2016/7/layout/RepeatingBendingProcessNew"/>
    <dgm:cxn modelId="{26E5FD9A-BE80-4283-8782-0CE6E71CE432}" type="presParOf" srcId="{1B007FA3-5FEA-477D-B891-A48E83D1DDDF}" destId="{674F91D6-6245-4B49-ADD4-9DBA6808BA4C}" srcOrd="4" destOrd="0" presId="urn:microsoft.com/office/officeart/2016/7/layout/RepeatingBendingProcessNew"/>
    <dgm:cxn modelId="{ECE535ED-093F-4BDA-98F2-CC6CF6829083}" type="presParOf" srcId="{1B007FA3-5FEA-477D-B891-A48E83D1DDDF}" destId="{C937E104-26D8-49FB-9011-6A45EC552001}" srcOrd="5" destOrd="0" presId="urn:microsoft.com/office/officeart/2016/7/layout/RepeatingBendingProcessNew"/>
    <dgm:cxn modelId="{FDF8F377-8AC5-41FD-84CF-C5DD062810D1}" type="presParOf" srcId="{C937E104-26D8-49FB-9011-6A45EC552001}" destId="{C776E876-0D76-4150-ABFD-1B7367E72C16}" srcOrd="0" destOrd="0" presId="urn:microsoft.com/office/officeart/2016/7/layout/RepeatingBendingProcessNew"/>
    <dgm:cxn modelId="{203BE054-F64B-4967-BF82-92DA965DF136}" type="presParOf" srcId="{1B007FA3-5FEA-477D-B891-A48E83D1DDDF}" destId="{14251D09-97E4-4ECE-AC64-2005859C2BC1}" srcOrd="6" destOrd="0" presId="urn:microsoft.com/office/officeart/2016/7/layout/RepeatingBendingProcessNew"/>
    <dgm:cxn modelId="{75B06968-AE56-41D7-9CB8-314B1F45BDFF}" type="presParOf" srcId="{1B007FA3-5FEA-477D-B891-A48E83D1DDDF}" destId="{9A635FDC-AC5C-4D7E-81FF-B4D585AE66E4}" srcOrd="7" destOrd="0" presId="urn:microsoft.com/office/officeart/2016/7/layout/RepeatingBendingProcessNew"/>
    <dgm:cxn modelId="{487CC331-9AAF-4AD8-BAF7-FD1D1B4E0EFF}" type="presParOf" srcId="{9A635FDC-AC5C-4D7E-81FF-B4D585AE66E4}" destId="{E602B0EB-D30A-4458-9726-E7D78CE4EC45}" srcOrd="0" destOrd="0" presId="urn:microsoft.com/office/officeart/2016/7/layout/RepeatingBendingProcessNew"/>
    <dgm:cxn modelId="{82D8420C-50C9-40DA-80C3-C8139ADD3E8A}" type="presParOf" srcId="{1B007FA3-5FEA-477D-B891-A48E83D1DDDF}" destId="{CD2F0392-F89F-4682-8547-2B39E7EB9FF1}" srcOrd="8" destOrd="0" presId="urn:microsoft.com/office/officeart/2016/7/layout/RepeatingBendingProcessNew"/>
    <dgm:cxn modelId="{9942CB6D-C58A-4E2F-AB3E-BD77A7B3AA66}" type="presParOf" srcId="{1B007FA3-5FEA-477D-B891-A48E83D1DDDF}" destId="{CC576CE5-ADCE-4872-BB29-1389FF2E57EB}" srcOrd="9" destOrd="0" presId="urn:microsoft.com/office/officeart/2016/7/layout/RepeatingBendingProcessNew"/>
    <dgm:cxn modelId="{EA585524-2912-45E4-BDCF-863F497A7ECF}" type="presParOf" srcId="{CC576CE5-ADCE-4872-BB29-1389FF2E57EB}" destId="{C9322E2B-FBE0-42E8-8B66-700E9B6F91E9}" srcOrd="0" destOrd="0" presId="urn:microsoft.com/office/officeart/2016/7/layout/RepeatingBendingProcessNew"/>
    <dgm:cxn modelId="{FBDDC6BC-D2AE-469F-9F38-ABCDE4FBDF74}" type="presParOf" srcId="{1B007FA3-5FEA-477D-B891-A48E83D1DDDF}" destId="{3CAB7DB2-0F11-42B3-A41B-6E3C45DD379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63312-4602-4652-B043-D3984B5A98C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67EE3459-56E4-4F14-9641-4A71AFE5B15E}">
      <dgm:prSet/>
      <dgm:spPr/>
      <dgm:t>
        <a:bodyPr/>
        <a:lstStyle/>
        <a:p>
          <a:pPr>
            <a:lnSpc>
              <a:spcPct val="100000"/>
            </a:lnSpc>
            <a:defRPr b="1"/>
          </a:pPr>
          <a:r>
            <a:rPr lang="en-GB"/>
            <a:t>Choosing The Dataset-</a:t>
          </a:r>
          <a:endParaRPr lang="en-US"/>
        </a:p>
      </dgm:t>
    </dgm:pt>
    <dgm:pt modelId="{FC9045ED-9507-41BB-B5EE-69400D737EF3}" type="parTrans" cxnId="{B06A3384-659F-456C-A4C2-2305BC4A13DB}">
      <dgm:prSet/>
      <dgm:spPr/>
      <dgm:t>
        <a:bodyPr/>
        <a:lstStyle/>
        <a:p>
          <a:endParaRPr lang="en-US"/>
        </a:p>
      </dgm:t>
    </dgm:pt>
    <dgm:pt modelId="{D9AE2148-BF8F-4BC0-A7DE-E7E618308901}" type="sibTrans" cxnId="{B06A3384-659F-456C-A4C2-2305BC4A13DB}">
      <dgm:prSet/>
      <dgm:spPr/>
      <dgm:t>
        <a:bodyPr/>
        <a:lstStyle/>
        <a:p>
          <a:endParaRPr lang="en-US"/>
        </a:p>
      </dgm:t>
    </dgm:pt>
    <dgm:pt modelId="{41FB72F2-D1E4-4E04-A9E4-61E9E1477758}">
      <dgm:prSet custT="1"/>
      <dgm:spPr/>
      <dgm:t>
        <a:bodyPr/>
        <a:lstStyle/>
        <a:p>
          <a:pPr>
            <a:lnSpc>
              <a:spcPct val="100000"/>
            </a:lnSpc>
          </a:pPr>
          <a:r>
            <a:rPr lang="en-GB" sz="1400" b="1" dirty="0"/>
            <a:t>Initially Choosing of Project 1 Dataset</a:t>
          </a:r>
          <a:endParaRPr lang="en-US" sz="1400" b="1" dirty="0"/>
        </a:p>
      </dgm:t>
    </dgm:pt>
    <dgm:pt modelId="{5B70A7FB-2245-4C04-A5DD-B5A09AF95878}" type="parTrans" cxnId="{8ACB66B8-5082-451F-A2E7-994F7765046D}">
      <dgm:prSet/>
      <dgm:spPr/>
      <dgm:t>
        <a:bodyPr/>
        <a:lstStyle/>
        <a:p>
          <a:endParaRPr lang="en-US"/>
        </a:p>
      </dgm:t>
    </dgm:pt>
    <dgm:pt modelId="{6242663B-9C11-417C-827C-0A34451E9BD6}" type="sibTrans" cxnId="{8ACB66B8-5082-451F-A2E7-994F7765046D}">
      <dgm:prSet/>
      <dgm:spPr/>
      <dgm:t>
        <a:bodyPr/>
        <a:lstStyle/>
        <a:p>
          <a:endParaRPr lang="en-US"/>
        </a:p>
      </dgm:t>
    </dgm:pt>
    <dgm:pt modelId="{6B47F3CD-DC11-4C02-81E7-2EC605AA740E}">
      <dgm:prSet custT="1"/>
      <dgm:spPr/>
      <dgm:t>
        <a:bodyPr/>
        <a:lstStyle/>
        <a:p>
          <a:pPr>
            <a:lnSpc>
              <a:spcPct val="100000"/>
            </a:lnSpc>
          </a:pPr>
          <a:r>
            <a:rPr lang="en-GB" sz="1400" b="1" dirty="0"/>
            <a:t>Changed the dataset to get Complex Queries.</a:t>
          </a:r>
          <a:endParaRPr lang="en-US" sz="1400" b="1" dirty="0"/>
        </a:p>
      </dgm:t>
    </dgm:pt>
    <dgm:pt modelId="{C0D16E27-06D1-4DAE-8DA4-B14A3D38D5C2}" type="parTrans" cxnId="{C9D95E39-7F80-4508-A8C9-B8B3C6F767AE}">
      <dgm:prSet/>
      <dgm:spPr/>
      <dgm:t>
        <a:bodyPr/>
        <a:lstStyle/>
        <a:p>
          <a:endParaRPr lang="en-US"/>
        </a:p>
      </dgm:t>
    </dgm:pt>
    <dgm:pt modelId="{0C0E5B41-F15B-4415-8C70-7B50064FCA77}" type="sibTrans" cxnId="{C9D95E39-7F80-4508-A8C9-B8B3C6F767AE}">
      <dgm:prSet/>
      <dgm:spPr/>
      <dgm:t>
        <a:bodyPr/>
        <a:lstStyle/>
        <a:p>
          <a:endParaRPr lang="en-US"/>
        </a:p>
      </dgm:t>
    </dgm:pt>
    <dgm:pt modelId="{E7790C08-DD9D-482B-96B3-02201F74564E}">
      <dgm:prSet/>
      <dgm:spPr/>
      <dgm:t>
        <a:bodyPr/>
        <a:lstStyle/>
        <a:p>
          <a:pPr>
            <a:lnSpc>
              <a:spcPct val="100000"/>
            </a:lnSpc>
            <a:defRPr b="1"/>
          </a:pPr>
          <a:r>
            <a:rPr lang="en-GB"/>
            <a:t>Auto Refresh of The Application-</a:t>
          </a:r>
          <a:endParaRPr lang="en-US"/>
        </a:p>
      </dgm:t>
    </dgm:pt>
    <dgm:pt modelId="{ADC2766C-1075-44BB-9D80-D983305CCECA}" type="parTrans" cxnId="{E214574C-F92D-4CE0-9070-D8B5F834ADEE}">
      <dgm:prSet/>
      <dgm:spPr/>
      <dgm:t>
        <a:bodyPr/>
        <a:lstStyle/>
        <a:p>
          <a:endParaRPr lang="en-US"/>
        </a:p>
      </dgm:t>
    </dgm:pt>
    <dgm:pt modelId="{F66C308F-75F6-420E-84FC-1674453B34F6}" type="sibTrans" cxnId="{E214574C-F92D-4CE0-9070-D8B5F834ADEE}">
      <dgm:prSet/>
      <dgm:spPr/>
      <dgm:t>
        <a:bodyPr/>
        <a:lstStyle/>
        <a:p>
          <a:endParaRPr lang="en-US"/>
        </a:p>
      </dgm:t>
    </dgm:pt>
    <dgm:pt modelId="{193198ED-EA36-4C28-8557-C8A1226BE1F6}">
      <dgm:prSet custT="1"/>
      <dgm:spPr/>
      <dgm:t>
        <a:bodyPr/>
        <a:lstStyle/>
        <a:p>
          <a:pPr>
            <a:lnSpc>
              <a:spcPct val="100000"/>
            </a:lnSpc>
          </a:pPr>
          <a:r>
            <a:rPr lang="en-GB" sz="1400" b="1" dirty="0"/>
            <a:t>Use Timer class to schedule a task that updates the text field periodically.</a:t>
          </a:r>
          <a:endParaRPr lang="en-US" sz="1400" b="1" dirty="0"/>
        </a:p>
      </dgm:t>
    </dgm:pt>
    <dgm:pt modelId="{D538FB89-5D23-4BF0-83AC-38EA7BF2390C}" type="parTrans" cxnId="{208DBF37-9AC4-405B-A6E0-55BDD47802CF}">
      <dgm:prSet/>
      <dgm:spPr/>
      <dgm:t>
        <a:bodyPr/>
        <a:lstStyle/>
        <a:p>
          <a:endParaRPr lang="en-US"/>
        </a:p>
      </dgm:t>
    </dgm:pt>
    <dgm:pt modelId="{5E21C534-F158-4E5D-9D51-8B2A7CFF5DC5}" type="sibTrans" cxnId="{208DBF37-9AC4-405B-A6E0-55BDD47802CF}">
      <dgm:prSet/>
      <dgm:spPr/>
      <dgm:t>
        <a:bodyPr/>
        <a:lstStyle/>
        <a:p>
          <a:endParaRPr lang="en-US"/>
        </a:p>
      </dgm:t>
    </dgm:pt>
    <dgm:pt modelId="{986557CE-2FA7-44F9-800C-87D57075C3CB}">
      <dgm:prSet custT="1"/>
      <dgm:spPr/>
      <dgm:t>
        <a:bodyPr/>
        <a:lstStyle/>
        <a:p>
          <a:pPr>
            <a:lnSpc>
              <a:spcPct val="100000"/>
            </a:lnSpc>
          </a:pPr>
          <a:r>
            <a:rPr lang="en-GB" sz="1400" b="1" dirty="0"/>
            <a:t>Or, using DefaultTableModel, which provide automatic refresh functionality when data is added, removed, or updated.</a:t>
          </a:r>
          <a:endParaRPr lang="en-US" sz="1400" b="1" dirty="0"/>
        </a:p>
      </dgm:t>
    </dgm:pt>
    <dgm:pt modelId="{3A61D16F-9106-4E7C-AE23-CEA875382C88}" type="parTrans" cxnId="{A45406D6-2BA9-4DA6-A574-E1546A2BA4A9}">
      <dgm:prSet/>
      <dgm:spPr/>
      <dgm:t>
        <a:bodyPr/>
        <a:lstStyle/>
        <a:p>
          <a:endParaRPr lang="en-US"/>
        </a:p>
      </dgm:t>
    </dgm:pt>
    <dgm:pt modelId="{04F5F95B-B5B8-4CFF-A44F-5A65AEA42751}" type="sibTrans" cxnId="{A45406D6-2BA9-4DA6-A574-E1546A2BA4A9}">
      <dgm:prSet/>
      <dgm:spPr/>
      <dgm:t>
        <a:bodyPr/>
        <a:lstStyle/>
        <a:p>
          <a:endParaRPr lang="en-US"/>
        </a:p>
      </dgm:t>
    </dgm:pt>
    <dgm:pt modelId="{156AA944-7D79-4800-89F7-B2434502F703}">
      <dgm:prSet/>
      <dgm:spPr/>
      <dgm:t>
        <a:bodyPr/>
        <a:lstStyle/>
        <a:p>
          <a:pPr>
            <a:lnSpc>
              <a:spcPct val="100000"/>
            </a:lnSpc>
            <a:defRPr b="1"/>
          </a:pPr>
          <a:r>
            <a:rPr lang="en-GB"/>
            <a:t>SPARQL and OWL Syntax-</a:t>
          </a:r>
          <a:endParaRPr lang="en-US"/>
        </a:p>
      </dgm:t>
    </dgm:pt>
    <dgm:pt modelId="{ECC5BD39-A6C9-4CEF-AEE3-60A7B2D869F2}" type="parTrans" cxnId="{F61DDB79-6E86-4A54-8752-B1F7BC66AAFB}">
      <dgm:prSet/>
      <dgm:spPr/>
      <dgm:t>
        <a:bodyPr/>
        <a:lstStyle/>
        <a:p>
          <a:endParaRPr lang="en-US"/>
        </a:p>
      </dgm:t>
    </dgm:pt>
    <dgm:pt modelId="{A7FB61B3-52F8-4D99-9915-3DC9EA6F5883}" type="sibTrans" cxnId="{F61DDB79-6E86-4A54-8752-B1F7BC66AAFB}">
      <dgm:prSet/>
      <dgm:spPr/>
      <dgm:t>
        <a:bodyPr/>
        <a:lstStyle/>
        <a:p>
          <a:endParaRPr lang="en-US"/>
        </a:p>
      </dgm:t>
    </dgm:pt>
    <dgm:pt modelId="{1744460D-638A-4E58-831A-A9CAB17C87D6}">
      <dgm:prSet custT="1"/>
      <dgm:spPr/>
      <dgm:t>
        <a:bodyPr/>
        <a:lstStyle/>
        <a:p>
          <a:pPr>
            <a:lnSpc>
              <a:spcPct val="100000"/>
            </a:lnSpc>
          </a:pPr>
          <a:r>
            <a:rPr lang="en-GB" sz="1400" b="1" dirty="0"/>
            <a:t>Understanding and working on SPARQL queries syntax and handling it to output the desired results</a:t>
          </a:r>
          <a:r>
            <a:rPr lang="en-GB" sz="1100" b="1" dirty="0"/>
            <a:t>.</a:t>
          </a:r>
          <a:endParaRPr lang="en-US" sz="1100" b="1" dirty="0"/>
        </a:p>
      </dgm:t>
    </dgm:pt>
    <dgm:pt modelId="{5E8543F9-DA2E-4E69-B974-92683E677C3C}" type="parTrans" cxnId="{0D1C1DD6-5D65-4665-8F58-B02999F9EF78}">
      <dgm:prSet/>
      <dgm:spPr/>
      <dgm:t>
        <a:bodyPr/>
        <a:lstStyle/>
        <a:p>
          <a:endParaRPr lang="en-US"/>
        </a:p>
      </dgm:t>
    </dgm:pt>
    <dgm:pt modelId="{E5B6DF2A-2935-4E2F-B511-0E16FCBBADA0}" type="sibTrans" cxnId="{0D1C1DD6-5D65-4665-8F58-B02999F9EF78}">
      <dgm:prSet/>
      <dgm:spPr/>
      <dgm:t>
        <a:bodyPr/>
        <a:lstStyle/>
        <a:p>
          <a:endParaRPr lang="en-US"/>
        </a:p>
      </dgm:t>
    </dgm:pt>
    <dgm:pt modelId="{7C456B76-939F-4371-B819-DABAFC96E63E}">
      <dgm:prSet/>
      <dgm:spPr/>
      <dgm:t>
        <a:bodyPr/>
        <a:lstStyle/>
        <a:p>
          <a:pPr>
            <a:lnSpc>
              <a:spcPct val="100000"/>
            </a:lnSpc>
            <a:defRPr b="1"/>
          </a:pPr>
          <a:r>
            <a:rPr lang="en-GB"/>
            <a:t>Integrating Apache Jena-</a:t>
          </a:r>
          <a:endParaRPr lang="en-US"/>
        </a:p>
      </dgm:t>
    </dgm:pt>
    <dgm:pt modelId="{DF32634B-D08C-41EE-8117-EFF50906F6B9}" type="parTrans" cxnId="{D85856E3-BD92-4ECF-B8FE-2C1D595AC012}">
      <dgm:prSet/>
      <dgm:spPr/>
      <dgm:t>
        <a:bodyPr/>
        <a:lstStyle/>
        <a:p>
          <a:endParaRPr lang="en-US"/>
        </a:p>
      </dgm:t>
    </dgm:pt>
    <dgm:pt modelId="{5BB279A3-4612-4AE2-8131-3A53A1E8715B}" type="sibTrans" cxnId="{D85856E3-BD92-4ECF-B8FE-2C1D595AC012}">
      <dgm:prSet/>
      <dgm:spPr/>
      <dgm:t>
        <a:bodyPr/>
        <a:lstStyle/>
        <a:p>
          <a:endParaRPr lang="en-US"/>
        </a:p>
      </dgm:t>
    </dgm:pt>
    <dgm:pt modelId="{8060FC4E-5727-4713-84ED-63F9A04F5940}">
      <dgm:prSet custT="1"/>
      <dgm:spPr/>
      <dgm:t>
        <a:bodyPr/>
        <a:lstStyle/>
        <a:p>
          <a:pPr>
            <a:lnSpc>
              <a:spcPct val="100000"/>
            </a:lnSpc>
          </a:pPr>
          <a:r>
            <a:rPr lang="en-GB" sz="1400" b="1" dirty="0"/>
            <a:t>Working with and using Apache Jena in the project which is a </a:t>
          </a:r>
          <a:r>
            <a:rPr lang="en-US" sz="1400" b="1" dirty="0"/>
            <a:t>Semantic Web framework for Java, for executing the queries and interpreting the owl input files.</a:t>
          </a:r>
        </a:p>
      </dgm:t>
    </dgm:pt>
    <dgm:pt modelId="{3F188B4C-5557-43FD-AC76-421F177B070E}" type="parTrans" cxnId="{427F82EC-F007-4CE4-B53E-E1A18D53B807}">
      <dgm:prSet/>
      <dgm:spPr/>
      <dgm:t>
        <a:bodyPr/>
        <a:lstStyle/>
        <a:p>
          <a:endParaRPr lang="en-US"/>
        </a:p>
      </dgm:t>
    </dgm:pt>
    <dgm:pt modelId="{DDB4898D-E005-4D73-BE2D-275DCA0287CF}" type="sibTrans" cxnId="{427F82EC-F007-4CE4-B53E-E1A18D53B807}">
      <dgm:prSet/>
      <dgm:spPr/>
      <dgm:t>
        <a:bodyPr/>
        <a:lstStyle/>
        <a:p>
          <a:endParaRPr lang="en-US"/>
        </a:p>
      </dgm:t>
    </dgm:pt>
    <dgm:pt modelId="{1D9C1C98-85EF-442A-8088-0396688EE9E6}" type="pres">
      <dgm:prSet presAssocID="{60F63312-4602-4652-B043-D3984B5A98C9}" presName="root" presStyleCnt="0">
        <dgm:presLayoutVars>
          <dgm:dir/>
          <dgm:resizeHandles val="exact"/>
        </dgm:presLayoutVars>
      </dgm:prSet>
      <dgm:spPr/>
    </dgm:pt>
    <dgm:pt modelId="{791C3216-3A74-47DC-9D9B-A5604A1E4CE1}" type="pres">
      <dgm:prSet presAssocID="{67EE3459-56E4-4F14-9641-4A71AFE5B15E}" presName="compNode" presStyleCnt="0"/>
      <dgm:spPr/>
    </dgm:pt>
    <dgm:pt modelId="{E289F07C-7104-4BD2-9752-E9E8A454ABA6}" type="pres">
      <dgm:prSet presAssocID="{67EE3459-56E4-4F14-9641-4A71AFE5B1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753BAEF-69D2-4277-884F-D101B590FA3D}" type="pres">
      <dgm:prSet presAssocID="{67EE3459-56E4-4F14-9641-4A71AFE5B15E}" presName="iconSpace" presStyleCnt="0"/>
      <dgm:spPr/>
    </dgm:pt>
    <dgm:pt modelId="{263FDE93-FC03-4A1D-A02E-B0FFB7F2D200}" type="pres">
      <dgm:prSet presAssocID="{67EE3459-56E4-4F14-9641-4A71AFE5B15E}" presName="parTx" presStyleLbl="revTx" presStyleIdx="0" presStyleCnt="8">
        <dgm:presLayoutVars>
          <dgm:chMax val="0"/>
          <dgm:chPref val="0"/>
        </dgm:presLayoutVars>
      </dgm:prSet>
      <dgm:spPr/>
    </dgm:pt>
    <dgm:pt modelId="{1794C4E3-B777-4344-8EC9-029BD65FE985}" type="pres">
      <dgm:prSet presAssocID="{67EE3459-56E4-4F14-9641-4A71AFE5B15E}" presName="txSpace" presStyleCnt="0"/>
      <dgm:spPr/>
    </dgm:pt>
    <dgm:pt modelId="{14252FF9-A28F-4555-98EE-D67E8E281F31}" type="pres">
      <dgm:prSet presAssocID="{67EE3459-56E4-4F14-9641-4A71AFE5B15E}" presName="desTx" presStyleLbl="revTx" presStyleIdx="1" presStyleCnt="8">
        <dgm:presLayoutVars/>
      </dgm:prSet>
      <dgm:spPr/>
    </dgm:pt>
    <dgm:pt modelId="{75AE8BB2-0A69-45C2-857B-EF838461E632}" type="pres">
      <dgm:prSet presAssocID="{D9AE2148-BF8F-4BC0-A7DE-E7E618308901}" presName="sibTrans" presStyleCnt="0"/>
      <dgm:spPr/>
    </dgm:pt>
    <dgm:pt modelId="{5E34297B-5C12-4D7F-BE1C-5C82B05BFE55}" type="pres">
      <dgm:prSet presAssocID="{E7790C08-DD9D-482B-96B3-02201F74564E}" presName="compNode" presStyleCnt="0"/>
      <dgm:spPr/>
    </dgm:pt>
    <dgm:pt modelId="{3DA4FBE7-7869-420F-A3AF-AE086804F2D8}" type="pres">
      <dgm:prSet presAssocID="{E7790C08-DD9D-482B-96B3-02201F74564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233D4E5E-8B5B-437B-9E27-818D94BFD9A8}" type="pres">
      <dgm:prSet presAssocID="{E7790C08-DD9D-482B-96B3-02201F74564E}" presName="iconSpace" presStyleCnt="0"/>
      <dgm:spPr/>
    </dgm:pt>
    <dgm:pt modelId="{5233E99B-BC2D-4509-A0CE-7971D38C5FD3}" type="pres">
      <dgm:prSet presAssocID="{E7790C08-DD9D-482B-96B3-02201F74564E}" presName="parTx" presStyleLbl="revTx" presStyleIdx="2" presStyleCnt="8">
        <dgm:presLayoutVars>
          <dgm:chMax val="0"/>
          <dgm:chPref val="0"/>
        </dgm:presLayoutVars>
      </dgm:prSet>
      <dgm:spPr/>
    </dgm:pt>
    <dgm:pt modelId="{822A8167-D698-4011-9560-DBA5E2BABF84}" type="pres">
      <dgm:prSet presAssocID="{E7790C08-DD9D-482B-96B3-02201F74564E}" presName="txSpace" presStyleCnt="0"/>
      <dgm:spPr/>
    </dgm:pt>
    <dgm:pt modelId="{DA00F16D-B6E3-41F0-AF68-E87247CE4A8E}" type="pres">
      <dgm:prSet presAssocID="{E7790C08-DD9D-482B-96B3-02201F74564E}" presName="desTx" presStyleLbl="revTx" presStyleIdx="3" presStyleCnt="8">
        <dgm:presLayoutVars/>
      </dgm:prSet>
      <dgm:spPr/>
    </dgm:pt>
    <dgm:pt modelId="{F4A6AF7E-3E95-420C-A8EE-6917F9D6BCCC}" type="pres">
      <dgm:prSet presAssocID="{F66C308F-75F6-420E-84FC-1674453B34F6}" presName="sibTrans" presStyleCnt="0"/>
      <dgm:spPr/>
    </dgm:pt>
    <dgm:pt modelId="{BFBA375C-EAD8-4575-8413-D19BCFD0CB92}" type="pres">
      <dgm:prSet presAssocID="{156AA944-7D79-4800-89F7-B2434502F703}" presName="compNode" presStyleCnt="0"/>
      <dgm:spPr/>
    </dgm:pt>
    <dgm:pt modelId="{B3085349-E264-4708-B063-8F6FA4B685B2}" type="pres">
      <dgm:prSet presAssocID="{156AA944-7D79-4800-89F7-B2434502F7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wl"/>
        </a:ext>
      </dgm:extLst>
    </dgm:pt>
    <dgm:pt modelId="{0CF69517-5788-44B8-841F-F4337FAA21E1}" type="pres">
      <dgm:prSet presAssocID="{156AA944-7D79-4800-89F7-B2434502F703}" presName="iconSpace" presStyleCnt="0"/>
      <dgm:spPr/>
    </dgm:pt>
    <dgm:pt modelId="{FD912E01-C345-49AA-81E9-8991082D2B87}" type="pres">
      <dgm:prSet presAssocID="{156AA944-7D79-4800-89F7-B2434502F703}" presName="parTx" presStyleLbl="revTx" presStyleIdx="4" presStyleCnt="8">
        <dgm:presLayoutVars>
          <dgm:chMax val="0"/>
          <dgm:chPref val="0"/>
        </dgm:presLayoutVars>
      </dgm:prSet>
      <dgm:spPr/>
    </dgm:pt>
    <dgm:pt modelId="{B7D35BEE-8E85-4A11-AFCA-04CF7CE60DD5}" type="pres">
      <dgm:prSet presAssocID="{156AA944-7D79-4800-89F7-B2434502F703}" presName="txSpace" presStyleCnt="0"/>
      <dgm:spPr/>
    </dgm:pt>
    <dgm:pt modelId="{1F300D37-CC4D-44BB-8787-2DF925E71125}" type="pres">
      <dgm:prSet presAssocID="{156AA944-7D79-4800-89F7-B2434502F703}" presName="desTx" presStyleLbl="revTx" presStyleIdx="5" presStyleCnt="8">
        <dgm:presLayoutVars/>
      </dgm:prSet>
      <dgm:spPr/>
    </dgm:pt>
    <dgm:pt modelId="{1343644A-4DCD-4857-9015-58D924D79B24}" type="pres">
      <dgm:prSet presAssocID="{A7FB61B3-52F8-4D99-9915-3DC9EA6F5883}" presName="sibTrans" presStyleCnt="0"/>
      <dgm:spPr/>
    </dgm:pt>
    <dgm:pt modelId="{36232FC9-13BE-4555-A1CE-8A9EDD2C9BBE}" type="pres">
      <dgm:prSet presAssocID="{7C456B76-939F-4371-B819-DABAFC96E63E}" presName="compNode" presStyleCnt="0"/>
      <dgm:spPr/>
    </dgm:pt>
    <dgm:pt modelId="{B6191E55-DE7F-4CE3-A782-4E2611EB9F62}" type="pres">
      <dgm:prSet presAssocID="{7C456B76-939F-4371-B819-DABAFC96E6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DD34529D-11D5-4EED-8670-260E953D303D}" type="pres">
      <dgm:prSet presAssocID="{7C456B76-939F-4371-B819-DABAFC96E63E}" presName="iconSpace" presStyleCnt="0"/>
      <dgm:spPr/>
    </dgm:pt>
    <dgm:pt modelId="{5BF91245-3745-4755-B1ED-DFB8D440423C}" type="pres">
      <dgm:prSet presAssocID="{7C456B76-939F-4371-B819-DABAFC96E63E}" presName="parTx" presStyleLbl="revTx" presStyleIdx="6" presStyleCnt="8">
        <dgm:presLayoutVars>
          <dgm:chMax val="0"/>
          <dgm:chPref val="0"/>
        </dgm:presLayoutVars>
      </dgm:prSet>
      <dgm:spPr/>
    </dgm:pt>
    <dgm:pt modelId="{10FA55B3-766D-4A74-8001-A35AFC094395}" type="pres">
      <dgm:prSet presAssocID="{7C456B76-939F-4371-B819-DABAFC96E63E}" presName="txSpace" presStyleCnt="0"/>
      <dgm:spPr/>
    </dgm:pt>
    <dgm:pt modelId="{7E1C8205-17FC-4216-82C5-F6A7E93E2876}" type="pres">
      <dgm:prSet presAssocID="{7C456B76-939F-4371-B819-DABAFC96E63E}" presName="desTx" presStyleLbl="revTx" presStyleIdx="7" presStyleCnt="8">
        <dgm:presLayoutVars/>
      </dgm:prSet>
      <dgm:spPr/>
    </dgm:pt>
  </dgm:ptLst>
  <dgm:cxnLst>
    <dgm:cxn modelId="{4A144002-F4B4-4EAF-BD0D-65C6057927FF}" type="presOf" srcId="{67EE3459-56E4-4F14-9641-4A71AFE5B15E}" destId="{263FDE93-FC03-4A1D-A02E-B0FFB7F2D200}" srcOrd="0" destOrd="0" presId="urn:microsoft.com/office/officeart/2018/5/layout/CenteredIconLabelDescriptionList"/>
    <dgm:cxn modelId="{B5B19D14-34A2-4417-8E57-98E109812A21}" type="presOf" srcId="{60F63312-4602-4652-B043-D3984B5A98C9}" destId="{1D9C1C98-85EF-442A-8088-0396688EE9E6}" srcOrd="0" destOrd="0" presId="urn:microsoft.com/office/officeart/2018/5/layout/CenteredIconLabelDescriptionList"/>
    <dgm:cxn modelId="{A7500F24-95BE-4C7C-AC82-7600D768B5E2}" type="presOf" srcId="{7C456B76-939F-4371-B819-DABAFC96E63E}" destId="{5BF91245-3745-4755-B1ED-DFB8D440423C}" srcOrd="0" destOrd="0" presId="urn:microsoft.com/office/officeart/2018/5/layout/CenteredIconLabelDescriptionList"/>
    <dgm:cxn modelId="{9A664231-725D-43FD-8330-C8A4794BEBFE}" type="presOf" srcId="{8060FC4E-5727-4713-84ED-63F9A04F5940}" destId="{7E1C8205-17FC-4216-82C5-F6A7E93E2876}" srcOrd="0" destOrd="0" presId="urn:microsoft.com/office/officeart/2018/5/layout/CenteredIconLabelDescriptionList"/>
    <dgm:cxn modelId="{EDF0A933-203F-4E34-9B3C-FBD479836A76}" type="presOf" srcId="{1744460D-638A-4E58-831A-A9CAB17C87D6}" destId="{1F300D37-CC4D-44BB-8787-2DF925E71125}" srcOrd="0" destOrd="0" presId="urn:microsoft.com/office/officeart/2018/5/layout/CenteredIconLabelDescriptionList"/>
    <dgm:cxn modelId="{208DBF37-9AC4-405B-A6E0-55BDD47802CF}" srcId="{E7790C08-DD9D-482B-96B3-02201F74564E}" destId="{193198ED-EA36-4C28-8557-C8A1226BE1F6}" srcOrd="0" destOrd="0" parTransId="{D538FB89-5D23-4BF0-83AC-38EA7BF2390C}" sibTransId="{5E21C534-F158-4E5D-9D51-8B2A7CFF5DC5}"/>
    <dgm:cxn modelId="{C9D95E39-7F80-4508-A8C9-B8B3C6F767AE}" srcId="{67EE3459-56E4-4F14-9641-4A71AFE5B15E}" destId="{6B47F3CD-DC11-4C02-81E7-2EC605AA740E}" srcOrd="1" destOrd="0" parTransId="{C0D16E27-06D1-4DAE-8DA4-B14A3D38D5C2}" sibTransId="{0C0E5B41-F15B-4415-8C70-7B50064FCA77}"/>
    <dgm:cxn modelId="{9269CF39-B6ED-47F2-AD24-679FF23DAC48}" type="presOf" srcId="{193198ED-EA36-4C28-8557-C8A1226BE1F6}" destId="{DA00F16D-B6E3-41F0-AF68-E87247CE4A8E}" srcOrd="0" destOrd="0" presId="urn:microsoft.com/office/officeart/2018/5/layout/CenteredIconLabelDescriptionList"/>
    <dgm:cxn modelId="{E214574C-F92D-4CE0-9070-D8B5F834ADEE}" srcId="{60F63312-4602-4652-B043-D3984B5A98C9}" destId="{E7790C08-DD9D-482B-96B3-02201F74564E}" srcOrd="1" destOrd="0" parTransId="{ADC2766C-1075-44BB-9D80-D983305CCECA}" sibTransId="{F66C308F-75F6-420E-84FC-1674453B34F6}"/>
    <dgm:cxn modelId="{F61DDB79-6E86-4A54-8752-B1F7BC66AAFB}" srcId="{60F63312-4602-4652-B043-D3984B5A98C9}" destId="{156AA944-7D79-4800-89F7-B2434502F703}" srcOrd="2" destOrd="0" parTransId="{ECC5BD39-A6C9-4CEF-AEE3-60A7B2D869F2}" sibTransId="{A7FB61B3-52F8-4D99-9915-3DC9EA6F5883}"/>
    <dgm:cxn modelId="{B06A3384-659F-456C-A4C2-2305BC4A13DB}" srcId="{60F63312-4602-4652-B043-D3984B5A98C9}" destId="{67EE3459-56E4-4F14-9641-4A71AFE5B15E}" srcOrd="0" destOrd="0" parTransId="{FC9045ED-9507-41BB-B5EE-69400D737EF3}" sibTransId="{D9AE2148-BF8F-4BC0-A7DE-E7E618308901}"/>
    <dgm:cxn modelId="{88141F9D-57BD-4A39-B930-32B7BA30C800}" type="presOf" srcId="{41FB72F2-D1E4-4E04-A9E4-61E9E1477758}" destId="{14252FF9-A28F-4555-98EE-D67E8E281F31}" srcOrd="0" destOrd="0" presId="urn:microsoft.com/office/officeart/2018/5/layout/CenteredIconLabelDescriptionList"/>
    <dgm:cxn modelId="{8ACB66B8-5082-451F-A2E7-994F7765046D}" srcId="{67EE3459-56E4-4F14-9641-4A71AFE5B15E}" destId="{41FB72F2-D1E4-4E04-A9E4-61E9E1477758}" srcOrd="0" destOrd="0" parTransId="{5B70A7FB-2245-4C04-A5DD-B5A09AF95878}" sibTransId="{6242663B-9C11-417C-827C-0A34451E9BD6}"/>
    <dgm:cxn modelId="{4C3B70BF-448F-4830-B300-2B5115EC4495}" type="presOf" srcId="{E7790C08-DD9D-482B-96B3-02201F74564E}" destId="{5233E99B-BC2D-4509-A0CE-7971D38C5FD3}" srcOrd="0" destOrd="0" presId="urn:microsoft.com/office/officeart/2018/5/layout/CenteredIconLabelDescriptionList"/>
    <dgm:cxn modelId="{6E9D67CD-78B3-464B-B79C-E0EDC94ADDD3}" type="presOf" srcId="{156AA944-7D79-4800-89F7-B2434502F703}" destId="{FD912E01-C345-49AA-81E9-8991082D2B87}" srcOrd="0" destOrd="0" presId="urn:microsoft.com/office/officeart/2018/5/layout/CenteredIconLabelDescriptionList"/>
    <dgm:cxn modelId="{A45406D6-2BA9-4DA6-A574-E1546A2BA4A9}" srcId="{E7790C08-DD9D-482B-96B3-02201F74564E}" destId="{986557CE-2FA7-44F9-800C-87D57075C3CB}" srcOrd="1" destOrd="0" parTransId="{3A61D16F-9106-4E7C-AE23-CEA875382C88}" sibTransId="{04F5F95B-B5B8-4CFF-A44F-5A65AEA42751}"/>
    <dgm:cxn modelId="{0D1C1DD6-5D65-4665-8F58-B02999F9EF78}" srcId="{156AA944-7D79-4800-89F7-B2434502F703}" destId="{1744460D-638A-4E58-831A-A9CAB17C87D6}" srcOrd="0" destOrd="0" parTransId="{5E8543F9-DA2E-4E69-B974-92683E677C3C}" sibTransId="{E5B6DF2A-2935-4E2F-B511-0E16FCBBADA0}"/>
    <dgm:cxn modelId="{D85856E3-BD92-4ECF-B8FE-2C1D595AC012}" srcId="{60F63312-4602-4652-B043-D3984B5A98C9}" destId="{7C456B76-939F-4371-B819-DABAFC96E63E}" srcOrd="3" destOrd="0" parTransId="{DF32634B-D08C-41EE-8117-EFF50906F6B9}" sibTransId="{5BB279A3-4612-4AE2-8131-3A53A1E8715B}"/>
    <dgm:cxn modelId="{903B58EA-84BF-47E6-8796-604E3C9081CF}" type="presOf" srcId="{986557CE-2FA7-44F9-800C-87D57075C3CB}" destId="{DA00F16D-B6E3-41F0-AF68-E87247CE4A8E}" srcOrd="0" destOrd="1" presId="urn:microsoft.com/office/officeart/2018/5/layout/CenteredIconLabelDescriptionList"/>
    <dgm:cxn modelId="{427F82EC-F007-4CE4-B53E-E1A18D53B807}" srcId="{7C456B76-939F-4371-B819-DABAFC96E63E}" destId="{8060FC4E-5727-4713-84ED-63F9A04F5940}" srcOrd="0" destOrd="0" parTransId="{3F188B4C-5557-43FD-AC76-421F177B070E}" sibTransId="{DDB4898D-E005-4D73-BE2D-275DCA0287CF}"/>
    <dgm:cxn modelId="{0D4969F5-1381-4E1D-B7F2-E90781AD07A3}" type="presOf" srcId="{6B47F3CD-DC11-4C02-81E7-2EC605AA740E}" destId="{14252FF9-A28F-4555-98EE-D67E8E281F31}" srcOrd="0" destOrd="1" presId="urn:microsoft.com/office/officeart/2018/5/layout/CenteredIconLabelDescriptionList"/>
    <dgm:cxn modelId="{B481D795-BC7D-4AD4-A5F6-645F92C85716}" type="presParOf" srcId="{1D9C1C98-85EF-442A-8088-0396688EE9E6}" destId="{791C3216-3A74-47DC-9D9B-A5604A1E4CE1}" srcOrd="0" destOrd="0" presId="urn:microsoft.com/office/officeart/2018/5/layout/CenteredIconLabelDescriptionList"/>
    <dgm:cxn modelId="{0045B12F-DEEE-428A-8A43-A9243219FE89}" type="presParOf" srcId="{791C3216-3A74-47DC-9D9B-A5604A1E4CE1}" destId="{E289F07C-7104-4BD2-9752-E9E8A454ABA6}" srcOrd="0" destOrd="0" presId="urn:microsoft.com/office/officeart/2018/5/layout/CenteredIconLabelDescriptionList"/>
    <dgm:cxn modelId="{079CB64F-ACB5-4BF6-A95C-AA92092128F5}" type="presParOf" srcId="{791C3216-3A74-47DC-9D9B-A5604A1E4CE1}" destId="{6753BAEF-69D2-4277-884F-D101B590FA3D}" srcOrd="1" destOrd="0" presId="urn:microsoft.com/office/officeart/2018/5/layout/CenteredIconLabelDescriptionList"/>
    <dgm:cxn modelId="{91B7F9C7-8B8B-410F-ABFA-6763263F9584}" type="presParOf" srcId="{791C3216-3A74-47DC-9D9B-A5604A1E4CE1}" destId="{263FDE93-FC03-4A1D-A02E-B0FFB7F2D200}" srcOrd="2" destOrd="0" presId="urn:microsoft.com/office/officeart/2018/5/layout/CenteredIconLabelDescriptionList"/>
    <dgm:cxn modelId="{A6F612C7-ECA8-4201-AE7A-3463502A21CE}" type="presParOf" srcId="{791C3216-3A74-47DC-9D9B-A5604A1E4CE1}" destId="{1794C4E3-B777-4344-8EC9-029BD65FE985}" srcOrd="3" destOrd="0" presId="urn:microsoft.com/office/officeart/2018/5/layout/CenteredIconLabelDescriptionList"/>
    <dgm:cxn modelId="{A4E1FA6E-0BE3-45E2-9655-729CDAC1E28B}" type="presParOf" srcId="{791C3216-3A74-47DC-9D9B-A5604A1E4CE1}" destId="{14252FF9-A28F-4555-98EE-D67E8E281F31}" srcOrd="4" destOrd="0" presId="urn:microsoft.com/office/officeart/2018/5/layout/CenteredIconLabelDescriptionList"/>
    <dgm:cxn modelId="{528A2936-C342-4C81-B4BA-3CC1E4051C1D}" type="presParOf" srcId="{1D9C1C98-85EF-442A-8088-0396688EE9E6}" destId="{75AE8BB2-0A69-45C2-857B-EF838461E632}" srcOrd="1" destOrd="0" presId="urn:microsoft.com/office/officeart/2018/5/layout/CenteredIconLabelDescriptionList"/>
    <dgm:cxn modelId="{C4023289-52D2-4EE4-9D2F-484F42AEF5E5}" type="presParOf" srcId="{1D9C1C98-85EF-442A-8088-0396688EE9E6}" destId="{5E34297B-5C12-4D7F-BE1C-5C82B05BFE55}" srcOrd="2" destOrd="0" presId="urn:microsoft.com/office/officeart/2018/5/layout/CenteredIconLabelDescriptionList"/>
    <dgm:cxn modelId="{B3754EF1-AF47-4660-9E18-FE0BBEC07DE0}" type="presParOf" srcId="{5E34297B-5C12-4D7F-BE1C-5C82B05BFE55}" destId="{3DA4FBE7-7869-420F-A3AF-AE086804F2D8}" srcOrd="0" destOrd="0" presId="urn:microsoft.com/office/officeart/2018/5/layout/CenteredIconLabelDescriptionList"/>
    <dgm:cxn modelId="{16C7AC53-E4E8-4D33-BE10-DD02FB9CAFA3}" type="presParOf" srcId="{5E34297B-5C12-4D7F-BE1C-5C82B05BFE55}" destId="{233D4E5E-8B5B-437B-9E27-818D94BFD9A8}" srcOrd="1" destOrd="0" presId="urn:microsoft.com/office/officeart/2018/5/layout/CenteredIconLabelDescriptionList"/>
    <dgm:cxn modelId="{987765BD-B1B1-45F8-AC35-A7A7FCACEA68}" type="presParOf" srcId="{5E34297B-5C12-4D7F-BE1C-5C82B05BFE55}" destId="{5233E99B-BC2D-4509-A0CE-7971D38C5FD3}" srcOrd="2" destOrd="0" presId="urn:microsoft.com/office/officeart/2018/5/layout/CenteredIconLabelDescriptionList"/>
    <dgm:cxn modelId="{D5503052-BC9B-4C84-9B81-39238E4DA33B}" type="presParOf" srcId="{5E34297B-5C12-4D7F-BE1C-5C82B05BFE55}" destId="{822A8167-D698-4011-9560-DBA5E2BABF84}" srcOrd="3" destOrd="0" presId="urn:microsoft.com/office/officeart/2018/5/layout/CenteredIconLabelDescriptionList"/>
    <dgm:cxn modelId="{FE6E739D-7BB8-40D5-9AED-B939EA082918}" type="presParOf" srcId="{5E34297B-5C12-4D7F-BE1C-5C82B05BFE55}" destId="{DA00F16D-B6E3-41F0-AF68-E87247CE4A8E}" srcOrd="4" destOrd="0" presId="urn:microsoft.com/office/officeart/2018/5/layout/CenteredIconLabelDescriptionList"/>
    <dgm:cxn modelId="{A4B78814-F578-4577-96B4-D04D27270CBC}" type="presParOf" srcId="{1D9C1C98-85EF-442A-8088-0396688EE9E6}" destId="{F4A6AF7E-3E95-420C-A8EE-6917F9D6BCCC}" srcOrd="3" destOrd="0" presId="urn:microsoft.com/office/officeart/2018/5/layout/CenteredIconLabelDescriptionList"/>
    <dgm:cxn modelId="{9C09303C-86D2-4C9B-A2CE-B3297D272410}" type="presParOf" srcId="{1D9C1C98-85EF-442A-8088-0396688EE9E6}" destId="{BFBA375C-EAD8-4575-8413-D19BCFD0CB92}" srcOrd="4" destOrd="0" presId="urn:microsoft.com/office/officeart/2018/5/layout/CenteredIconLabelDescriptionList"/>
    <dgm:cxn modelId="{BF8ACDB7-1578-4B11-A134-9ECC1A2ED7B3}" type="presParOf" srcId="{BFBA375C-EAD8-4575-8413-D19BCFD0CB92}" destId="{B3085349-E264-4708-B063-8F6FA4B685B2}" srcOrd="0" destOrd="0" presId="urn:microsoft.com/office/officeart/2018/5/layout/CenteredIconLabelDescriptionList"/>
    <dgm:cxn modelId="{714D3476-5BE0-40A1-91AB-C80326E1D1EC}" type="presParOf" srcId="{BFBA375C-EAD8-4575-8413-D19BCFD0CB92}" destId="{0CF69517-5788-44B8-841F-F4337FAA21E1}" srcOrd="1" destOrd="0" presId="urn:microsoft.com/office/officeart/2018/5/layout/CenteredIconLabelDescriptionList"/>
    <dgm:cxn modelId="{6A3BE821-A9EA-46BE-A829-4C83D84A7A0C}" type="presParOf" srcId="{BFBA375C-EAD8-4575-8413-D19BCFD0CB92}" destId="{FD912E01-C345-49AA-81E9-8991082D2B87}" srcOrd="2" destOrd="0" presId="urn:microsoft.com/office/officeart/2018/5/layout/CenteredIconLabelDescriptionList"/>
    <dgm:cxn modelId="{DC1B6927-1A69-4B0B-8F01-AF515B7EEBA3}" type="presParOf" srcId="{BFBA375C-EAD8-4575-8413-D19BCFD0CB92}" destId="{B7D35BEE-8E85-4A11-AFCA-04CF7CE60DD5}" srcOrd="3" destOrd="0" presId="urn:microsoft.com/office/officeart/2018/5/layout/CenteredIconLabelDescriptionList"/>
    <dgm:cxn modelId="{0F5F2889-620F-49E9-BF50-04015CA20384}" type="presParOf" srcId="{BFBA375C-EAD8-4575-8413-D19BCFD0CB92}" destId="{1F300D37-CC4D-44BB-8787-2DF925E71125}" srcOrd="4" destOrd="0" presId="urn:microsoft.com/office/officeart/2018/5/layout/CenteredIconLabelDescriptionList"/>
    <dgm:cxn modelId="{EA485CE1-FF3F-4588-94E5-BE7219AE4A14}" type="presParOf" srcId="{1D9C1C98-85EF-442A-8088-0396688EE9E6}" destId="{1343644A-4DCD-4857-9015-58D924D79B24}" srcOrd="5" destOrd="0" presId="urn:microsoft.com/office/officeart/2018/5/layout/CenteredIconLabelDescriptionList"/>
    <dgm:cxn modelId="{427A045E-416C-441C-A4DB-A4580F22618F}" type="presParOf" srcId="{1D9C1C98-85EF-442A-8088-0396688EE9E6}" destId="{36232FC9-13BE-4555-A1CE-8A9EDD2C9BBE}" srcOrd="6" destOrd="0" presId="urn:microsoft.com/office/officeart/2018/5/layout/CenteredIconLabelDescriptionList"/>
    <dgm:cxn modelId="{CB12ED64-9764-4E22-8665-BB743A94B741}" type="presParOf" srcId="{36232FC9-13BE-4555-A1CE-8A9EDD2C9BBE}" destId="{B6191E55-DE7F-4CE3-A782-4E2611EB9F62}" srcOrd="0" destOrd="0" presId="urn:microsoft.com/office/officeart/2018/5/layout/CenteredIconLabelDescriptionList"/>
    <dgm:cxn modelId="{BEB41A63-DBD4-4CB6-A2BA-26EFD925BE72}" type="presParOf" srcId="{36232FC9-13BE-4555-A1CE-8A9EDD2C9BBE}" destId="{DD34529D-11D5-4EED-8670-260E953D303D}" srcOrd="1" destOrd="0" presId="urn:microsoft.com/office/officeart/2018/5/layout/CenteredIconLabelDescriptionList"/>
    <dgm:cxn modelId="{B7883C6B-166E-47A0-B3D6-EC4A551FF187}" type="presParOf" srcId="{36232FC9-13BE-4555-A1CE-8A9EDD2C9BBE}" destId="{5BF91245-3745-4755-B1ED-DFB8D440423C}" srcOrd="2" destOrd="0" presId="urn:microsoft.com/office/officeart/2018/5/layout/CenteredIconLabelDescriptionList"/>
    <dgm:cxn modelId="{F90D3BCC-5158-4F56-9C52-D0A4DBC167F5}" type="presParOf" srcId="{36232FC9-13BE-4555-A1CE-8A9EDD2C9BBE}" destId="{10FA55B3-766D-4A74-8001-A35AFC094395}" srcOrd="3" destOrd="0" presId="urn:microsoft.com/office/officeart/2018/5/layout/CenteredIconLabelDescriptionList"/>
    <dgm:cxn modelId="{F37FAD36-024E-40AE-8942-6A035E542797}" type="presParOf" srcId="{36232FC9-13BE-4555-A1CE-8A9EDD2C9BBE}" destId="{7E1C8205-17FC-4216-82C5-F6A7E93E287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64155-F572-4158-AEA8-ED2D5F10DD9A}">
      <dsp:nvSpPr>
        <dsp:cNvPr id="0" name=""/>
        <dsp:cNvSpPr/>
      </dsp:nvSpPr>
      <dsp:spPr>
        <a:xfrm>
          <a:off x="0" y="0"/>
          <a:ext cx="9059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3CF94-2816-4DD6-9FCD-B562396EDDFF}">
      <dsp:nvSpPr>
        <dsp:cNvPr id="0" name=""/>
        <dsp:cNvSpPr/>
      </dsp:nvSpPr>
      <dsp:spPr>
        <a:xfrm>
          <a:off x="0" y="0"/>
          <a:ext cx="9059645" cy="56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Dataset Description</a:t>
          </a:r>
          <a:endParaRPr lang="en-US" sz="2600" kern="1200"/>
        </a:p>
      </dsp:txBody>
      <dsp:txXfrm>
        <a:off x="0" y="0"/>
        <a:ext cx="9059645" cy="560853"/>
      </dsp:txXfrm>
    </dsp:sp>
    <dsp:sp modelId="{73E692EC-52A5-4113-8AE8-7C7B9F1E2189}">
      <dsp:nvSpPr>
        <dsp:cNvPr id="0" name=""/>
        <dsp:cNvSpPr/>
      </dsp:nvSpPr>
      <dsp:spPr>
        <a:xfrm>
          <a:off x="0" y="560853"/>
          <a:ext cx="9059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2A851-61C2-4EE4-B68A-5D378D1F2352}">
      <dsp:nvSpPr>
        <dsp:cNvPr id="0" name=""/>
        <dsp:cNvSpPr/>
      </dsp:nvSpPr>
      <dsp:spPr>
        <a:xfrm>
          <a:off x="0" y="560853"/>
          <a:ext cx="9059645" cy="56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Owl Samples</a:t>
          </a:r>
        </a:p>
      </dsp:txBody>
      <dsp:txXfrm>
        <a:off x="0" y="560853"/>
        <a:ext cx="9059645" cy="560853"/>
      </dsp:txXfrm>
    </dsp:sp>
    <dsp:sp modelId="{D8E990BE-FD90-4D4F-AF83-271FCE3555FC}">
      <dsp:nvSpPr>
        <dsp:cNvPr id="0" name=""/>
        <dsp:cNvSpPr/>
      </dsp:nvSpPr>
      <dsp:spPr>
        <a:xfrm>
          <a:off x="0" y="1121706"/>
          <a:ext cx="9059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FB1D8-7B1E-4899-8BBB-B160C99C53BE}">
      <dsp:nvSpPr>
        <dsp:cNvPr id="0" name=""/>
        <dsp:cNvSpPr/>
      </dsp:nvSpPr>
      <dsp:spPr>
        <a:xfrm>
          <a:off x="0" y="1121706"/>
          <a:ext cx="9059645" cy="56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Technical Approach</a:t>
          </a:r>
        </a:p>
      </dsp:txBody>
      <dsp:txXfrm>
        <a:off x="0" y="1121706"/>
        <a:ext cx="9059645" cy="560853"/>
      </dsp:txXfrm>
    </dsp:sp>
    <dsp:sp modelId="{8E767DC0-D9D7-4C2A-A9ED-29A9F615F79D}">
      <dsp:nvSpPr>
        <dsp:cNvPr id="0" name=""/>
        <dsp:cNvSpPr/>
      </dsp:nvSpPr>
      <dsp:spPr>
        <a:xfrm>
          <a:off x="0" y="1682559"/>
          <a:ext cx="9059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CD00C-1588-4C64-AC1D-6814453B44CB}">
      <dsp:nvSpPr>
        <dsp:cNvPr id="0" name=""/>
        <dsp:cNvSpPr/>
      </dsp:nvSpPr>
      <dsp:spPr>
        <a:xfrm>
          <a:off x="0" y="1682559"/>
          <a:ext cx="9059645" cy="56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Code and UI Samples</a:t>
          </a:r>
        </a:p>
      </dsp:txBody>
      <dsp:txXfrm>
        <a:off x="0" y="1682559"/>
        <a:ext cx="9059645" cy="560853"/>
      </dsp:txXfrm>
    </dsp:sp>
    <dsp:sp modelId="{1F2BBD0D-AEBF-4D8B-A4BC-301C2E8956B6}">
      <dsp:nvSpPr>
        <dsp:cNvPr id="0" name=""/>
        <dsp:cNvSpPr/>
      </dsp:nvSpPr>
      <dsp:spPr>
        <a:xfrm>
          <a:off x="0" y="2243412"/>
          <a:ext cx="9059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69F53-06D2-4575-A3ED-C5C797E51758}">
      <dsp:nvSpPr>
        <dsp:cNvPr id="0" name=""/>
        <dsp:cNvSpPr/>
      </dsp:nvSpPr>
      <dsp:spPr>
        <a:xfrm>
          <a:off x="0" y="2243413"/>
          <a:ext cx="9059645" cy="56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Queries and Description</a:t>
          </a:r>
          <a:endParaRPr lang="en-US" sz="2600" kern="1200" dirty="0"/>
        </a:p>
      </dsp:txBody>
      <dsp:txXfrm>
        <a:off x="0" y="2243413"/>
        <a:ext cx="9059645" cy="560853"/>
      </dsp:txXfrm>
    </dsp:sp>
    <dsp:sp modelId="{C3601561-0AD0-4EF6-B784-4AB93B83DA9D}">
      <dsp:nvSpPr>
        <dsp:cNvPr id="0" name=""/>
        <dsp:cNvSpPr/>
      </dsp:nvSpPr>
      <dsp:spPr>
        <a:xfrm>
          <a:off x="0" y="2804266"/>
          <a:ext cx="9059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A1E130-1840-48B9-B687-E86CBF374E63}">
      <dsp:nvSpPr>
        <dsp:cNvPr id="0" name=""/>
        <dsp:cNvSpPr/>
      </dsp:nvSpPr>
      <dsp:spPr>
        <a:xfrm>
          <a:off x="0" y="2804266"/>
          <a:ext cx="9059645" cy="56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Visualization of OWL dataset</a:t>
          </a:r>
        </a:p>
      </dsp:txBody>
      <dsp:txXfrm>
        <a:off x="0" y="2804266"/>
        <a:ext cx="9059645" cy="560853"/>
      </dsp:txXfrm>
    </dsp:sp>
    <dsp:sp modelId="{21F371E5-FED4-4561-88DD-B3679082A825}">
      <dsp:nvSpPr>
        <dsp:cNvPr id="0" name=""/>
        <dsp:cNvSpPr/>
      </dsp:nvSpPr>
      <dsp:spPr>
        <a:xfrm>
          <a:off x="0" y="3365119"/>
          <a:ext cx="9059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C3264-83EC-438A-83E1-15BFA39F0971}">
      <dsp:nvSpPr>
        <dsp:cNvPr id="0" name=""/>
        <dsp:cNvSpPr/>
      </dsp:nvSpPr>
      <dsp:spPr>
        <a:xfrm>
          <a:off x="0" y="3365119"/>
          <a:ext cx="9059645" cy="56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Technical Challenges Faced</a:t>
          </a:r>
          <a:endParaRPr lang="en-US" sz="2600" kern="1200" dirty="0"/>
        </a:p>
      </dsp:txBody>
      <dsp:txXfrm>
        <a:off x="0" y="3365119"/>
        <a:ext cx="9059645" cy="560853"/>
      </dsp:txXfrm>
    </dsp:sp>
    <dsp:sp modelId="{CF9904D4-BE3D-4B82-A49A-03C99EEA39DB}">
      <dsp:nvSpPr>
        <dsp:cNvPr id="0" name=""/>
        <dsp:cNvSpPr/>
      </dsp:nvSpPr>
      <dsp:spPr>
        <a:xfrm>
          <a:off x="0" y="3925972"/>
          <a:ext cx="9059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50178-5D56-478A-BB78-6094848F6DD7}">
      <dsp:nvSpPr>
        <dsp:cNvPr id="0" name=""/>
        <dsp:cNvSpPr/>
      </dsp:nvSpPr>
      <dsp:spPr>
        <a:xfrm>
          <a:off x="0" y="3925972"/>
          <a:ext cx="9059645" cy="560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References and GitHub Link</a:t>
          </a:r>
          <a:endParaRPr lang="en-US" sz="2600" kern="1200" dirty="0"/>
        </a:p>
      </dsp:txBody>
      <dsp:txXfrm>
        <a:off x="0" y="3925972"/>
        <a:ext cx="9059645" cy="560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FD338-7B08-4DEB-BB1C-DA4103FC21CA}">
      <dsp:nvSpPr>
        <dsp:cNvPr id="0" name=""/>
        <dsp:cNvSpPr/>
      </dsp:nvSpPr>
      <dsp:spPr>
        <a:xfrm>
          <a:off x="2867243" y="693467"/>
          <a:ext cx="535042" cy="91440"/>
        </a:xfrm>
        <a:custGeom>
          <a:avLst/>
          <a:gdLst/>
          <a:ahLst/>
          <a:cxnLst/>
          <a:rect l="0" t="0" r="0" b="0"/>
          <a:pathLst>
            <a:path>
              <a:moveTo>
                <a:pt x="0" y="45720"/>
              </a:moveTo>
              <a:lnTo>
                <a:pt x="5350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0623" y="736358"/>
        <a:ext cx="28282" cy="5656"/>
      </dsp:txXfrm>
    </dsp:sp>
    <dsp:sp modelId="{D674279A-C95A-4031-85DE-58331B25DCB5}">
      <dsp:nvSpPr>
        <dsp:cNvPr id="0" name=""/>
        <dsp:cNvSpPr/>
      </dsp:nvSpPr>
      <dsp:spPr>
        <a:xfrm>
          <a:off x="409726" y="1392"/>
          <a:ext cx="2459316" cy="14755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509" tIns="126495" rIns="120509" bIns="126495" numCol="1" spcCol="1270" anchor="ctr" anchorCtr="0">
          <a:noAutofit/>
        </a:bodyPr>
        <a:lstStyle/>
        <a:p>
          <a:pPr marL="0" lvl="0" indent="0" algn="ctr" defTabSz="933450">
            <a:lnSpc>
              <a:spcPct val="90000"/>
            </a:lnSpc>
            <a:spcBef>
              <a:spcPct val="0"/>
            </a:spcBef>
            <a:spcAft>
              <a:spcPct val="35000"/>
            </a:spcAft>
            <a:buNone/>
          </a:pPr>
          <a:r>
            <a:rPr lang="en-US" sz="2100" kern="1200" dirty="0"/>
            <a:t>Step 1 : User Interface Design and Development.</a:t>
          </a:r>
        </a:p>
      </dsp:txBody>
      <dsp:txXfrm>
        <a:off x="409726" y="1392"/>
        <a:ext cx="2459316" cy="1475589"/>
      </dsp:txXfrm>
    </dsp:sp>
    <dsp:sp modelId="{D0FC82E7-CDC1-48F7-B29D-1039BCA2B83D}">
      <dsp:nvSpPr>
        <dsp:cNvPr id="0" name=""/>
        <dsp:cNvSpPr/>
      </dsp:nvSpPr>
      <dsp:spPr>
        <a:xfrm>
          <a:off x="1639385" y="1475181"/>
          <a:ext cx="3024958" cy="535042"/>
        </a:xfrm>
        <a:custGeom>
          <a:avLst/>
          <a:gdLst/>
          <a:ahLst/>
          <a:cxnLst/>
          <a:rect l="0" t="0" r="0" b="0"/>
          <a:pathLst>
            <a:path>
              <a:moveTo>
                <a:pt x="3024958" y="0"/>
              </a:moveTo>
              <a:lnTo>
                <a:pt x="3024958" y="284621"/>
              </a:lnTo>
              <a:lnTo>
                <a:pt x="0" y="284621"/>
              </a:lnTo>
              <a:lnTo>
                <a:pt x="0" y="53504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4929" y="1739875"/>
        <a:ext cx="153869" cy="5656"/>
      </dsp:txXfrm>
    </dsp:sp>
    <dsp:sp modelId="{7901BA3D-AD94-4EBA-82BC-BFC50FB5DE6A}">
      <dsp:nvSpPr>
        <dsp:cNvPr id="0" name=""/>
        <dsp:cNvSpPr/>
      </dsp:nvSpPr>
      <dsp:spPr>
        <a:xfrm>
          <a:off x="3434685" y="1392"/>
          <a:ext cx="2459316" cy="14755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509" tIns="126495" rIns="120509" bIns="126495" numCol="1" spcCol="1270" anchor="ctr" anchorCtr="0">
          <a:noAutofit/>
        </a:bodyPr>
        <a:lstStyle/>
        <a:p>
          <a:pPr marL="0" lvl="0" indent="0" algn="ctr" defTabSz="933450">
            <a:lnSpc>
              <a:spcPct val="90000"/>
            </a:lnSpc>
            <a:spcBef>
              <a:spcPct val="0"/>
            </a:spcBef>
            <a:spcAft>
              <a:spcPct val="35000"/>
            </a:spcAft>
            <a:buNone/>
          </a:pPr>
          <a:r>
            <a:rPr lang="en-US" sz="2100" kern="1200" dirty="0"/>
            <a:t>Step 2 : Creation of SPARQL Queries.</a:t>
          </a:r>
        </a:p>
      </dsp:txBody>
      <dsp:txXfrm>
        <a:off x="3434685" y="1392"/>
        <a:ext cx="2459316" cy="1475589"/>
      </dsp:txXfrm>
    </dsp:sp>
    <dsp:sp modelId="{C937E104-26D8-49FB-9011-6A45EC552001}">
      <dsp:nvSpPr>
        <dsp:cNvPr id="0" name=""/>
        <dsp:cNvSpPr/>
      </dsp:nvSpPr>
      <dsp:spPr>
        <a:xfrm>
          <a:off x="2867243" y="2734699"/>
          <a:ext cx="535042" cy="91440"/>
        </a:xfrm>
        <a:custGeom>
          <a:avLst/>
          <a:gdLst/>
          <a:ahLst/>
          <a:cxnLst/>
          <a:rect l="0" t="0" r="0" b="0"/>
          <a:pathLst>
            <a:path>
              <a:moveTo>
                <a:pt x="0" y="45720"/>
              </a:moveTo>
              <a:lnTo>
                <a:pt x="53504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0623" y="2777591"/>
        <a:ext cx="28282" cy="5656"/>
      </dsp:txXfrm>
    </dsp:sp>
    <dsp:sp modelId="{674F91D6-6245-4B49-ADD4-9DBA6808BA4C}">
      <dsp:nvSpPr>
        <dsp:cNvPr id="0" name=""/>
        <dsp:cNvSpPr/>
      </dsp:nvSpPr>
      <dsp:spPr>
        <a:xfrm>
          <a:off x="409726" y="2042624"/>
          <a:ext cx="2459316" cy="147558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509" tIns="126495" rIns="120509" bIns="126495" numCol="1" spcCol="1270" anchor="ctr" anchorCtr="0">
          <a:noAutofit/>
        </a:bodyPr>
        <a:lstStyle/>
        <a:p>
          <a:pPr marL="0" lvl="0" indent="0" algn="ctr" defTabSz="933450">
            <a:lnSpc>
              <a:spcPct val="90000"/>
            </a:lnSpc>
            <a:spcBef>
              <a:spcPct val="0"/>
            </a:spcBef>
            <a:spcAft>
              <a:spcPct val="35000"/>
            </a:spcAft>
            <a:buNone/>
          </a:pPr>
          <a:r>
            <a:rPr lang="en-US" sz="2100" kern="1200" dirty="0"/>
            <a:t>Step 3 : Read OWL file and giving desired prefixes and namespace.</a:t>
          </a:r>
        </a:p>
      </dsp:txBody>
      <dsp:txXfrm>
        <a:off x="409726" y="2042624"/>
        <a:ext cx="2459316" cy="1475589"/>
      </dsp:txXfrm>
    </dsp:sp>
    <dsp:sp modelId="{9A635FDC-AC5C-4D7E-81FF-B4D585AE66E4}">
      <dsp:nvSpPr>
        <dsp:cNvPr id="0" name=""/>
        <dsp:cNvSpPr/>
      </dsp:nvSpPr>
      <dsp:spPr>
        <a:xfrm>
          <a:off x="1639385" y="3516414"/>
          <a:ext cx="3024958" cy="535042"/>
        </a:xfrm>
        <a:custGeom>
          <a:avLst/>
          <a:gdLst/>
          <a:ahLst/>
          <a:cxnLst/>
          <a:rect l="0" t="0" r="0" b="0"/>
          <a:pathLst>
            <a:path>
              <a:moveTo>
                <a:pt x="3024958" y="0"/>
              </a:moveTo>
              <a:lnTo>
                <a:pt x="3024958" y="284621"/>
              </a:lnTo>
              <a:lnTo>
                <a:pt x="0" y="284621"/>
              </a:lnTo>
              <a:lnTo>
                <a:pt x="0" y="535042"/>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4929" y="3781107"/>
        <a:ext cx="153869" cy="5656"/>
      </dsp:txXfrm>
    </dsp:sp>
    <dsp:sp modelId="{14251D09-97E4-4ECE-AC64-2005859C2BC1}">
      <dsp:nvSpPr>
        <dsp:cNvPr id="0" name=""/>
        <dsp:cNvSpPr/>
      </dsp:nvSpPr>
      <dsp:spPr>
        <a:xfrm>
          <a:off x="3434685" y="2042624"/>
          <a:ext cx="2459316" cy="14755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509" tIns="126495" rIns="120509" bIns="126495" numCol="1" spcCol="1270" anchor="ctr" anchorCtr="0">
          <a:noAutofit/>
        </a:bodyPr>
        <a:lstStyle/>
        <a:p>
          <a:pPr marL="0" lvl="0" indent="0" algn="ctr" defTabSz="933450">
            <a:lnSpc>
              <a:spcPct val="90000"/>
            </a:lnSpc>
            <a:spcBef>
              <a:spcPct val="0"/>
            </a:spcBef>
            <a:spcAft>
              <a:spcPct val="35000"/>
            </a:spcAft>
            <a:buNone/>
          </a:pPr>
          <a:r>
            <a:rPr lang="en-US" sz="2100" kern="1200" dirty="0"/>
            <a:t>Step 4: Execute the queries using Apache Jena.</a:t>
          </a:r>
        </a:p>
      </dsp:txBody>
      <dsp:txXfrm>
        <a:off x="3434685" y="2042624"/>
        <a:ext cx="2459316" cy="1475589"/>
      </dsp:txXfrm>
    </dsp:sp>
    <dsp:sp modelId="{CC576CE5-ADCE-4872-BB29-1389FF2E57EB}">
      <dsp:nvSpPr>
        <dsp:cNvPr id="0" name=""/>
        <dsp:cNvSpPr/>
      </dsp:nvSpPr>
      <dsp:spPr>
        <a:xfrm>
          <a:off x="2867243" y="4775931"/>
          <a:ext cx="535042" cy="91440"/>
        </a:xfrm>
        <a:custGeom>
          <a:avLst/>
          <a:gdLst/>
          <a:ahLst/>
          <a:cxnLst/>
          <a:rect l="0" t="0" r="0" b="0"/>
          <a:pathLst>
            <a:path>
              <a:moveTo>
                <a:pt x="0" y="45720"/>
              </a:moveTo>
              <a:lnTo>
                <a:pt x="53504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0623" y="4818823"/>
        <a:ext cx="28282" cy="5656"/>
      </dsp:txXfrm>
    </dsp:sp>
    <dsp:sp modelId="{CD2F0392-F89F-4682-8547-2B39E7EB9FF1}">
      <dsp:nvSpPr>
        <dsp:cNvPr id="0" name=""/>
        <dsp:cNvSpPr/>
      </dsp:nvSpPr>
      <dsp:spPr>
        <a:xfrm>
          <a:off x="409726" y="4083857"/>
          <a:ext cx="2459316" cy="147558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509" tIns="126495" rIns="120509" bIns="126495" numCol="1" spcCol="1270" anchor="ctr" anchorCtr="0">
          <a:noAutofit/>
        </a:bodyPr>
        <a:lstStyle/>
        <a:p>
          <a:pPr marL="0" lvl="0" indent="0" algn="ctr" defTabSz="933450">
            <a:lnSpc>
              <a:spcPct val="90000"/>
            </a:lnSpc>
            <a:spcBef>
              <a:spcPct val="0"/>
            </a:spcBef>
            <a:spcAft>
              <a:spcPct val="35000"/>
            </a:spcAft>
            <a:buNone/>
          </a:pPr>
          <a:r>
            <a:rPr lang="en-US" sz="2100" kern="1200" dirty="0"/>
            <a:t>Step 5: Integrate the final code.</a:t>
          </a:r>
        </a:p>
      </dsp:txBody>
      <dsp:txXfrm>
        <a:off x="409726" y="4083857"/>
        <a:ext cx="2459316" cy="1475589"/>
      </dsp:txXfrm>
    </dsp:sp>
    <dsp:sp modelId="{3CAB7DB2-0F11-42B3-A41B-6E3C45DD3799}">
      <dsp:nvSpPr>
        <dsp:cNvPr id="0" name=""/>
        <dsp:cNvSpPr/>
      </dsp:nvSpPr>
      <dsp:spPr>
        <a:xfrm>
          <a:off x="3434685" y="4083857"/>
          <a:ext cx="2459316" cy="14755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509" tIns="126495" rIns="120509" bIns="126495" numCol="1" spcCol="1270" anchor="ctr" anchorCtr="0">
          <a:noAutofit/>
        </a:bodyPr>
        <a:lstStyle/>
        <a:p>
          <a:pPr marL="0" lvl="0" indent="0" algn="ctr" defTabSz="933450">
            <a:lnSpc>
              <a:spcPct val="90000"/>
            </a:lnSpc>
            <a:spcBef>
              <a:spcPct val="0"/>
            </a:spcBef>
            <a:spcAft>
              <a:spcPct val="35000"/>
            </a:spcAft>
            <a:buNone/>
          </a:pPr>
          <a:r>
            <a:rPr lang="en-US" sz="2100" kern="1200" dirty="0"/>
            <a:t>Step 6: Perform required operations (read, upload, display) in GUI.</a:t>
          </a:r>
        </a:p>
      </dsp:txBody>
      <dsp:txXfrm>
        <a:off x="3434685" y="4083857"/>
        <a:ext cx="2459316" cy="1475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9F07C-7104-4BD2-9752-E9E8A454ABA6}">
      <dsp:nvSpPr>
        <dsp:cNvPr id="0" name=""/>
        <dsp:cNvSpPr/>
      </dsp:nvSpPr>
      <dsp:spPr>
        <a:xfrm>
          <a:off x="772568" y="540106"/>
          <a:ext cx="831304" cy="8313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FDE93-FC03-4A1D-A02E-B0FFB7F2D200}">
      <dsp:nvSpPr>
        <dsp:cNvPr id="0" name=""/>
        <dsp:cNvSpPr/>
      </dsp:nvSpPr>
      <dsp:spPr>
        <a:xfrm>
          <a:off x="642" y="1504295"/>
          <a:ext cx="2375156" cy="434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Choosing The Dataset-</a:t>
          </a:r>
          <a:endParaRPr lang="en-US" sz="1400" kern="1200"/>
        </a:p>
      </dsp:txBody>
      <dsp:txXfrm>
        <a:off x="642" y="1504295"/>
        <a:ext cx="2375156" cy="434208"/>
      </dsp:txXfrm>
    </dsp:sp>
    <dsp:sp modelId="{14252FF9-A28F-4555-98EE-D67E8E281F31}">
      <dsp:nvSpPr>
        <dsp:cNvPr id="0" name=""/>
        <dsp:cNvSpPr/>
      </dsp:nvSpPr>
      <dsp:spPr>
        <a:xfrm>
          <a:off x="642" y="2000310"/>
          <a:ext cx="2375156" cy="1630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kern="1200" dirty="0"/>
            <a:t>Initially Choosing of Project 1 Dataset</a:t>
          </a:r>
          <a:endParaRPr lang="en-US" sz="1400" b="1" kern="1200" dirty="0"/>
        </a:p>
        <a:p>
          <a:pPr marL="0" lvl="0" indent="0" algn="ctr" defTabSz="622300">
            <a:lnSpc>
              <a:spcPct val="100000"/>
            </a:lnSpc>
            <a:spcBef>
              <a:spcPct val="0"/>
            </a:spcBef>
            <a:spcAft>
              <a:spcPct val="35000"/>
            </a:spcAft>
            <a:buNone/>
          </a:pPr>
          <a:r>
            <a:rPr lang="en-GB" sz="1400" b="1" kern="1200" dirty="0"/>
            <a:t>Changed the dataset to get Complex Queries.</a:t>
          </a:r>
          <a:endParaRPr lang="en-US" sz="1400" b="1" kern="1200" dirty="0"/>
        </a:p>
      </dsp:txBody>
      <dsp:txXfrm>
        <a:off x="642" y="2000310"/>
        <a:ext cx="2375156" cy="1630137"/>
      </dsp:txXfrm>
    </dsp:sp>
    <dsp:sp modelId="{3DA4FBE7-7869-420F-A3AF-AE086804F2D8}">
      <dsp:nvSpPr>
        <dsp:cNvPr id="0" name=""/>
        <dsp:cNvSpPr/>
      </dsp:nvSpPr>
      <dsp:spPr>
        <a:xfrm>
          <a:off x="3563377" y="540106"/>
          <a:ext cx="831304" cy="831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3E99B-BC2D-4509-A0CE-7971D38C5FD3}">
      <dsp:nvSpPr>
        <dsp:cNvPr id="0" name=""/>
        <dsp:cNvSpPr/>
      </dsp:nvSpPr>
      <dsp:spPr>
        <a:xfrm>
          <a:off x="2791451" y="1504295"/>
          <a:ext cx="2375156" cy="434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Auto Refresh of The Application-</a:t>
          </a:r>
          <a:endParaRPr lang="en-US" sz="1400" kern="1200"/>
        </a:p>
      </dsp:txBody>
      <dsp:txXfrm>
        <a:off x="2791451" y="1504295"/>
        <a:ext cx="2375156" cy="434208"/>
      </dsp:txXfrm>
    </dsp:sp>
    <dsp:sp modelId="{DA00F16D-B6E3-41F0-AF68-E87247CE4A8E}">
      <dsp:nvSpPr>
        <dsp:cNvPr id="0" name=""/>
        <dsp:cNvSpPr/>
      </dsp:nvSpPr>
      <dsp:spPr>
        <a:xfrm>
          <a:off x="2791451" y="2000310"/>
          <a:ext cx="2375156" cy="1630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kern="1200" dirty="0"/>
            <a:t>Use Timer class to schedule a task that updates the text field periodically.</a:t>
          </a:r>
          <a:endParaRPr lang="en-US" sz="1400" b="1" kern="1200" dirty="0"/>
        </a:p>
        <a:p>
          <a:pPr marL="0" lvl="0" indent="0" algn="ctr" defTabSz="622300">
            <a:lnSpc>
              <a:spcPct val="100000"/>
            </a:lnSpc>
            <a:spcBef>
              <a:spcPct val="0"/>
            </a:spcBef>
            <a:spcAft>
              <a:spcPct val="35000"/>
            </a:spcAft>
            <a:buNone/>
          </a:pPr>
          <a:r>
            <a:rPr lang="en-GB" sz="1400" b="1" kern="1200" dirty="0"/>
            <a:t>Or, using DefaultTableModel, which provide automatic refresh functionality when data is added, removed, or updated.</a:t>
          </a:r>
          <a:endParaRPr lang="en-US" sz="1400" b="1" kern="1200" dirty="0"/>
        </a:p>
      </dsp:txBody>
      <dsp:txXfrm>
        <a:off x="2791451" y="2000310"/>
        <a:ext cx="2375156" cy="1630137"/>
      </dsp:txXfrm>
    </dsp:sp>
    <dsp:sp modelId="{B3085349-E264-4708-B063-8F6FA4B685B2}">
      <dsp:nvSpPr>
        <dsp:cNvPr id="0" name=""/>
        <dsp:cNvSpPr/>
      </dsp:nvSpPr>
      <dsp:spPr>
        <a:xfrm>
          <a:off x="6354185" y="540106"/>
          <a:ext cx="831304" cy="8313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912E01-C345-49AA-81E9-8991082D2B87}">
      <dsp:nvSpPr>
        <dsp:cNvPr id="0" name=""/>
        <dsp:cNvSpPr/>
      </dsp:nvSpPr>
      <dsp:spPr>
        <a:xfrm>
          <a:off x="5582260" y="1504295"/>
          <a:ext cx="2375156" cy="434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SPARQL and OWL Syntax-</a:t>
          </a:r>
          <a:endParaRPr lang="en-US" sz="1400" kern="1200"/>
        </a:p>
      </dsp:txBody>
      <dsp:txXfrm>
        <a:off x="5582260" y="1504295"/>
        <a:ext cx="2375156" cy="434208"/>
      </dsp:txXfrm>
    </dsp:sp>
    <dsp:sp modelId="{1F300D37-CC4D-44BB-8787-2DF925E71125}">
      <dsp:nvSpPr>
        <dsp:cNvPr id="0" name=""/>
        <dsp:cNvSpPr/>
      </dsp:nvSpPr>
      <dsp:spPr>
        <a:xfrm>
          <a:off x="5582260" y="2000310"/>
          <a:ext cx="2375156" cy="1630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kern="1200" dirty="0"/>
            <a:t>Understanding and working on SPARQL queries syntax and handling it to output the desired results</a:t>
          </a:r>
          <a:r>
            <a:rPr lang="en-GB" sz="1100" b="1" kern="1200" dirty="0"/>
            <a:t>.</a:t>
          </a:r>
          <a:endParaRPr lang="en-US" sz="1100" b="1" kern="1200" dirty="0"/>
        </a:p>
      </dsp:txBody>
      <dsp:txXfrm>
        <a:off x="5582260" y="2000310"/>
        <a:ext cx="2375156" cy="1630137"/>
      </dsp:txXfrm>
    </dsp:sp>
    <dsp:sp modelId="{B6191E55-DE7F-4CE3-A782-4E2611EB9F62}">
      <dsp:nvSpPr>
        <dsp:cNvPr id="0" name=""/>
        <dsp:cNvSpPr/>
      </dsp:nvSpPr>
      <dsp:spPr>
        <a:xfrm>
          <a:off x="9144994" y="540106"/>
          <a:ext cx="831304" cy="8313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F91245-3745-4755-B1ED-DFB8D440423C}">
      <dsp:nvSpPr>
        <dsp:cNvPr id="0" name=""/>
        <dsp:cNvSpPr/>
      </dsp:nvSpPr>
      <dsp:spPr>
        <a:xfrm>
          <a:off x="8373068" y="1504295"/>
          <a:ext cx="2375156" cy="434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Integrating Apache Jena-</a:t>
          </a:r>
          <a:endParaRPr lang="en-US" sz="1400" kern="1200"/>
        </a:p>
      </dsp:txBody>
      <dsp:txXfrm>
        <a:off x="8373068" y="1504295"/>
        <a:ext cx="2375156" cy="434208"/>
      </dsp:txXfrm>
    </dsp:sp>
    <dsp:sp modelId="{7E1C8205-17FC-4216-82C5-F6A7E93E2876}">
      <dsp:nvSpPr>
        <dsp:cNvPr id="0" name=""/>
        <dsp:cNvSpPr/>
      </dsp:nvSpPr>
      <dsp:spPr>
        <a:xfrm>
          <a:off x="8373068" y="2000310"/>
          <a:ext cx="2375156" cy="1630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kern="1200" dirty="0"/>
            <a:t>Working with and using Apache Jena in the project which is a </a:t>
          </a:r>
          <a:r>
            <a:rPr lang="en-US" sz="1400" b="1" kern="1200" dirty="0"/>
            <a:t>Semantic Web framework for Java, for executing the queries and interpreting the owl input files.</a:t>
          </a:r>
        </a:p>
      </dsp:txBody>
      <dsp:txXfrm>
        <a:off x="8373068" y="2000310"/>
        <a:ext cx="2375156" cy="16301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24/04/2023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24/04/2023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24/04/2023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24/04/2023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kitr0908/WebSemantics_Project3"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wallscope/constructing-sparql-queries-ca63b8b9ac02" TargetMode="External"/><Relationship Id="rId2" Type="http://schemas.openxmlformats.org/officeDocument/2006/relationships/hyperlink" Target="https://jena.apache.org/tutorials/rdf_api.html" TargetMode="External"/><Relationship Id="rId1" Type="http://schemas.openxmlformats.org/officeDocument/2006/relationships/slideLayout" Target="../slideLayouts/slideLayout2.xml"/><Relationship Id="rId5" Type="http://schemas.openxmlformats.org/officeDocument/2006/relationships/hyperlink" Target="https://github.com/Ankitr0908/WebSemantics_Project3" TargetMode="External"/><Relationship Id="rId4" Type="http://schemas.openxmlformats.org/officeDocument/2006/relationships/hyperlink" Target="https://www.w3.org/TR/owl-guid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SZ-vrET7AEfIrqpgfowOLrZ44KHe4kCB/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7" name="Rectangle 106">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10" name="Freeform: Shape 109">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111">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16" name="Freeform: Shape 115">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19" name="Freeform: Shape 118">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5" descr="Logo&#10;&#10;Description automatically generated">
            <a:extLst>
              <a:ext uri="{FF2B5EF4-FFF2-40B4-BE49-F238E27FC236}">
                <a16:creationId xmlns:a16="http://schemas.microsoft.com/office/drawing/2014/main" id="{6B3DA5C8-E00E-AAD2-9ECF-4677FF8D69A4}"/>
              </a:ext>
            </a:extLst>
          </p:cNvPr>
          <p:cNvPicPr>
            <a:picLocks noChangeAspect="1"/>
          </p:cNvPicPr>
          <p:nvPr/>
        </p:nvPicPr>
        <p:blipFill>
          <a:blip r:embed="rId2"/>
          <a:stretch>
            <a:fillRect/>
          </a:stretch>
        </p:blipFill>
        <p:spPr>
          <a:xfrm>
            <a:off x="4221193" y="66552"/>
            <a:ext cx="3145927" cy="3158186"/>
          </a:xfrm>
          <a:prstGeom prst="rect">
            <a:avLst/>
          </a:prstGeom>
        </p:spPr>
      </p:pic>
      <p:sp>
        <p:nvSpPr>
          <p:cNvPr id="6" name="Title 1">
            <a:extLst>
              <a:ext uri="{FF2B5EF4-FFF2-40B4-BE49-F238E27FC236}">
                <a16:creationId xmlns:a16="http://schemas.microsoft.com/office/drawing/2014/main" id="{9D6D5324-B466-C06D-007A-1A24C14E0467}"/>
              </a:ext>
            </a:extLst>
          </p:cNvPr>
          <p:cNvSpPr>
            <a:spLocks noGrp="1"/>
          </p:cNvSpPr>
          <p:nvPr/>
        </p:nvSpPr>
        <p:spPr>
          <a:xfrm>
            <a:off x="7423" y="293298"/>
            <a:ext cx="4297327" cy="2500900"/>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pPr>
            <a:r>
              <a:rPr lang="en-US" sz="2800" b="1" dirty="0">
                <a:solidFill>
                  <a:schemeClr val="tx1"/>
                </a:solidFill>
              </a:rPr>
              <a:t>CECS 571 Fundamentals of Semantic Web Technologies</a:t>
            </a:r>
            <a:endParaRPr lang="en-US">
              <a:solidFill>
                <a:schemeClr val="tx1"/>
              </a:solidFill>
            </a:endParaRPr>
          </a:p>
        </p:txBody>
      </p:sp>
      <p:sp>
        <p:nvSpPr>
          <p:cNvPr id="7" name="Subtitle 2">
            <a:extLst>
              <a:ext uri="{FF2B5EF4-FFF2-40B4-BE49-F238E27FC236}">
                <a16:creationId xmlns:a16="http://schemas.microsoft.com/office/drawing/2014/main" id="{01DC49D7-9640-F8EE-5B3A-9C0CB57C0C74}"/>
              </a:ext>
            </a:extLst>
          </p:cNvPr>
          <p:cNvSpPr>
            <a:spLocks noGrp="1"/>
          </p:cNvSpPr>
          <p:nvPr/>
        </p:nvSpPr>
        <p:spPr>
          <a:xfrm>
            <a:off x="179952" y="3628081"/>
            <a:ext cx="4124797" cy="434559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endParaRPr lang="en-US" sz="2800" dirty="0">
              <a:solidFill>
                <a:schemeClr val="tx1"/>
              </a:solidFill>
              <a:cs typeface="Calibri"/>
            </a:endParaRPr>
          </a:p>
          <a:p>
            <a:pPr algn="l">
              <a:spcBef>
                <a:spcPts val="0"/>
              </a:spcBef>
            </a:pPr>
            <a:r>
              <a:rPr lang="en-US" sz="2800" b="1" dirty="0">
                <a:solidFill>
                  <a:schemeClr val="tx1"/>
                </a:solidFill>
              </a:rPr>
              <a:t>By</a:t>
            </a:r>
            <a:r>
              <a:rPr lang="en-US" sz="2800" dirty="0">
                <a:solidFill>
                  <a:schemeClr val="tx1"/>
                </a:solidFill>
              </a:rPr>
              <a:t>:-</a:t>
            </a:r>
            <a:endParaRPr lang="en-US" sz="2800" dirty="0">
              <a:solidFill>
                <a:schemeClr val="tx1"/>
              </a:solidFill>
              <a:cs typeface="Calibri"/>
            </a:endParaRPr>
          </a:p>
          <a:p>
            <a:pPr algn="l">
              <a:spcBef>
                <a:spcPts val="0"/>
              </a:spcBef>
            </a:pPr>
            <a:r>
              <a:rPr lang="en-US" sz="2800" dirty="0">
                <a:solidFill>
                  <a:schemeClr val="tx1"/>
                </a:solidFill>
              </a:rPr>
              <a:t>Sai Vardhan Kondapaka</a:t>
            </a:r>
            <a:endParaRPr lang="en-US" sz="2800" dirty="0">
              <a:solidFill>
                <a:schemeClr val="tx1"/>
              </a:solidFill>
              <a:cs typeface="Calibri"/>
            </a:endParaRPr>
          </a:p>
          <a:p>
            <a:pPr algn="l">
              <a:spcBef>
                <a:spcPts val="0"/>
              </a:spcBef>
            </a:pPr>
            <a:r>
              <a:rPr lang="en-US" sz="2800" dirty="0">
                <a:solidFill>
                  <a:schemeClr val="tx1"/>
                </a:solidFill>
              </a:rPr>
              <a:t>Ankit Ramrakhyani</a:t>
            </a:r>
            <a:endParaRPr lang="en-US" sz="2800" dirty="0">
              <a:solidFill>
                <a:schemeClr val="tx1"/>
              </a:solidFill>
              <a:cs typeface="Calibri"/>
            </a:endParaRPr>
          </a:p>
          <a:p>
            <a:pPr algn="l">
              <a:spcBef>
                <a:spcPts val="0"/>
              </a:spcBef>
            </a:pPr>
            <a:r>
              <a:rPr lang="en-US" sz="2800" dirty="0">
                <a:solidFill>
                  <a:schemeClr val="tx1"/>
                </a:solidFill>
              </a:rPr>
              <a:t>Sai Mallesh Goud Dabbeti</a:t>
            </a:r>
            <a:endParaRPr lang="en-US" sz="2800" dirty="0">
              <a:solidFill>
                <a:schemeClr val="tx1"/>
              </a:solidFill>
              <a:cs typeface="Calibri"/>
            </a:endParaRPr>
          </a:p>
          <a:p>
            <a:pPr algn="l">
              <a:spcBef>
                <a:spcPts val="0"/>
              </a:spcBef>
            </a:pPr>
            <a:r>
              <a:rPr lang="en-US" sz="2800" dirty="0">
                <a:solidFill>
                  <a:schemeClr val="tx1"/>
                </a:solidFill>
              </a:rPr>
              <a:t>Sri Ram Prasad</a:t>
            </a:r>
            <a:endParaRPr lang="en-US" sz="2800" dirty="0">
              <a:solidFill>
                <a:schemeClr val="tx1"/>
              </a:solidFill>
              <a:cs typeface="Calibri"/>
            </a:endParaRPr>
          </a:p>
          <a:p>
            <a:pPr algn="l">
              <a:spcBef>
                <a:spcPts val="0"/>
              </a:spcBef>
            </a:pPr>
            <a:r>
              <a:rPr lang="en-US" sz="2800" dirty="0">
                <a:solidFill>
                  <a:schemeClr val="tx1"/>
                </a:solidFill>
                <a:ea typeface="+mn-lt"/>
                <a:cs typeface="+mn-lt"/>
              </a:rPr>
              <a:t>Pavan Sai Reddy Atla</a:t>
            </a:r>
            <a:endParaRPr lang="en-US">
              <a:solidFill>
                <a:schemeClr val="tx1"/>
              </a:solidFill>
              <a:cs typeface="Calibri"/>
            </a:endParaRPr>
          </a:p>
          <a:p>
            <a:pPr algn="l"/>
            <a:endParaRPr lang="en-US" sz="2800" dirty="0">
              <a:solidFill>
                <a:schemeClr val="tx1"/>
              </a:solidFill>
              <a:cs typeface="Calibri"/>
            </a:endParaRPr>
          </a:p>
          <a:p>
            <a:pPr algn="l"/>
            <a:endParaRPr lang="en-US" sz="2800" dirty="0">
              <a:solidFill>
                <a:schemeClr val="tx1"/>
              </a:solidFill>
            </a:endParaRPr>
          </a:p>
          <a:p>
            <a:pPr algn="l"/>
            <a:endParaRPr lang="en-US" sz="2800" dirty="0">
              <a:solidFill>
                <a:schemeClr val="tx1"/>
              </a:solidFill>
            </a:endParaRPr>
          </a:p>
          <a:p>
            <a:pPr algn="l"/>
            <a:endParaRPr lang="en-US" sz="2800" dirty="0">
              <a:solidFill>
                <a:schemeClr val="tx1"/>
              </a:solidFill>
              <a:cs typeface="Calibri"/>
            </a:endParaRPr>
          </a:p>
        </p:txBody>
      </p:sp>
      <p:sp>
        <p:nvSpPr>
          <p:cNvPr id="8" name="TextBox 7">
            <a:extLst>
              <a:ext uri="{FF2B5EF4-FFF2-40B4-BE49-F238E27FC236}">
                <a16:creationId xmlns:a16="http://schemas.microsoft.com/office/drawing/2014/main" id="{E70A3033-DDEF-B167-2DA1-0E9403541916}"/>
              </a:ext>
            </a:extLst>
          </p:cNvPr>
          <p:cNvSpPr txBox="1"/>
          <p:nvPr/>
        </p:nvSpPr>
        <p:spPr>
          <a:xfrm>
            <a:off x="7943314" y="706244"/>
            <a:ext cx="41953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GB" sz="2800" dirty="0">
                <a:latin typeface="Calibri Light"/>
                <a:cs typeface="Calibri Light"/>
              </a:rPr>
            </a:br>
            <a:r>
              <a:rPr lang="en-US" sz="2800" b="1" dirty="0">
                <a:latin typeface="Calibri Light"/>
                <a:cs typeface="Calibri Light"/>
              </a:rPr>
              <a:t>COMPUTER ENGINEERING AND COMPUTER SCIENCE</a:t>
            </a:r>
            <a:endParaRPr lang="en-GB" sz="2800" dirty="0">
              <a:latin typeface="Calibri Light"/>
              <a:cs typeface="Calibri Light"/>
            </a:endParaRPr>
          </a:p>
          <a:p>
            <a:endParaRPr lang="en-GB" dirty="0">
              <a:cs typeface="Calibri"/>
            </a:endParaRPr>
          </a:p>
        </p:txBody>
      </p:sp>
      <p:sp>
        <p:nvSpPr>
          <p:cNvPr id="9" name="TextBox 8">
            <a:extLst>
              <a:ext uri="{FF2B5EF4-FFF2-40B4-BE49-F238E27FC236}">
                <a16:creationId xmlns:a16="http://schemas.microsoft.com/office/drawing/2014/main" id="{4E38F5B0-839A-94DD-B7D8-4272A7F08E6E}"/>
              </a:ext>
            </a:extLst>
          </p:cNvPr>
          <p:cNvSpPr txBox="1"/>
          <p:nvPr/>
        </p:nvSpPr>
        <p:spPr>
          <a:xfrm>
            <a:off x="3421461" y="3633263"/>
            <a:ext cx="5345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Project 3</a:t>
            </a:r>
            <a:r>
              <a:rPr lang="en-US" sz="2800" dirty="0">
                <a:cs typeface="Calibri"/>
              </a:rPr>
              <a:t>: Semantic Data Retrieval </a:t>
            </a:r>
            <a:endParaRPr lang="en-US" dirty="0"/>
          </a:p>
        </p:txBody>
      </p:sp>
      <p:sp>
        <p:nvSpPr>
          <p:cNvPr id="10" name="TextBox 9">
            <a:extLst>
              <a:ext uri="{FF2B5EF4-FFF2-40B4-BE49-F238E27FC236}">
                <a16:creationId xmlns:a16="http://schemas.microsoft.com/office/drawing/2014/main" id="{089DE322-9820-4DAE-9DBD-1C82F5D07AE9}"/>
              </a:ext>
            </a:extLst>
          </p:cNvPr>
          <p:cNvSpPr txBox="1"/>
          <p:nvPr/>
        </p:nvSpPr>
        <p:spPr>
          <a:xfrm>
            <a:off x="8205788" y="4146310"/>
            <a:ext cx="3763991" cy="10823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800" b="1" dirty="0">
                <a:cs typeface="Calibri"/>
              </a:rPr>
              <a:t>Under guidance of:-</a:t>
            </a:r>
          </a:p>
          <a:p>
            <a:pPr>
              <a:spcBef>
                <a:spcPts val="1000"/>
              </a:spcBef>
            </a:pPr>
            <a:r>
              <a:rPr lang="en-US" sz="2800" dirty="0">
                <a:cs typeface="Calibri"/>
              </a:rPr>
              <a:t>Dr. Bo Fu </a:t>
            </a:r>
            <a:endParaRPr lang="en-GB" dirty="0"/>
          </a:p>
        </p:txBody>
      </p:sp>
      <p:sp>
        <p:nvSpPr>
          <p:cNvPr id="3" name="TextBox 2">
            <a:extLst>
              <a:ext uri="{FF2B5EF4-FFF2-40B4-BE49-F238E27FC236}">
                <a16:creationId xmlns:a16="http://schemas.microsoft.com/office/drawing/2014/main" id="{2E82001E-BD5E-7274-7E9F-A91D5B5399E4}"/>
              </a:ext>
            </a:extLst>
          </p:cNvPr>
          <p:cNvSpPr txBox="1"/>
          <p:nvPr/>
        </p:nvSpPr>
        <p:spPr>
          <a:xfrm>
            <a:off x="5257681" y="6076512"/>
            <a:ext cx="6880946" cy="369332"/>
          </a:xfrm>
          <a:prstGeom prst="rect">
            <a:avLst/>
          </a:prstGeom>
          <a:noFill/>
        </p:spPr>
        <p:txBody>
          <a:bodyPr wrap="square">
            <a:spAutoFit/>
          </a:bodyPr>
          <a:lstStyle/>
          <a:p>
            <a:r>
              <a:rPr lang="en-US" b="1" dirty="0"/>
              <a:t>GIT link- </a:t>
            </a:r>
            <a:r>
              <a:rPr lang="en-US" b="1" dirty="0">
                <a:solidFill>
                  <a:schemeClr val="accent1">
                    <a:lumMod val="75000"/>
                  </a:schemeClr>
                </a:solidFill>
                <a:hlinkClick r:id="rId3"/>
              </a:rPr>
              <a:t>https://github.com/Ankitr0908/WebSemantics_Project3</a:t>
            </a:r>
            <a:endParaRPr lang="en-US" b="1" dirty="0">
              <a:solidFill>
                <a:schemeClr val="accent1">
                  <a:lumMod val="75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B251B76D-D1FF-27B5-CB64-3919B96997C5}"/>
              </a:ext>
            </a:extLst>
          </p:cNvPr>
          <p:cNvSpPr>
            <a:spLocks noGrp="1"/>
          </p:cNvSpPr>
          <p:nvPr>
            <p:ph type="title"/>
          </p:nvPr>
        </p:nvSpPr>
        <p:spPr>
          <a:xfrm>
            <a:off x="-1371548" y="-288324"/>
            <a:ext cx="5754696" cy="1837349"/>
          </a:xfrm>
        </p:spPr>
        <p:txBody>
          <a:bodyPr>
            <a:normAutofit/>
          </a:bodyPr>
          <a:lstStyle/>
          <a:p>
            <a:pPr algn="ctr"/>
            <a:r>
              <a:rPr lang="en-GB" sz="3600" b="1" dirty="0">
                <a:latin typeface="Times New Roman"/>
                <a:cs typeface="Calibri Light"/>
              </a:rPr>
              <a:t>Query 2:-</a:t>
            </a:r>
            <a:endParaRPr lang="en-GB" sz="3600" b="1" dirty="0">
              <a:latin typeface="Times New Roman"/>
              <a:cs typeface="Times New Roman"/>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EE5C5666-CA26-0D7B-1ECD-1584CB05E5B2}"/>
              </a:ext>
            </a:extLst>
          </p:cNvPr>
          <p:cNvSpPr txBox="1"/>
          <p:nvPr/>
        </p:nvSpPr>
        <p:spPr>
          <a:xfrm>
            <a:off x="499350" y="1139317"/>
            <a:ext cx="105501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Times New Roman"/>
                <a:ea typeface="+mn-lt"/>
                <a:cs typeface="Calibri" panose="020F0502020204030204"/>
              </a:rPr>
              <a:t>What are the properties and their corresponding values that define the subclasses of the class equivalent to living:Mollusca?</a:t>
            </a:r>
            <a:endParaRPr kumimoji="0" lang="en-US" sz="1800" b="1" i="0" u="none" strike="noStrike" kern="1200" cap="none" spc="0" normalizeH="0" baseline="0" noProof="0">
              <a:ln>
                <a:noFill/>
              </a:ln>
              <a:solidFill>
                <a:prstClr val="black"/>
              </a:solidFill>
              <a:effectLst/>
              <a:uLnTx/>
              <a:uFillTx/>
              <a:latin typeface="Times New Roman"/>
              <a:ea typeface="+mn-ea"/>
              <a:cs typeface="Times New Roman"/>
            </a:endParaRPr>
          </a:p>
        </p:txBody>
      </p:sp>
      <p:cxnSp>
        <p:nvCxnSpPr>
          <p:cNvPr id="5" name="Straight Arrow Connector 4">
            <a:extLst>
              <a:ext uri="{FF2B5EF4-FFF2-40B4-BE49-F238E27FC236}">
                <a16:creationId xmlns:a16="http://schemas.microsoft.com/office/drawing/2014/main" id="{0458F387-CA31-0F6C-248E-CB8721597BAF}"/>
              </a:ext>
            </a:extLst>
          </p:cNvPr>
          <p:cNvCxnSpPr/>
          <p:nvPr/>
        </p:nvCxnSpPr>
        <p:spPr>
          <a:xfrm>
            <a:off x="5609146" y="3891051"/>
            <a:ext cx="569343" cy="862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3" name="Picture 8" descr="Text&#10;&#10;Description automatically generated">
            <a:extLst>
              <a:ext uri="{FF2B5EF4-FFF2-40B4-BE49-F238E27FC236}">
                <a16:creationId xmlns:a16="http://schemas.microsoft.com/office/drawing/2014/main" id="{7E8CB8B3-9618-3609-6740-B4963625993C}"/>
              </a:ext>
            </a:extLst>
          </p:cNvPr>
          <p:cNvPicPr>
            <a:picLocks noChangeAspect="1"/>
          </p:cNvPicPr>
          <p:nvPr/>
        </p:nvPicPr>
        <p:blipFill>
          <a:blip r:embed="rId2"/>
          <a:stretch>
            <a:fillRect/>
          </a:stretch>
        </p:blipFill>
        <p:spPr>
          <a:xfrm>
            <a:off x="238665" y="2803849"/>
            <a:ext cx="5129842" cy="30474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10" descr="Graphical user interface, text, application&#10;&#10;Description automatically generated">
            <a:extLst>
              <a:ext uri="{FF2B5EF4-FFF2-40B4-BE49-F238E27FC236}">
                <a16:creationId xmlns:a16="http://schemas.microsoft.com/office/drawing/2014/main" id="{064D569A-7ADB-83DC-6AF3-792B0B7BD126}"/>
              </a:ext>
            </a:extLst>
          </p:cNvPr>
          <p:cNvPicPr>
            <a:picLocks noChangeAspect="1"/>
          </p:cNvPicPr>
          <p:nvPr/>
        </p:nvPicPr>
        <p:blipFill>
          <a:blip r:embed="rId3"/>
          <a:stretch>
            <a:fillRect/>
          </a:stretch>
        </p:blipFill>
        <p:spPr>
          <a:xfrm>
            <a:off x="6392175" y="1956053"/>
            <a:ext cx="5575538" cy="42398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3556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B251B76D-D1FF-27B5-CB64-3919B96997C5}"/>
              </a:ext>
            </a:extLst>
          </p:cNvPr>
          <p:cNvSpPr>
            <a:spLocks noGrp="1"/>
          </p:cNvSpPr>
          <p:nvPr>
            <p:ph type="title"/>
          </p:nvPr>
        </p:nvSpPr>
        <p:spPr>
          <a:xfrm>
            <a:off x="-1371548" y="-288324"/>
            <a:ext cx="5754696" cy="1837349"/>
          </a:xfrm>
        </p:spPr>
        <p:txBody>
          <a:bodyPr>
            <a:normAutofit/>
          </a:bodyPr>
          <a:lstStyle/>
          <a:p>
            <a:pPr algn="ctr"/>
            <a:r>
              <a:rPr lang="en-GB" sz="3600" b="1" dirty="0">
                <a:latin typeface="Times New Roman"/>
                <a:cs typeface="Calibri Light"/>
              </a:rPr>
              <a:t>Query 3:-</a:t>
            </a:r>
            <a:endParaRPr lang="en-GB" sz="3600" b="1" dirty="0">
              <a:latin typeface="Times New Roman"/>
              <a:cs typeface="Times New Roman"/>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EE5C5666-CA26-0D7B-1ECD-1584CB05E5B2}"/>
              </a:ext>
            </a:extLst>
          </p:cNvPr>
          <p:cNvSpPr txBox="1"/>
          <p:nvPr/>
        </p:nvSpPr>
        <p:spPr>
          <a:xfrm>
            <a:off x="499350" y="1067430"/>
            <a:ext cx="105501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Times New Roman"/>
                <a:ea typeface="+mn-lt"/>
                <a:cs typeface="Calibri" panose="020F0502020204030204"/>
              </a:rPr>
              <a:t>What are the locations and types of threats faced by the plant species that have both conductor vessels and produce seeds, and how are these species further classified based on their plantae characteristics?</a:t>
            </a:r>
            <a:endParaRPr kumimoji="0" lang="en-US" sz="1800" b="1" i="0" u="none" strike="noStrike" kern="1200" cap="none" spc="0" normalizeH="0" baseline="0" noProof="0">
              <a:ln>
                <a:noFill/>
              </a:ln>
              <a:solidFill>
                <a:prstClr val="black"/>
              </a:solidFill>
              <a:effectLst/>
              <a:uLnTx/>
              <a:uFillTx/>
              <a:latin typeface="Times New Roman"/>
              <a:ea typeface="+mn-ea"/>
              <a:cs typeface="Times New Roman"/>
            </a:endParaRPr>
          </a:p>
        </p:txBody>
      </p:sp>
      <p:cxnSp>
        <p:nvCxnSpPr>
          <p:cNvPr id="5" name="Straight Arrow Connector 4">
            <a:extLst>
              <a:ext uri="{FF2B5EF4-FFF2-40B4-BE49-F238E27FC236}">
                <a16:creationId xmlns:a16="http://schemas.microsoft.com/office/drawing/2014/main" id="{0458F387-CA31-0F6C-248E-CB8721597BAF}"/>
              </a:ext>
            </a:extLst>
          </p:cNvPr>
          <p:cNvCxnSpPr/>
          <p:nvPr/>
        </p:nvCxnSpPr>
        <p:spPr>
          <a:xfrm>
            <a:off x="5609146" y="3891051"/>
            <a:ext cx="569343" cy="862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6" name="Picture 6" descr="Graphical user interface, text, application, email&#10;&#10;Description automatically generated">
            <a:extLst>
              <a:ext uri="{FF2B5EF4-FFF2-40B4-BE49-F238E27FC236}">
                <a16:creationId xmlns:a16="http://schemas.microsoft.com/office/drawing/2014/main" id="{2C0C2AAA-CE02-42C4-965F-86BDCF60877A}"/>
              </a:ext>
            </a:extLst>
          </p:cNvPr>
          <p:cNvPicPr>
            <a:picLocks noChangeAspect="1"/>
          </p:cNvPicPr>
          <p:nvPr/>
        </p:nvPicPr>
        <p:blipFill>
          <a:blip r:embed="rId2"/>
          <a:stretch>
            <a:fillRect/>
          </a:stretch>
        </p:blipFill>
        <p:spPr>
          <a:xfrm>
            <a:off x="655607" y="1786551"/>
            <a:ext cx="10262557" cy="48520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6103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B251B76D-D1FF-27B5-CB64-3919B96997C5}"/>
              </a:ext>
            </a:extLst>
          </p:cNvPr>
          <p:cNvSpPr>
            <a:spLocks noGrp="1"/>
          </p:cNvSpPr>
          <p:nvPr>
            <p:ph type="title"/>
          </p:nvPr>
        </p:nvSpPr>
        <p:spPr>
          <a:xfrm>
            <a:off x="-1371548" y="-288324"/>
            <a:ext cx="5754696" cy="1837349"/>
          </a:xfrm>
        </p:spPr>
        <p:txBody>
          <a:bodyPr>
            <a:normAutofit/>
          </a:bodyPr>
          <a:lstStyle/>
          <a:p>
            <a:pPr algn="ctr"/>
            <a:r>
              <a:rPr lang="en-GB" sz="3600" b="1" dirty="0">
                <a:latin typeface="Times New Roman"/>
                <a:cs typeface="Calibri Light"/>
              </a:rPr>
              <a:t>Query 4:-</a:t>
            </a:r>
            <a:endParaRPr lang="en-GB" sz="3600" b="1" dirty="0">
              <a:latin typeface="Times New Roman"/>
              <a:cs typeface="Times New Roman"/>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EE5C5666-CA26-0D7B-1ECD-1584CB05E5B2}"/>
              </a:ext>
            </a:extLst>
          </p:cNvPr>
          <p:cNvSpPr txBox="1"/>
          <p:nvPr/>
        </p:nvSpPr>
        <p:spPr>
          <a:xfrm>
            <a:off x="499350" y="1139317"/>
            <a:ext cx="10550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Times New Roman"/>
                <a:ea typeface="+mn-lt"/>
                <a:cs typeface="Calibri" panose="020F0502020204030204"/>
              </a:rPr>
              <a:t>What are the living organisms and their corresponding conservation statuses?</a:t>
            </a:r>
            <a:endParaRPr kumimoji="0" lang="en-US" sz="1800" b="1" i="0" u="none" strike="noStrike" kern="1200" cap="none" spc="0" normalizeH="0" baseline="0" noProof="0">
              <a:ln>
                <a:noFill/>
              </a:ln>
              <a:solidFill>
                <a:prstClr val="black"/>
              </a:solidFill>
              <a:effectLst/>
              <a:uLnTx/>
              <a:uFillTx/>
              <a:latin typeface="Times New Roman"/>
              <a:ea typeface="+mn-ea"/>
              <a:cs typeface="Times New Roman"/>
            </a:endParaRPr>
          </a:p>
        </p:txBody>
      </p:sp>
      <p:pic>
        <p:nvPicPr>
          <p:cNvPr id="6" name="Picture 6" descr="Text, letter&#10;&#10;Description automatically generated">
            <a:extLst>
              <a:ext uri="{FF2B5EF4-FFF2-40B4-BE49-F238E27FC236}">
                <a16:creationId xmlns:a16="http://schemas.microsoft.com/office/drawing/2014/main" id="{541E1E94-7A4D-38BB-2143-4FD27CCA6843}"/>
              </a:ext>
            </a:extLst>
          </p:cNvPr>
          <p:cNvPicPr>
            <a:picLocks noChangeAspect="1"/>
          </p:cNvPicPr>
          <p:nvPr/>
        </p:nvPicPr>
        <p:blipFill>
          <a:blip r:embed="rId2"/>
          <a:stretch>
            <a:fillRect/>
          </a:stretch>
        </p:blipFill>
        <p:spPr>
          <a:xfrm>
            <a:off x="181154" y="2482429"/>
            <a:ext cx="5546784" cy="255450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10" descr="Graphical user interface, text, application&#10;&#10;Description automatically generated">
            <a:extLst>
              <a:ext uri="{FF2B5EF4-FFF2-40B4-BE49-F238E27FC236}">
                <a16:creationId xmlns:a16="http://schemas.microsoft.com/office/drawing/2014/main" id="{642AB31E-6C6F-85FF-8E3A-F09F3F6A7399}"/>
              </a:ext>
            </a:extLst>
          </p:cNvPr>
          <p:cNvPicPr>
            <a:picLocks noChangeAspect="1"/>
          </p:cNvPicPr>
          <p:nvPr/>
        </p:nvPicPr>
        <p:blipFill>
          <a:blip r:embed="rId3"/>
          <a:stretch>
            <a:fillRect/>
          </a:stretch>
        </p:blipFill>
        <p:spPr>
          <a:xfrm>
            <a:off x="6291532" y="1666631"/>
            <a:ext cx="5647426" cy="43011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5" name="Straight Arrow Connector 4">
            <a:extLst>
              <a:ext uri="{FF2B5EF4-FFF2-40B4-BE49-F238E27FC236}">
                <a16:creationId xmlns:a16="http://schemas.microsoft.com/office/drawing/2014/main" id="{C2C80039-EC6A-56FE-3458-C5B91392C958}"/>
              </a:ext>
            </a:extLst>
          </p:cNvPr>
          <p:cNvCxnSpPr/>
          <p:nvPr/>
        </p:nvCxnSpPr>
        <p:spPr>
          <a:xfrm flipV="1">
            <a:off x="5896693" y="3712772"/>
            <a:ext cx="238665" cy="20129"/>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61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B251B76D-D1FF-27B5-CB64-3919B96997C5}"/>
              </a:ext>
            </a:extLst>
          </p:cNvPr>
          <p:cNvSpPr>
            <a:spLocks noGrp="1"/>
          </p:cNvSpPr>
          <p:nvPr>
            <p:ph type="title"/>
          </p:nvPr>
        </p:nvSpPr>
        <p:spPr>
          <a:xfrm>
            <a:off x="-1371548" y="-288324"/>
            <a:ext cx="5754696" cy="1837349"/>
          </a:xfrm>
        </p:spPr>
        <p:txBody>
          <a:bodyPr>
            <a:normAutofit/>
          </a:bodyPr>
          <a:lstStyle/>
          <a:p>
            <a:pPr algn="ctr"/>
            <a:r>
              <a:rPr lang="en-GB" sz="3600" b="1" dirty="0">
                <a:latin typeface="Times New Roman"/>
                <a:cs typeface="Calibri Light"/>
              </a:rPr>
              <a:t>Query 5:-</a:t>
            </a:r>
            <a:endParaRPr lang="en-GB" sz="3600" b="1" dirty="0">
              <a:latin typeface="Times New Roman"/>
              <a:cs typeface="Times New Roman"/>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EE5C5666-CA26-0D7B-1ECD-1584CB05E5B2}"/>
              </a:ext>
            </a:extLst>
          </p:cNvPr>
          <p:cNvSpPr txBox="1"/>
          <p:nvPr/>
        </p:nvSpPr>
        <p:spPr>
          <a:xfrm>
            <a:off x="499350" y="1139317"/>
            <a:ext cx="105501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Times New Roman"/>
                <a:ea typeface="+mn-lt"/>
                <a:cs typeface="Calibri" panose="020F0502020204030204"/>
              </a:rPr>
              <a:t>Query to retrieve all the subclasses and equivalent classes of the Eurasian otter class and returns their properties.</a:t>
            </a:r>
            <a:endParaRPr kumimoji="0" lang="en-US" sz="1800" b="1" i="0" u="none" strike="noStrike" kern="1200" cap="none" spc="0" normalizeH="0" baseline="0" noProof="0" dirty="0">
              <a:ln>
                <a:noFill/>
              </a:ln>
              <a:solidFill>
                <a:prstClr val="black"/>
              </a:solidFill>
              <a:effectLst/>
              <a:uLnTx/>
              <a:uFillTx/>
              <a:latin typeface="Times New Roman"/>
              <a:ea typeface="+mn-ea"/>
              <a:cs typeface="Times New Roman"/>
            </a:endParaRPr>
          </a:p>
        </p:txBody>
      </p:sp>
      <p:pic>
        <p:nvPicPr>
          <p:cNvPr id="3" name="Picture 4" descr="Text&#10;&#10;Description automatically generated">
            <a:extLst>
              <a:ext uri="{FF2B5EF4-FFF2-40B4-BE49-F238E27FC236}">
                <a16:creationId xmlns:a16="http://schemas.microsoft.com/office/drawing/2014/main" id="{58184695-986D-FEDD-F2B0-2EC36FA94E9A}"/>
              </a:ext>
            </a:extLst>
          </p:cNvPr>
          <p:cNvPicPr>
            <a:picLocks noChangeAspect="1"/>
          </p:cNvPicPr>
          <p:nvPr/>
        </p:nvPicPr>
        <p:blipFill>
          <a:blip r:embed="rId2"/>
          <a:stretch>
            <a:fillRect/>
          </a:stretch>
        </p:blipFill>
        <p:spPr>
          <a:xfrm>
            <a:off x="109268" y="2840529"/>
            <a:ext cx="6150635" cy="26721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8" descr="Graphical user interface, text, application, email&#10;&#10;Description automatically generated">
            <a:extLst>
              <a:ext uri="{FF2B5EF4-FFF2-40B4-BE49-F238E27FC236}">
                <a16:creationId xmlns:a16="http://schemas.microsoft.com/office/drawing/2014/main" id="{45B4B36D-3D5F-E390-A1BD-AE050DFB5EA3}"/>
              </a:ext>
            </a:extLst>
          </p:cNvPr>
          <p:cNvPicPr>
            <a:picLocks noChangeAspect="1"/>
          </p:cNvPicPr>
          <p:nvPr/>
        </p:nvPicPr>
        <p:blipFill>
          <a:blip r:embed="rId3"/>
          <a:stretch>
            <a:fillRect/>
          </a:stretch>
        </p:blipFill>
        <p:spPr>
          <a:xfrm>
            <a:off x="6996022" y="2181749"/>
            <a:ext cx="4986068" cy="3788465"/>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11" name="Straight Arrow Connector 10">
            <a:extLst>
              <a:ext uri="{FF2B5EF4-FFF2-40B4-BE49-F238E27FC236}">
                <a16:creationId xmlns:a16="http://schemas.microsoft.com/office/drawing/2014/main" id="{CEFFB6EC-EA84-375F-D016-57FE6DE5A20C}"/>
              </a:ext>
            </a:extLst>
          </p:cNvPr>
          <p:cNvCxnSpPr/>
          <p:nvPr/>
        </p:nvCxnSpPr>
        <p:spPr>
          <a:xfrm>
            <a:off x="6399901" y="4006071"/>
            <a:ext cx="468702" cy="862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597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6" name="Picture 6" descr="Graphical user interface, text, application, email&#10;&#10;Description automatically generated">
            <a:extLst>
              <a:ext uri="{FF2B5EF4-FFF2-40B4-BE49-F238E27FC236}">
                <a16:creationId xmlns:a16="http://schemas.microsoft.com/office/drawing/2014/main" id="{B1128789-D03A-7C62-770B-1B79638BC6F7}"/>
              </a:ext>
            </a:extLst>
          </p:cNvPr>
          <p:cNvPicPr>
            <a:picLocks noChangeAspect="1"/>
          </p:cNvPicPr>
          <p:nvPr/>
        </p:nvPicPr>
        <p:blipFill>
          <a:blip r:embed="rId2"/>
          <a:stretch>
            <a:fillRect/>
          </a:stretch>
        </p:blipFill>
        <p:spPr>
          <a:xfrm>
            <a:off x="4258476" y="632536"/>
            <a:ext cx="7559613" cy="57457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8379B3A0-C5AD-8779-BE61-6F0A591D3B41}"/>
              </a:ext>
            </a:extLst>
          </p:cNvPr>
          <p:cNvSpPr txBox="1"/>
          <p:nvPr/>
        </p:nvSpPr>
        <p:spPr>
          <a:xfrm>
            <a:off x="135297" y="1756246"/>
            <a:ext cx="3987882" cy="3745871"/>
          </a:xfrm>
          <a:prstGeom prst="rect">
            <a:avLst/>
          </a:prstGeom>
          <a:noFill/>
        </p:spPr>
        <p:txBody>
          <a:bodyPr wrap="square" rtlCol="0">
            <a:spAutoFit/>
          </a:bodyPr>
          <a:lstStyle/>
          <a:p>
            <a:r>
              <a:rPr lang="en-US" dirty="0"/>
              <a:t>The UI has three components- </a:t>
            </a:r>
          </a:p>
          <a:p>
            <a:endParaRPr lang="en-US" dirty="0"/>
          </a:p>
          <a:p>
            <a:endParaRPr lang="en-US" dirty="0"/>
          </a:p>
          <a:p>
            <a:pPr marL="285750" indent="-285750">
              <a:buFont typeface="Arial" panose="020B0604020202020204" pitchFamily="34" charset="0"/>
              <a:buChar char="•"/>
            </a:pPr>
            <a:r>
              <a:rPr lang="en-US" b="1" dirty="0"/>
              <a:t>OWL File- </a:t>
            </a:r>
            <a:r>
              <a:rPr lang="en-US" dirty="0"/>
              <a:t>It is to choose the OWL file input from user locally.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SPARQL query- </a:t>
            </a:r>
            <a:r>
              <a:rPr lang="en-US" dirty="0"/>
              <a:t>Input Area where user can write queries, for execution on the selected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Results </a:t>
            </a:r>
            <a:r>
              <a:rPr lang="en-US" dirty="0"/>
              <a:t>– Output box of the desired query result.</a:t>
            </a:r>
          </a:p>
          <a:p>
            <a:endParaRPr lang="en-US" dirty="0"/>
          </a:p>
        </p:txBody>
      </p:sp>
      <p:sp>
        <p:nvSpPr>
          <p:cNvPr id="4" name="TextBox 3">
            <a:extLst>
              <a:ext uri="{FF2B5EF4-FFF2-40B4-BE49-F238E27FC236}">
                <a16:creationId xmlns:a16="http://schemas.microsoft.com/office/drawing/2014/main" id="{2A983AAD-1D76-1591-29B9-963BA3316E3F}"/>
              </a:ext>
            </a:extLst>
          </p:cNvPr>
          <p:cNvSpPr txBox="1"/>
          <p:nvPr/>
        </p:nvSpPr>
        <p:spPr>
          <a:xfrm>
            <a:off x="373912" y="627421"/>
            <a:ext cx="3189096" cy="1754326"/>
          </a:xfrm>
          <a:prstGeom prst="rect">
            <a:avLst/>
          </a:prstGeom>
          <a:noFill/>
        </p:spPr>
        <p:txBody>
          <a:bodyPr wrap="square">
            <a:spAutoFit/>
          </a:bodyPr>
          <a:lstStyle/>
          <a:p>
            <a:r>
              <a:rPr lang="en-US" sz="3600" b="1" kern="1200" dirty="0">
                <a:solidFill>
                  <a:schemeClr val="tx1"/>
                </a:solidFill>
                <a:latin typeface="Times New Roman" panose="02020603050405020304" pitchFamily="18" charset="0"/>
                <a:ea typeface="+mj-ea"/>
                <a:cs typeface="Times New Roman" panose="02020603050405020304" pitchFamily="18" charset="0"/>
              </a:rPr>
              <a:t>UI Screenshot</a:t>
            </a:r>
            <a:br>
              <a:rPr lang="en-US" sz="3600" b="1" kern="1200" dirty="0">
                <a:solidFill>
                  <a:schemeClr val="tx1"/>
                </a:solidFill>
                <a:latin typeface="Times New Roman" panose="02020603050405020304" pitchFamily="18" charset="0"/>
                <a:ea typeface="+mj-ea"/>
                <a:cs typeface="Times New Roman" panose="02020603050405020304" pitchFamily="18" charset="0"/>
              </a:rPr>
            </a:br>
            <a:br>
              <a:rPr lang="en-US" sz="3600" b="1" kern="1200" dirty="0">
                <a:solidFill>
                  <a:schemeClr val="tx1"/>
                </a:solidFill>
                <a:latin typeface="Times New Roman" panose="02020603050405020304" pitchFamily="18" charset="0"/>
                <a:ea typeface="+mj-ea"/>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29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TextBox 2">
            <a:extLst>
              <a:ext uri="{FF2B5EF4-FFF2-40B4-BE49-F238E27FC236}">
                <a16:creationId xmlns:a16="http://schemas.microsoft.com/office/drawing/2014/main" id="{FADB83D0-FA4A-70C1-A785-A4BB6C33708D}"/>
              </a:ext>
            </a:extLst>
          </p:cNvPr>
          <p:cNvSpPr txBox="1"/>
          <p:nvPr/>
        </p:nvSpPr>
        <p:spPr>
          <a:xfrm>
            <a:off x="94593" y="-48705"/>
            <a:ext cx="10899226" cy="12529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latin typeface="Times New Roman" panose="02020603050405020304" pitchFamily="18" charset="0"/>
                <a:ea typeface="+mj-ea"/>
                <a:cs typeface="Times New Roman" panose="02020603050405020304" pitchFamily="18" charset="0"/>
              </a:rPr>
              <a:t>OWL Visualization </a:t>
            </a:r>
          </a:p>
        </p:txBody>
      </p:sp>
      <p:pic>
        <p:nvPicPr>
          <p:cNvPr id="5" name="Picture 4" descr="Graphical user interface, text, application, email&#10;&#10;Description automatically generated">
            <a:extLst>
              <a:ext uri="{FF2B5EF4-FFF2-40B4-BE49-F238E27FC236}">
                <a16:creationId xmlns:a16="http://schemas.microsoft.com/office/drawing/2014/main" id="{3F1FD6AF-FCC6-712D-3170-80A4C8D5B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15" y="1923360"/>
            <a:ext cx="6008427" cy="3379739"/>
          </a:xfrm>
          <a:prstGeom prst="rect">
            <a:avLst/>
          </a:prstGeom>
        </p:spPr>
      </p:pic>
      <p:pic>
        <p:nvPicPr>
          <p:cNvPr id="7" name="Picture 6" descr="Diagram&#10;&#10;Description automatically generated">
            <a:extLst>
              <a:ext uri="{FF2B5EF4-FFF2-40B4-BE49-F238E27FC236}">
                <a16:creationId xmlns:a16="http://schemas.microsoft.com/office/drawing/2014/main" id="{53C5D55C-8F56-7378-6A41-17A0036E2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5" y="3122790"/>
            <a:ext cx="5828261" cy="3016125"/>
          </a:xfrm>
          <a:prstGeom prst="rect">
            <a:avLst/>
          </a:prstGeom>
        </p:spPr>
      </p:pic>
    </p:spTree>
    <p:extLst>
      <p:ext uri="{BB962C8B-B14F-4D97-AF65-F5344CB8AC3E}">
        <p14:creationId xmlns:p14="http://schemas.microsoft.com/office/powerpoint/2010/main" val="77638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81BDE0-4907-9953-BF31-109F690B01DC}"/>
              </a:ext>
            </a:extLst>
          </p:cNvPr>
          <p:cNvSpPr>
            <a:spLocks noGrp="1"/>
          </p:cNvSpPr>
          <p:nvPr>
            <p:ph type="title"/>
          </p:nvPr>
        </p:nvSpPr>
        <p:spPr>
          <a:xfrm>
            <a:off x="-20076" y="-15154"/>
            <a:ext cx="5754696" cy="1837349"/>
          </a:xfrm>
        </p:spPr>
        <p:txBody>
          <a:bodyPr>
            <a:normAutofit/>
          </a:bodyPr>
          <a:lstStyle/>
          <a:p>
            <a:pPr algn="ctr"/>
            <a:r>
              <a:rPr lang="en-GB" sz="3600" dirty="0">
                <a:latin typeface="Arial"/>
                <a:cs typeface="Calibri Light"/>
              </a:rPr>
              <a:t>Technical Difficulties:-</a:t>
            </a:r>
          </a:p>
        </p:txBody>
      </p:sp>
      <p:graphicFrame>
        <p:nvGraphicFramePr>
          <p:cNvPr id="24" name="Content Placeholder 2">
            <a:extLst>
              <a:ext uri="{FF2B5EF4-FFF2-40B4-BE49-F238E27FC236}">
                <a16:creationId xmlns:a16="http://schemas.microsoft.com/office/drawing/2014/main" id="{BED43816-2B9B-4CD6-E5FF-441915116912}"/>
              </a:ext>
            </a:extLst>
          </p:cNvPr>
          <p:cNvGraphicFramePr>
            <a:graphicFrameLocks noGrp="1"/>
          </p:cNvGraphicFramePr>
          <p:nvPr>
            <p:ph idx="1"/>
            <p:extLst>
              <p:ext uri="{D42A27DB-BD31-4B8C-83A1-F6EECF244321}">
                <p14:modId xmlns:p14="http://schemas.microsoft.com/office/powerpoint/2010/main" val="2378900096"/>
              </p:ext>
            </p:extLst>
          </p:nvPr>
        </p:nvGraphicFramePr>
        <p:xfrm>
          <a:off x="872359" y="1014762"/>
          <a:ext cx="10748868" cy="4170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Rounded Corners 4">
            <a:extLst>
              <a:ext uri="{FF2B5EF4-FFF2-40B4-BE49-F238E27FC236}">
                <a16:creationId xmlns:a16="http://schemas.microsoft.com/office/drawing/2014/main" id="{898AE8C9-B50D-28DE-E34D-DE45204B1290}"/>
              </a:ext>
            </a:extLst>
          </p:cNvPr>
          <p:cNvSpPr/>
          <p:nvPr/>
        </p:nvSpPr>
        <p:spPr>
          <a:xfrm>
            <a:off x="721413" y="5050357"/>
            <a:ext cx="10748868" cy="177205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b="1" dirty="0"/>
              <a:t>Appendix </a:t>
            </a:r>
            <a:r>
              <a:rPr lang="en-US" dirty="0"/>
              <a:t>– </a:t>
            </a:r>
          </a:p>
          <a:p>
            <a:r>
              <a:rPr lang="en-US" dirty="0"/>
              <a:t>-&gt; Making sure system runs without error.</a:t>
            </a:r>
          </a:p>
          <a:p>
            <a:r>
              <a:rPr lang="en-US" dirty="0"/>
              <a:t>-&gt; Making the code self-contained. (Apache Jena exception)</a:t>
            </a:r>
          </a:p>
          <a:p>
            <a:r>
              <a:rPr lang="en-US" dirty="0"/>
              <a:t>-&gt; Adding informative comments such that people not involved can get a vague understanding about the project and its objective.</a:t>
            </a:r>
          </a:p>
          <a:p>
            <a:endParaRPr lang="en-US" dirty="0"/>
          </a:p>
        </p:txBody>
      </p:sp>
    </p:spTree>
    <p:extLst>
      <p:ext uri="{BB962C8B-B14F-4D97-AF65-F5344CB8AC3E}">
        <p14:creationId xmlns:p14="http://schemas.microsoft.com/office/powerpoint/2010/main" val="57406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81BDE0-4907-9953-BF31-109F690B01DC}"/>
              </a:ext>
            </a:extLst>
          </p:cNvPr>
          <p:cNvSpPr>
            <a:spLocks noGrp="1"/>
          </p:cNvSpPr>
          <p:nvPr>
            <p:ph type="title"/>
          </p:nvPr>
        </p:nvSpPr>
        <p:spPr>
          <a:xfrm>
            <a:off x="-20076" y="-15154"/>
            <a:ext cx="3950945" cy="1837349"/>
          </a:xfrm>
        </p:spPr>
        <p:txBody>
          <a:bodyPr>
            <a:normAutofit/>
          </a:bodyPr>
          <a:lstStyle/>
          <a:p>
            <a:pPr algn="ctr"/>
            <a:r>
              <a:rPr lang="en-GB" sz="3600" dirty="0">
                <a:latin typeface="Arial"/>
                <a:cs typeface="Calibri Light"/>
              </a:rPr>
              <a:t>References-</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0509E30-EC49-87F6-CC56-CA5A1BA30F0F}"/>
              </a:ext>
            </a:extLst>
          </p:cNvPr>
          <p:cNvSpPr>
            <a:spLocks noGrp="1"/>
          </p:cNvSpPr>
          <p:nvPr>
            <p:ph idx="1"/>
          </p:nvPr>
        </p:nvSpPr>
        <p:spPr/>
        <p:txBody>
          <a:bodyPr/>
          <a:lstStyle/>
          <a:p>
            <a:pPr marL="0" indent="0">
              <a:buNone/>
            </a:pPr>
            <a:r>
              <a:rPr lang="en-US" dirty="0"/>
              <a:t>Jena - </a:t>
            </a:r>
            <a:r>
              <a:rPr lang="en-US" dirty="0">
                <a:hlinkClick r:id="rId2"/>
              </a:rPr>
              <a:t>https://jena.apache.org/tutorials/rdf_api.html</a:t>
            </a:r>
            <a:endParaRPr lang="en-US" dirty="0"/>
          </a:p>
          <a:p>
            <a:pPr marL="0" indent="0">
              <a:buNone/>
            </a:pPr>
            <a:endParaRPr lang="en-US" dirty="0"/>
          </a:p>
          <a:p>
            <a:pPr marL="0" indent="0">
              <a:buNone/>
            </a:pPr>
            <a:r>
              <a:rPr lang="en-US" dirty="0" err="1"/>
              <a:t>Sparql</a:t>
            </a:r>
            <a:r>
              <a:rPr lang="en-US" dirty="0"/>
              <a:t> -</a:t>
            </a:r>
            <a:r>
              <a:rPr lang="en-US" dirty="0">
                <a:hlinkClick r:id="rId3"/>
              </a:rPr>
              <a:t>https://medium.com/wallscope/constructing-sparql-queries-ca63b8b9ac02</a:t>
            </a:r>
            <a:endParaRPr lang="en-US" dirty="0"/>
          </a:p>
          <a:p>
            <a:pPr marL="0" indent="0">
              <a:buNone/>
            </a:pPr>
            <a:endParaRPr lang="en-US" dirty="0"/>
          </a:p>
          <a:p>
            <a:pPr marL="0" indent="0">
              <a:buNone/>
            </a:pPr>
            <a:r>
              <a:rPr lang="en-US" dirty="0"/>
              <a:t>OWL -</a:t>
            </a:r>
            <a:r>
              <a:rPr lang="en-US" dirty="0">
                <a:hlinkClick r:id="rId4"/>
              </a:rPr>
              <a:t>https://www.w3.org/TR/owl-guide/</a:t>
            </a:r>
            <a:endParaRPr lang="en-US" dirty="0"/>
          </a:p>
          <a:p>
            <a:pPr marL="0" indent="0">
              <a:buNone/>
            </a:pPr>
            <a:endParaRPr lang="en-US" dirty="0"/>
          </a:p>
          <a:p>
            <a:pPr marL="0" indent="0">
              <a:buNone/>
            </a:pPr>
            <a:r>
              <a:rPr lang="en-US" dirty="0"/>
              <a:t>GIT Link- </a:t>
            </a:r>
            <a:r>
              <a:rPr lang="en-US" dirty="0">
                <a:hlinkClick r:id="rId5"/>
              </a:rPr>
              <a:t>https://github.com/Ankitr0908/WebSemantics_Project3</a:t>
            </a:r>
            <a:endParaRPr lang="en-US" dirty="0"/>
          </a:p>
        </p:txBody>
      </p:sp>
    </p:spTree>
    <p:extLst>
      <p:ext uri="{BB962C8B-B14F-4D97-AF65-F5344CB8AC3E}">
        <p14:creationId xmlns:p14="http://schemas.microsoft.com/office/powerpoint/2010/main" val="86569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Arrow&#10;&#10;Description automatically generated">
            <a:extLst>
              <a:ext uri="{FF2B5EF4-FFF2-40B4-BE49-F238E27FC236}">
                <a16:creationId xmlns:a16="http://schemas.microsoft.com/office/drawing/2014/main" id="{F394BD84-A09E-D51F-B224-0E8A5921E606}"/>
              </a:ext>
            </a:extLst>
          </p:cNvPr>
          <p:cNvPicPr>
            <a:picLocks noChangeAspect="1"/>
          </p:cNvPicPr>
          <p:nvPr/>
        </p:nvPicPr>
        <p:blipFill rotWithShape="1">
          <a:blip r:embed="rId2"/>
          <a:srcRect l="6434" r="7328"/>
          <a:stretch/>
        </p:blipFill>
        <p:spPr>
          <a:xfrm>
            <a:off x="20" y="1282"/>
            <a:ext cx="12191980" cy="6856718"/>
          </a:xfrm>
          <a:prstGeom prst="rect">
            <a:avLst/>
          </a:prstGeom>
        </p:spPr>
      </p:pic>
    </p:spTree>
    <p:extLst>
      <p:ext uri="{BB962C8B-B14F-4D97-AF65-F5344CB8AC3E}">
        <p14:creationId xmlns:p14="http://schemas.microsoft.com/office/powerpoint/2010/main" val="359977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F30B238-7C96-9E17-2D85-DFE9825F1C98}"/>
              </a:ext>
            </a:extLst>
          </p:cNvPr>
          <p:cNvSpPr>
            <a:spLocks noGrp="1"/>
          </p:cNvSpPr>
          <p:nvPr>
            <p:ph type="title"/>
          </p:nvPr>
        </p:nvSpPr>
        <p:spPr>
          <a:xfrm>
            <a:off x="-1342793" y="-288324"/>
            <a:ext cx="5754696" cy="1837349"/>
          </a:xfrm>
        </p:spPr>
        <p:txBody>
          <a:bodyPr>
            <a:normAutofit/>
          </a:bodyPr>
          <a:lstStyle/>
          <a:p>
            <a:pPr algn="ctr"/>
            <a:r>
              <a:rPr lang="en-GB" sz="3600" b="1" dirty="0">
                <a:latin typeface="Arial"/>
                <a:cs typeface="Calibri Light"/>
              </a:rPr>
              <a:t>Content:-</a:t>
            </a:r>
          </a:p>
        </p:txBody>
      </p:sp>
      <p:graphicFrame>
        <p:nvGraphicFramePr>
          <p:cNvPr id="24" name="Content Placeholder 2">
            <a:extLst>
              <a:ext uri="{FF2B5EF4-FFF2-40B4-BE49-F238E27FC236}">
                <a16:creationId xmlns:a16="http://schemas.microsoft.com/office/drawing/2014/main" id="{F3F483C7-7DF2-4845-12CE-D62E79308ACE}"/>
              </a:ext>
            </a:extLst>
          </p:cNvPr>
          <p:cNvGraphicFramePr>
            <a:graphicFrameLocks noGrp="1"/>
          </p:cNvGraphicFramePr>
          <p:nvPr>
            <p:ph idx="1"/>
            <p:extLst>
              <p:ext uri="{D42A27DB-BD31-4B8C-83A1-F6EECF244321}">
                <p14:modId xmlns:p14="http://schemas.microsoft.com/office/powerpoint/2010/main" val="2844017626"/>
              </p:ext>
            </p:extLst>
          </p:nvPr>
        </p:nvGraphicFramePr>
        <p:xfrm>
          <a:off x="821921" y="1440959"/>
          <a:ext cx="9059645" cy="4486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1110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7448A5C-CE43-CDB1-A60F-EFE4464E70F9}"/>
              </a:ext>
            </a:extLst>
          </p:cNvPr>
          <p:cNvSpPr>
            <a:spLocks noGrp="1"/>
          </p:cNvSpPr>
          <p:nvPr>
            <p:ph type="title"/>
          </p:nvPr>
        </p:nvSpPr>
        <p:spPr>
          <a:xfrm>
            <a:off x="655660" y="243638"/>
            <a:ext cx="11103073" cy="989085"/>
          </a:xfrm>
        </p:spPr>
        <p:txBody>
          <a:bodyPr>
            <a:normAutofit/>
          </a:bodyPr>
          <a:lstStyle/>
          <a:p>
            <a:r>
              <a:rPr lang="en-GB" sz="3600" b="1" dirty="0">
                <a:latin typeface="Times New Roman" panose="02020603050405020304" pitchFamily="18" charset="0"/>
                <a:cs typeface="Times New Roman" panose="02020603050405020304" pitchFamily="18" charset="0"/>
              </a:rPr>
              <a:t>Dataset-</a:t>
            </a:r>
            <a:endParaRPr lang="en-US" b="1"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2DC7BF81-CCC2-4A3D-8EB9-B9D8F5C1817A}"/>
              </a:ext>
            </a:extLst>
          </p:cNvPr>
          <p:cNvSpPr txBox="1"/>
          <p:nvPr/>
        </p:nvSpPr>
        <p:spPr>
          <a:xfrm>
            <a:off x="655660" y="1396314"/>
            <a:ext cx="11025308" cy="4524315"/>
          </a:xfrm>
          <a:prstGeom prst="rect">
            <a:avLst/>
          </a:prstGeom>
          <a:noFill/>
        </p:spPr>
        <p:txBody>
          <a:bodyPr wrap="square">
            <a:spAutoFit/>
          </a:bodyPr>
          <a:lstStyle/>
          <a:p>
            <a:r>
              <a:rPr lang="en-US" dirty="0"/>
              <a:t>The following dataset has been used in this project- </a:t>
            </a:r>
          </a:p>
          <a:p>
            <a:endParaRPr lang="en-US" dirty="0"/>
          </a:p>
          <a:p>
            <a:r>
              <a:rPr lang="en-US" dirty="0"/>
              <a:t>Ecology and Endangered Species- </a:t>
            </a:r>
          </a:p>
          <a:p>
            <a:endParaRPr lang="en-US" dirty="0"/>
          </a:p>
          <a:p>
            <a:r>
              <a:rPr lang="en-US" dirty="0"/>
              <a:t>The ontology includes classes for different types of animals, such as mammals, birds, and reptiles, and provides information about their characteristics, habitats, conservation status, and more. For example, each animal class has properties that describe its size, diet, and geographic range. The ontology also includes classes for different types of habitats, such as forests, deserts, and freshwater environments, and provides information about the species that live in each habitat.</a:t>
            </a:r>
          </a:p>
          <a:p>
            <a:endParaRPr lang="en-US" dirty="0"/>
          </a:p>
          <a:p>
            <a:r>
              <a:rPr lang="en-US" dirty="0"/>
              <a:t>The ontology is designed to be extensible, allowing new animal classes and properties to be added as needed. It can be used to represent information about animals in a variety of contexts, such as biodiversity research, conservation efforts, and education. The ontology also includes information about various plant species, and as their taxonomy, growth habits, and habitats. </a:t>
            </a:r>
          </a:p>
          <a:p>
            <a:endParaRPr lang="en-US" dirty="0"/>
          </a:p>
          <a:p>
            <a:r>
              <a:rPr lang="en-US" dirty="0"/>
              <a:t>Link- </a:t>
            </a:r>
            <a:r>
              <a:rPr lang="en-US" dirty="0">
                <a:hlinkClick r:id="rId2"/>
              </a:rPr>
              <a:t>https://drive.google.com/file/d/1SZ-vrET7AEfIrqpgfowOLrZ44KHe4kCB/view</a:t>
            </a:r>
            <a:endParaRPr lang="en-US" dirty="0"/>
          </a:p>
        </p:txBody>
      </p:sp>
    </p:spTree>
    <p:extLst>
      <p:ext uri="{BB962C8B-B14F-4D97-AF65-F5344CB8AC3E}">
        <p14:creationId xmlns:p14="http://schemas.microsoft.com/office/powerpoint/2010/main" val="25475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1">
            <a:extLst>
              <a:ext uri="{FF2B5EF4-FFF2-40B4-BE49-F238E27FC236}">
                <a16:creationId xmlns:a16="http://schemas.microsoft.com/office/drawing/2014/main" id="{D06BD54B-2A82-B632-8125-56B448043721}"/>
              </a:ext>
            </a:extLst>
          </p:cNvPr>
          <p:cNvSpPr txBox="1">
            <a:spLocks/>
          </p:cNvSpPr>
          <p:nvPr/>
        </p:nvSpPr>
        <p:spPr>
          <a:xfrm>
            <a:off x="841248" y="552289"/>
            <a:ext cx="3976496" cy="39003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a:t>Owl File</a:t>
            </a:r>
            <a:br>
              <a:rPr lang="en-US" sz="5200"/>
            </a:br>
            <a:br>
              <a:rPr lang="en-US" sz="5200"/>
            </a:br>
            <a:r>
              <a:rPr lang="en-US" sz="5200"/>
              <a:t>Screenshot1</a:t>
            </a:r>
            <a:endParaRPr lang="en-US" sz="5200" dirty="0"/>
          </a:p>
        </p:txBody>
      </p:sp>
      <p:pic>
        <p:nvPicPr>
          <p:cNvPr id="5" name="Content Placeholder 4">
            <a:extLst>
              <a:ext uri="{FF2B5EF4-FFF2-40B4-BE49-F238E27FC236}">
                <a16:creationId xmlns:a16="http://schemas.microsoft.com/office/drawing/2014/main" id="{F17E1430-3F6F-FB7D-8F5D-B92ED53BDE1C}"/>
              </a:ext>
            </a:extLst>
          </p:cNvPr>
          <p:cNvPicPr>
            <a:picLocks noChangeAspect="1"/>
          </p:cNvPicPr>
          <p:nvPr/>
        </p:nvPicPr>
        <p:blipFill>
          <a:blip r:embed="rId2"/>
          <a:stretch>
            <a:fillRect/>
          </a:stretch>
        </p:blipFill>
        <p:spPr>
          <a:xfrm>
            <a:off x="4539343" y="552289"/>
            <a:ext cx="6920265" cy="5674616"/>
          </a:xfrm>
          <a:prstGeom prst="rect">
            <a:avLst/>
          </a:prstGeom>
        </p:spPr>
      </p:pic>
    </p:spTree>
    <p:extLst>
      <p:ext uri="{BB962C8B-B14F-4D97-AF65-F5344CB8AC3E}">
        <p14:creationId xmlns:p14="http://schemas.microsoft.com/office/powerpoint/2010/main" val="237384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4">
            <a:extLst>
              <a:ext uri="{FF2B5EF4-FFF2-40B4-BE49-F238E27FC236}">
                <a16:creationId xmlns:a16="http://schemas.microsoft.com/office/drawing/2014/main" id="{0A879E57-A0C7-A61D-5A23-B25DDD849F42}"/>
              </a:ext>
            </a:extLst>
          </p:cNvPr>
          <p:cNvPicPr>
            <a:picLocks noChangeAspect="1"/>
          </p:cNvPicPr>
          <p:nvPr/>
        </p:nvPicPr>
        <p:blipFill rotWithShape="1">
          <a:blip r:embed="rId2"/>
          <a:srcRect r="28694"/>
          <a:stretch/>
        </p:blipFill>
        <p:spPr>
          <a:xfrm>
            <a:off x="5336025" y="265530"/>
            <a:ext cx="6335485" cy="6263877"/>
          </a:xfrm>
          <a:prstGeom prst="rect">
            <a:avLst/>
          </a:prstGeom>
        </p:spPr>
      </p:pic>
      <p:sp>
        <p:nvSpPr>
          <p:cNvPr id="5" name="TextBox 6">
            <a:extLst>
              <a:ext uri="{FF2B5EF4-FFF2-40B4-BE49-F238E27FC236}">
                <a16:creationId xmlns:a16="http://schemas.microsoft.com/office/drawing/2014/main" id="{974406F0-DB12-FA12-0796-E504D81E38C6}"/>
              </a:ext>
            </a:extLst>
          </p:cNvPr>
          <p:cNvSpPr txBox="1"/>
          <p:nvPr/>
        </p:nvSpPr>
        <p:spPr>
          <a:xfrm>
            <a:off x="975110" y="1997528"/>
            <a:ext cx="4366476" cy="2431713"/>
          </a:xfrm>
          <a:prstGeom prst="rect">
            <a:avLst/>
          </a:prstGeom>
        </p:spPr>
        <p:txBody>
          <a:bodyPr vert="horz" lIns="91440" tIns="45720" rIns="91440" bIns="45720" rtlCol="0">
            <a:normAutofit/>
          </a:bodyPr>
          <a:lstStyle/>
          <a:p>
            <a:pPr>
              <a:lnSpc>
                <a:spcPct val="90000"/>
              </a:lnSpc>
              <a:spcAft>
                <a:spcPts val="600"/>
              </a:spcAft>
            </a:pPr>
            <a:r>
              <a:rPr lang="en-US" sz="5400" dirty="0">
                <a:latin typeface="Calibri Light" panose="020F0302020204030204" pitchFamily="34" charset="0"/>
                <a:cs typeface="Calibri Light" panose="020F0302020204030204" pitchFamily="34" charset="0"/>
              </a:rPr>
              <a:t>Owl File</a:t>
            </a:r>
            <a:br>
              <a:rPr lang="en-US" sz="5400" dirty="0">
                <a:latin typeface="Calibri Light" panose="020F0302020204030204" pitchFamily="34" charset="0"/>
                <a:cs typeface="Calibri Light" panose="020F0302020204030204" pitchFamily="34" charset="0"/>
              </a:rPr>
            </a:br>
            <a:br>
              <a:rPr lang="en-US" sz="5400" dirty="0">
                <a:latin typeface="Calibri Light" panose="020F0302020204030204" pitchFamily="34" charset="0"/>
                <a:cs typeface="Calibri Light" panose="020F0302020204030204" pitchFamily="34" charset="0"/>
              </a:rPr>
            </a:br>
            <a:r>
              <a:rPr lang="en-US" sz="5400" dirty="0">
                <a:latin typeface="Calibri Light" panose="020F0302020204030204" pitchFamily="34" charset="0"/>
                <a:cs typeface="Calibri Light" panose="020F0302020204030204" pitchFamily="34" charset="0"/>
              </a:rPr>
              <a:t>Screenshot2</a:t>
            </a:r>
          </a:p>
        </p:txBody>
      </p:sp>
    </p:spTree>
    <p:extLst>
      <p:ext uri="{BB962C8B-B14F-4D97-AF65-F5344CB8AC3E}">
        <p14:creationId xmlns:p14="http://schemas.microsoft.com/office/powerpoint/2010/main" val="307636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EE1351-BB09-8C55-3039-E1CBDA93E9C4}"/>
              </a:ext>
            </a:extLst>
          </p:cNvPr>
          <p:cNvSpPr>
            <a:spLocks noGrp="1"/>
          </p:cNvSpPr>
          <p:nvPr>
            <p:ph type="title"/>
          </p:nvPr>
        </p:nvSpPr>
        <p:spPr>
          <a:xfrm>
            <a:off x="838200" y="643467"/>
            <a:ext cx="2951205" cy="5571066"/>
          </a:xfrm>
        </p:spPr>
        <p:txBody>
          <a:bodyPr>
            <a:normAutofit/>
          </a:bodyPr>
          <a:lstStyle/>
          <a:p>
            <a:r>
              <a:rPr lang="en-GB">
                <a:solidFill>
                  <a:srgbClr val="FFFFFF"/>
                </a:solidFill>
              </a:rPr>
              <a:t>Technical Approach: Overview</a:t>
            </a:r>
          </a:p>
        </p:txBody>
      </p:sp>
      <p:graphicFrame>
        <p:nvGraphicFramePr>
          <p:cNvPr id="4" name="Content Placeholder 2">
            <a:extLst>
              <a:ext uri="{FF2B5EF4-FFF2-40B4-BE49-F238E27FC236}">
                <a16:creationId xmlns:a16="http://schemas.microsoft.com/office/drawing/2014/main" id="{4F9CB35D-BCF8-44A9-8FD3-69F1305E23AF}"/>
              </a:ext>
            </a:extLst>
          </p:cNvPr>
          <p:cNvGraphicFramePr>
            <a:graphicFrameLocks noGrp="1"/>
          </p:cNvGraphicFramePr>
          <p:nvPr>
            <p:ph idx="1"/>
            <p:extLst>
              <p:ext uri="{D42A27DB-BD31-4B8C-83A1-F6EECF244321}">
                <p14:modId xmlns:p14="http://schemas.microsoft.com/office/powerpoint/2010/main" val="1851999321"/>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89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20F3E95-106B-B1F8-616D-42866F5C62FE}"/>
              </a:ext>
            </a:extLst>
          </p:cNvPr>
          <p:cNvSpPr>
            <a:spLocks noGrp="1"/>
          </p:cNvSpPr>
          <p:nvPr>
            <p:ph idx="1"/>
          </p:nvPr>
        </p:nvSpPr>
        <p:spPr>
          <a:xfrm>
            <a:off x="3050412" y="2979336"/>
            <a:ext cx="5709721" cy="2430864"/>
          </a:xfrm>
        </p:spPr>
        <p:txBody>
          <a:bodyPr anchor="t">
            <a:normAutofit/>
          </a:bodyPr>
          <a:lstStyle/>
          <a:p>
            <a:endParaRPr lang="en-GB" sz="20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4" descr="Text">
            <a:extLst>
              <a:ext uri="{FF2B5EF4-FFF2-40B4-BE49-F238E27FC236}">
                <a16:creationId xmlns:a16="http://schemas.microsoft.com/office/drawing/2014/main" id="{41A85C82-00CF-CAF7-5658-DC5129F18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728" y="1566793"/>
            <a:ext cx="5333148" cy="4727646"/>
          </a:xfrm>
          <a:prstGeom prst="rect">
            <a:avLst/>
          </a:prstGeom>
        </p:spPr>
      </p:pic>
      <p:pic>
        <p:nvPicPr>
          <p:cNvPr id="5" name="Picture 4" descr="Text&#10;&#10;Description automatically generated">
            <a:extLst>
              <a:ext uri="{FF2B5EF4-FFF2-40B4-BE49-F238E27FC236}">
                <a16:creationId xmlns:a16="http://schemas.microsoft.com/office/drawing/2014/main" id="{6E35F1F4-A9C2-577B-EF36-BCE8E210B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788" y="1593495"/>
            <a:ext cx="4395710" cy="4700944"/>
          </a:xfrm>
          <a:prstGeom prst="rect">
            <a:avLst/>
          </a:prstGeom>
        </p:spPr>
      </p:pic>
      <p:sp>
        <p:nvSpPr>
          <p:cNvPr id="6" name="Title 1">
            <a:extLst>
              <a:ext uri="{FF2B5EF4-FFF2-40B4-BE49-F238E27FC236}">
                <a16:creationId xmlns:a16="http://schemas.microsoft.com/office/drawing/2014/main" id="{EC43A564-957F-35BC-BC7F-4F9EC7F6F584}"/>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a:t>Code Snippets</a:t>
            </a:r>
            <a:endParaRPr lang="en-US" sz="5200" dirty="0"/>
          </a:p>
        </p:txBody>
      </p:sp>
    </p:spTree>
    <p:extLst>
      <p:ext uri="{BB962C8B-B14F-4D97-AF65-F5344CB8AC3E}">
        <p14:creationId xmlns:p14="http://schemas.microsoft.com/office/powerpoint/2010/main" val="25425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B6CF360-FA72-532D-D25B-CB0D879AD97E}"/>
              </a:ext>
            </a:extLst>
          </p:cNvPr>
          <p:cNvSpPr>
            <a:spLocks noGrp="1"/>
          </p:cNvSpPr>
          <p:nvPr>
            <p:ph idx="1"/>
          </p:nvPr>
        </p:nvSpPr>
        <p:spPr>
          <a:xfrm>
            <a:off x="3050412" y="2979336"/>
            <a:ext cx="5709721" cy="2430864"/>
          </a:xfrm>
        </p:spPr>
        <p:txBody>
          <a:bodyPr anchor="t">
            <a:normAutofit/>
          </a:bodyPr>
          <a:lstStyle/>
          <a:p>
            <a:endParaRPr lang="en-GB" sz="20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1">
            <a:extLst>
              <a:ext uri="{FF2B5EF4-FFF2-40B4-BE49-F238E27FC236}">
                <a16:creationId xmlns:a16="http://schemas.microsoft.com/office/drawing/2014/main" id="{BE74E440-2815-78A9-F7CD-5FC8A6CA25A5}"/>
              </a:ext>
            </a:extLst>
          </p:cNvPr>
          <p:cNvSpPr txBox="1">
            <a:spLocks/>
          </p:cNvSpPr>
          <p:nvPr/>
        </p:nvSpPr>
        <p:spPr>
          <a:xfrm>
            <a:off x="630936" y="457200"/>
            <a:ext cx="4343400" cy="9627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Code Snippets</a:t>
            </a:r>
            <a:endParaRPr lang="en-US" sz="4800" dirty="0"/>
          </a:p>
        </p:txBody>
      </p:sp>
      <p:pic>
        <p:nvPicPr>
          <p:cNvPr id="5" name="Picture 4" descr="Text&#10;&#10;Description automatically generated">
            <a:extLst>
              <a:ext uri="{FF2B5EF4-FFF2-40B4-BE49-F238E27FC236}">
                <a16:creationId xmlns:a16="http://schemas.microsoft.com/office/drawing/2014/main" id="{AE73885E-656D-555B-755D-31CA9384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10" y="1694985"/>
            <a:ext cx="4682174" cy="4553415"/>
          </a:xfrm>
          <a:prstGeom prst="rect">
            <a:avLst/>
          </a:prstGeom>
        </p:spPr>
      </p:pic>
      <p:pic>
        <p:nvPicPr>
          <p:cNvPr id="6" name="Content Placeholder 7" descr="Text&#10;&#10;Description automatically generated">
            <a:extLst>
              <a:ext uri="{FF2B5EF4-FFF2-40B4-BE49-F238E27FC236}">
                <a16:creationId xmlns:a16="http://schemas.microsoft.com/office/drawing/2014/main" id="{6374DEF9-BDED-6097-2BF9-E0CF2B1BC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920" y="2029522"/>
            <a:ext cx="6394688" cy="4156546"/>
          </a:xfrm>
          <a:prstGeom prst="rect">
            <a:avLst/>
          </a:prstGeom>
        </p:spPr>
      </p:pic>
    </p:spTree>
    <p:extLst>
      <p:ext uri="{BB962C8B-B14F-4D97-AF65-F5344CB8AC3E}">
        <p14:creationId xmlns:p14="http://schemas.microsoft.com/office/powerpoint/2010/main" val="172475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B251B76D-D1FF-27B5-CB64-3919B96997C5}"/>
              </a:ext>
            </a:extLst>
          </p:cNvPr>
          <p:cNvSpPr>
            <a:spLocks noGrp="1"/>
          </p:cNvSpPr>
          <p:nvPr>
            <p:ph type="title"/>
          </p:nvPr>
        </p:nvSpPr>
        <p:spPr>
          <a:xfrm>
            <a:off x="-1371548" y="-288324"/>
            <a:ext cx="5754696" cy="1837349"/>
          </a:xfrm>
        </p:spPr>
        <p:txBody>
          <a:bodyPr>
            <a:normAutofit/>
          </a:bodyPr>
          <a:lstStyle/>
          <a:p>
            <a:pPr algn="ctr"/>
            <a:r>
              <a:rPr lang="en-GB" sz="3600" b="1" dirty="0">
                <a:latin typeface="Times New Roman"/>
                <a:cs typeface="Calibri Light"/>
              </a:rPr>
              <a:t>Query 1:-</a:t>
            </a:r>
            <a:endParaRPr lang="en-GB" sz="3600" b="1">
              <a:latin typeface="Times New Roman"/>
              <a:cs typeface="Times New Roman"/>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EE5C5666-CA26-0D7B-1ECD-1584CB05E5B2}"/>
              </a:ext>
            </a:extLst>
          </p:cNvPr>
          <p:cNvSpPr txBox="1"/>
          <p:nvPr/>
        </p:nvSpPr>
        <p:spPr>
          <a:xfrm>
            <a:off x="499350" y="1139317"/>
            <a:ext cx="105501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Times New Roman"/>
                <a:ea typeface="+mn-lt"/>
                <a:cs typeface="Calibri" panose="020F0502020204030204"/>
              </a:rPr>
              <a:t>What are the locations and the types of threats faced by the endangered animal species, and how many species are threatened in each location?</a:t>
            </a:r>
            <a:endParaRPr kumimoji="0" lang="en-US" sz="1800" b="1" i="0" u="none" strike="noStrike" kern="1200" cap="none" spc="0" normalizeH="0" baseline="0" noProof="0">
              <a:ln>
                <a:noFill/>
              </a:ln>
              <a:solidFill>
                <a:prstClr val="black"/>
              </a:solidFill>
              <a:effectLst/>
              <a:uLnTx/>
              <a:uFillTx/>
              <a:latin typeface="Times New Roman"/>
              <a:ea typeface="+mn-ea"/>
              <a:cs typeface="Times New Roman"/>
            </a:endParaRPr>
          </a:p>
        </p:txBody>
      </p:sp>
      <p:cxnSp>
        <p:nvCxnSpPr>
          <p:cNvPr id="5" name="Straight Arrow Connector 4">
            <a:extLst>
              <a:ext uri="{FF2B5EF4-FFF2-40B4-BE49-F238E27FC236}">
                <a16:creationId xmlns:a16="http://schemas.microsoft.com/office/drawing/2014/main" id="{0458F387-CA31-0F6C-248E-CB8721597BAF}"/>
              </a:ext>
            </a:extLst>
          </p:cNvPr>
          <p:cNvCxnSpPr/>
          <p:nvPr/>
        </p:nvCxnSpPr>
        <p:spPr>
          <a:xfrm>
            <a:off x="5781675" y="3977316"/>
            <a:ext cx="468702" cy="862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6" name="Picture 6" descr="Graphical user interface, text, application&#10;&#10;Description automatically generated">
            <a:extLst>
              <a:ext uri="{FF2B5EF4-FFF2-40B4-BE49-F238E27FC236}">
                <a16:creationId xmlns:a16="http://schemas.microsoft.com/office/drawing/2014/main" id="{FC1269CB-3887-8864-28D4-E8DE2E604EA6}"/>
              </a:ext>
            </a:extLst>
          </p:cNvPr>
          <p:cNvPicPr>
            <a:picLocks noChangeAspect="1"/>
          </p:cNvPicPr>
          <p:nvPr/>
        </p:nvPicPr>
        <p:blipFill>
          <a:blip r:embed="rId2"/>
          <a:stretch>
            <a:fillRect/>
          </a:stretch>
        </p:blipFill>
        <p:spPr>
          <a:xfrm>
            <a:off x="6363418" y="1996671"/>
            <a:ext cx="5704936" cy="441741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8" descr="Text&#10;&#10;Description automatically generated">
            <a:extLst>
              <a:ext uri="{FF2B5EF4-FFF2-40B4-BE49-F238E27FC236}">
                <a16:creationId xmlns:a16="http://schemas.microsoft.com/office/drawing/2014/main" id="{B7E6262C-AB2E-91C7-5FF4-72336E0D1B06}"/>
              </a:ext>
            </a:extLst>
          </p:cNvPr>
          <p:cNvPicPr>
            <a:picLocks noChangeAspect="1"/>
          </p:cNvPicPr>
          <p:nvPr/>
        </p:nvPicPr>
        <p:blipFill>
          <a:blip r:embed="rId3"/>
          <a:stretch>
            <a:fillRect/>
          </a:stretch>
        </p:blipFill>
        <p:spPr>
          <a:xfrm>
            <a:off x="123645" y="2756994"/>
            <a:ext cx="5460520" cy="31268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49803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737</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 3</vt:lpstr>
      <vt:lpstr>office theme</vt:lpstr>
      <vt:lpstr>PowerPoint Presentation</vt:lpstr>
      <vt:lpstr>Content:-</vt:lpstr>
      <vt:lpstr>Dataset-</vt:lpstr>
      <vt:lpstr>PowerPoint Presentation</vt:lpstr>
      <vt:lpstr>PowerPoint Presentation</vt:lpstr>
      <vt:lpstr>Technical Approach: Overview</vt:lpstr>
      <vt:lpstr>PowerPoint Presentation</vt:lpstr>
      <vt:lpstr>PowerPoint Presentation</vt:lpstr>
      <vt:lpstr>Query 1:-</vt:lpstr>
      <vt:lpstr>Query 2:-</vt:lpstr>
      <vt:lpstr>Query 3:-</vt:lpstr>
      <vt:lpstr>Query 4:-</vt:lpstr>
      <vt:lpstr>Query 5:-</vt:lpstr>
      <vt:lpstr>PowerPoint Presentation</vt:lpstr>
      <vt:lpstr>PowerPoint Presentation</vt:lpstr>
      <vt:lpstr>Technical Difficulties:-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 Vardhan Kondapaka</cp:lastModifiedBy>
  <cp:revision>202</cp:revision>
  <dcterms:created xsi:type="dcterms:W3CDTF">2023-04-24T09:01:43Z</dcterms:created>
  <dcterms:modified xsi:type="dcterms:W3CDTF">2023-04-24T18:15:00Z</dcterms:modified>
</cp:coreProperties>
</file>