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5" r:id="rId8"/>
    <p:sldId id="266" r:id="rId9"/>
  </p:sldIdLst>
  <p:sldSz cx="7772400" cy="100584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248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34284" y="872997"/>
            <a:ext cx="1703831" cy="756919"/>
          </a:xfrm>
          <a:prstGeom prst="rect">
            <a:avLst/>
          </a:prstGeom>
        </p:spPr>
        <p:txBody>
          <a:bodyPr wrap="square" lIns="0" tIns="0" rIns="0" bIns="0">
            <a:spAutoFit/>
          </a:bodyPr>
          <a:lstStyle>
            <a:lvl1pPr>
              <a:defRPr sz="48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914704" y="2906598"/>
            <a:ext cx="4129404" cy="23412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51175" y="2441194"/>
            <a:ext cx="167132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As</a:t>
            </a:r>
            <a:r>
              <a:rPr sz="1100" spc="-10" dirty="0">
                <a:latin typeface="Arial MT"/>
                <a:cs typeface="Arial MT"/>
              </a:rPr>
              <a:t> </a:t>
            </a:r>
            <a:r>
              <a:rPr sz="1100" dirty="0">
                <a:latin typeface="Arial MT"/>
                <a:cs typeface="Arial MT"/>
              </a:rPr>
              <a:t>a</a:t>
            </a:r>
            <a:r>
              <a:rPr sz="1100" spc="-10" dirty="0">
                <a:latin typeface="Arial MT"/>
                <a:cs typeface="Arial MT"/>
              </a:rPr>
              <a:t> </a:t>
            </a:r>
            <a:r>
              <a:rPr sz="1100" spc="-5" dirty="0">
                <a:latin typeface="Arial MT"/>
                <a:cs typeface="Arial MT"/>
              </a:rPr>
              <a:t>Field</a:t>
            </a:r>
            <a:r>
              <a:rPr sz="1100" spc="-10" dirty="0">
                <a:latin typeface="Arial MT"/>
                <a:cs typeface="Arial MT"/>
              </a:rPr>
              <a:t> </a:t>
            </a:r>
            <a:r>
              <a:rPr sz="1100" dirty="0">
                <a:latin typeface="Arial MT"/>
                <a:cs typeface="Arial MT"/>
              </a:rPr>
              <a:t>work</a:t>
            </a:r>
            <a:r>
              <a:rPr sz="1100" spc="-20" dirty="0">
                <a:latin typeface="Arial MT"/>
                <a:cs typeface="Arial MT"/>
              </a:rPr>
              <a:t> </a:t>
            </a:r>
            <a:r>
              <a:rPr sz="1100" spc="-5" dirty="0">
                <a:latin typeface="Arial MT"/>
                <a:cs typeface="Arial MT"/>
              </a:rPr>
              <a:t>for</a:t>
            </a:r>
            <a:r>
              <a:rPr sz="1100" spc="-10" dirty="0">
                <a:latin typeface="Arial MT"/>
                <a:cs typeface="Arial MT"/>
              </a:rPr>
              <a:t> </a:t>
            </a:r>
            <a:r>
              <a:rPr sz="1100" spc="-5" dirty="0">
                <a:latin typeface="Arial MT"/>
                <a:cs typeface="Arial MT"/>
              </a:rPr>
              <a:t>Course</a:t>
            </a:r>
            <a:endParaRPr sz="1100">
              <a:latin typeface="Arial MT"/>
              <a:cs typeface="Arial MT"/>
            </a:endParaRPr>
          </a:p>
        </p:txBody>
      </p:sp>
      <p:sp>
        <p:nvSpPr>
          <p:cNvPr id="3" name="object 3"/>
          <p:cNvSpPr txBox="1"/>
          <p:nvPr/>
        </p:nvSpPr>
        <p:spPr>
          <a:xfrm>
            <a:off x="1055928" y="2753614"/>
            <a:ext cx="5661025" cy="682625"/>
          </a:xfrm>
          <a:prstGeom prst="rect">
            <a:avLst/>
          </a:prstGeom>
        </p:spPr>
        <p:txBody>
          <a:bodyPr vert="horz" wrap="square" lIns="0" tIns="34290" rIns="0" bIns="0" rtlCol="0">
            <a:spAutoFit/>
          </a:bodyPr>
          <a:lstStyle/>
          <a:p>
            <a:pPr marL="2178050" marR="5080" indent="-2165985">
              <a:lnSpc>
                <a:spcPts val="2530"/>
              </a:lnSpc>
              <a:spcBef>
                <a:spcPts val="270"/>
              </a:spcBef>
            </a:pPr>
            <a:r>
              <a:rPr sz="2200" u="heavy" spc="-5" dirty="0">
                <a:solidFill>
                  <a:srgbClr val="393939"/>
                </a:solidFill>
                <a:uFill>
                  <a:solidFill>
                    <a:srgbClr val="393939"/>
                  </a:solidFill>
                </a:uFill>
                <a:latin typeface="Arial MT"/>
                <a:cs typeface="Arial MT"/>
              </a:rPr>
              <a:t>INTERNET</a:t>
            </a:r>
            <a:r>
              <a:rPr sz="2200" u="heavy" spc="15" dirty="0">
                <a:solidFill>
                  <a:srgbClr val="393939"/>
                </a:solidFill>
                <a:uFill>
                  <a:solidFill>
                    <a:srgbClr val="393939"/>
                  </a:solidFill>
                </a:uFill>
                <a:latin typeface="Arial MT"/>
                <a:cs typeface="Arial MT"/>
              </a:rPr>
              <a:t> </a:t>
            </a:r>
            <a:r>
              <a:rPr sz="2200" u="heavy" spc="-5" dirty="0">
                <a:solidFill>
                  <a:srgbClr val="393939"/>
                </a:solidFill>
                <a:uFill>
                  <a:solidFill>
                    <a:srgbClr val="393939"/>
                  </a:solidFill>
                </a:uFill>
                <a:latin typeface="Arial MT"/>
                <a:cs typeface="Arial MT"/>
              </a:rPr>
              <a:t>PROGRAMMING</a:t>
            </a:r>
            <a:r>
              <a:rPr sz="2200" u="heavy" dirty="0">
                <a:solidFill>
                  <a:srgbClr val="393939"/>
                </a:solidFill>
                <a:uFill>
                  <a:solidFill>
                    <a:srgbClr val="393939"/>
                  </a:solidFill>
                </a:uFill>
                <a:latin typeface="Arial MT"/>
                <a:cs typeface="Arial MT"/>
              </a:rPr>
              <a:t> </a:t>
            </a:r>
            <a:r>
              <a:rPr sz="2200" u="heavy" spc="-5" dirty="0">
                <a:solidFill>
                  <a:srgbClr val="393939"/>
                </a:solidFill>
                <a:uFill>
                  <a:solidFill>
                    <a:srgbClr val="393939"/>
                  </a:solidFill>
                </a:uFill>
                <a:latin typeface="Arial MT"/>
                <a:cs typeface="Arial MT"/>
              </a:rPr>
              <a:t>LABORATORY </a:t>
            </a:r>
            <a:r>
              <a:rPr sz="2200" spc="-595" dirty="0">
                <a:solidFill>
                  <a:srgbClr val="393939"/>
                </a:solidFill>
                <a:latin typeface="Arial MT"/>
                <a:cs typeface="Arial MT"/>
              </a:rPr>
              <a:t> </a:t>
            </a:r>
            <a:r>
              <a:rPr sz="2200" u="heavy" spc="-5" dirty="0">
                <a:uFill>
                  <a:solidFill>
                    <a:srgbClr val="000000"/>
                  </a:solidFill>
                </a:uFill>
                <a:latin typeface="Arial MT"/>
                <a:cs typeface="Arial MT"/>
              </a:rPr>
              <a:t>(CSE 326)</a:t>
            </a:r>
            <a:endParaRPr sz="2200">
              <a:latin typeface="Arial MT"/>
              <a:cs typeface="Arial MT"/>
            </a:endParaRPr>
          </a:p>
        </p:txBody>
      </p:sp>
      <p:sp>
        <p:nvSpPr>
          <p:cNvPr id="4" name="object 4"/>
          <p:cNvSpPr txBox="1"/>
          <p:nvPr/>
        </p:nvSpPr>
        <p:spPr>
          <a:xfrm>
            <a:off x="3773551" y="3639439"/>
            <a:ext cx="226060" cy="208279"/>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Arial" panose="020B0604020202020204"/>
                <a:cs typeface="Arial" panose="020B0604020202020204"/>
              </a:rPr>
              <a:t>By</a:t>
            </a:r>
            <a:endParaRPr sz="1200">
              <a:latin typeface="Arial" panose="020B0604020202020204"/>
              <a:cs typeface="Arial" panose="020B0604020202020204"/>
            </a:endParaRPr>
          </a:p>
        </p:txBody>
      </p:sp>
      <p:sp>
        <p:nvSpPr>
          <p:cNvPr id="5" name="object 5"/>
          <p:cNvSpPr/>
          <p:nvPr/>
        </p:nvSpPr>
        <p:spPr>
          <a:xfrm>
            <a:off x="896416" y="3655186"/>
            <a:ext cx="5981065" cy="6350"/>
          </a:xfrm>
          <a:custGeom>
            <a:avLst/>
            <a:gdLst/>
            <a:ahLst/>
            <a:cxnLst/>
            <a:rect l="l" t="t" r="r" b="b"/>
            <a:pathLst>
              <a:path w="5981065" h="6350">
                <a:moveTo>
                  <a:pt x="5981065" y="0"/>
                </a:moveTo>
                <a:lnTo>
                  <a:pt x="0" y="0"/>
                </a:lnTo>
                <a:lnTo>
                  <a:pt x="0" y="6096"/>
                </a:lnTo>
                <a:lnTo>
                  <a:pt x="5981065" y="6096"/>
                </a:lnTo>
                <a:lnTo>
                  <a:pt x="5981065" y="0"/>
                </a:lnTo>
                <a:close/>
              </a:path>
            </a:pathLst>
          </a:custGeom>
          <a:solidFill>
            <a:srgbClr val="515151"/>
          </a:solidFill>
        </p:spPr>
        <p:txBody>
          <a:bodyPr wrap="square" lIns="0" tIns="0" rIns="0" bIns="0" rtlCol="0"/>
          <a:lstStyle/>
          <a:p>
            <a:endParaRPr/>
          </a:p>
        </p:txBody>
      </p:sp>
      <p:sp>
        <p:nvSpPr>
          <p:cNvPr id="6" name="object 6"/>
          <p:cNvSpPr/>
          <p:nvPr/>
        </p:nvSpPr>
        <p:spPr>
          <a:xfrm>
            <a:off x="896416" y="8229345"/>
            <a:ext cx="5981065" cy="6350"/>
          </a:xfrm>
          <a:custGeom>
            <a:avLst/>
            <a:gdLst/>
            <a:ahLst/>
            <a:cxnLst/>
            <a:rect l="l" t="t" r="r" b="b"/>
            <a:pathLst>
              <a:path w="5981065" h="6350">
                <a:moveTo>
                  <a:pt x="5981065" y="0"/>
                </a:moveTo>
                <a:lnTo>
                  <a:pt x="0" y="0"/>
                </a:lnTo>
                <a:lnTo>
                  <a:pt x="0" y="6095"/>
                </a:lnTo>
                <a:lnTo>
                  <a:pt x="5981065" y="6095"/>
                </a:lnTo>
                <a:lnTo>
                  <a:pt x="5981065" y="0"/>
                </a:lnTo>
                <a:close/>
              </a:path>
            </a:pathLst>
          </a:custGeom>
          <a:solidFill>
            <a:srgbClr val="515151"/>
          </a:solidFill>
        </p:spPr>
        <p:txBody>
          <a:bodyPr wrap="square" lIns="0" tIns="0" rIns="0" bIns="0" rtlCol="0"/>
          <a:lstStyle/>
          <a:p>
            <a:endParaRPr/>
          </a:p>
        </p:txBody>
      </p:sp>
      <p:sp>
        <p:nvSpPr>
          <p:cNvPr id="7" name="object 7"/>
          <p:cNvSpPr txBox="1"/>
          <p:nvPr/>
        </p:nvSpPr>
        <p:spPr>
          <a:xfrm>
            <a:off x="1898650" y="8459020"/>
            <a:ext cx="3970654" cy="643255"/>
          </a:xfrm>
          <a:prstGeom prst="rect">
            <a:avLst/>
          </a:prstGeom>
        </p:spPr>
        <p:txBody>
          <a:bodyPr vert="horz" wrap="square" lIns="0" tIns="58419" rIns="0" bIns="0" rtlCol="0">
            <a:spAutoFit/>
          </a:bodyPr>
          <a:lstStyle/>
          <a:p>
            <a:pPr algn="ctr">
              <a:lnSpc>
                <a:spcPct val="100000"/>
              </a:lnSpc>
              <a:spcBef>
                <a:spcPts val="460"/>
              </a:spcBef>
            </a:pPr>
            <a:r>
              <a:rPr lang="en-US" sz="1100" b="1" spc="20" dirty="0">
                <a:latin typeface="Arial" panose="020B0604020202020204"/>
                <a:cs typeface="Arial" panose="020B0604020202020204"/>
              </a:rPr>
              <a:t>	</a:t>
            </a:r>
            <a:r>
              <a:rPr sz="1100" b="1" spc="20" dirty="0">
                <a:latin typeface="Arial" panose="020B0604020202020204"/>
                <a:cs typeface="Arial" panose="020B0604020202020204"/>
              </a:rPr>
              <a:t>Submitted</a:t>
            </a:r>
            <a:r>
              <a:rPr sz="1100" b="1" spc="30" dirty="0">
                <a:latin typeface="Arial" panose="020B0604020202020204"/>
                <a:cs typeface="Arial" panose="020B0604020202020204"/>
              </a:rPr>
              <a:t> </a:t>
            </a:r>
            <a:r>
              <a:rPr sz="1100" b="1" spc="15" dirty="0">
                <a:latin typeface="Arial" panose="020B0604020202020204"/>
                <a:cs typeface="Arial" panose="020B0604020202020204"/>
              </a:rPr>
              <a:t>To</a:t>
            </a:r>
            <a:r>
              <a:rPr sz="1100" b="1" spc="55" dirty="0">
                <a:latin typeface="Arial" panose="020B0604020202020204"/>
                <a:cs typeface="Arial" panose="020B0604020202020204"/>
              </a:rPr>
              <a:t> </a:t>
            </a:r>
            <a:r>
              <a:rPr lang="en-US" sz="1100" b="1" spc="55" dirty="0">
                <a:latin typeface="Arial" panose="020B0604020202020204"/>
                <a:cs typeface="Arial" panose="020B0604020202020204"/>
              </a:rPr>
              <a:t>Mrs. Aashima ma’am</a:t>
            </a:r>
            <a:endParaRPr sz="1100">
              <a:latin typeface="Arial" panose="020B0604020202020204"/>
              <a:cs typeface="Arial" panose="020B0604020202020204"/>
            </a:endParaRPr>
          </a:p>
          <a:p>
            <a:pPr marL="971550" marR="958850" algn="ctr">
              <a:lnSpc>
                <a:spcPts val="1380"/>
              </a:lnSpc>
              <a:spcBef>
                <a:spcPts val="490"/>
              </a:spcBef>
            </a:pPr>
            <a:r>
              <a:rPr sz="1200" spc="-5" dirty="0">
                <a:latin typeface="Arial MT"/>
                <a:cs typeface="Arial MT"/>
              </a:rPr>
              <a:t>Lovely Professional</a:t>
            </a:r>
            <a:r>
              <a:rPr sz="1200" dirty="0">
                <a:latin typeface="Arial MT"/>
                <a:cs typeface="Arial MT"/>
              </a:rPr>
              <a:t> </a:t>
            </a:r>
            <a:r>
              <a:rPr sz="1200" spc="-5" dirty="0">
                <a:latin typeface="Arial MT"/>
                <a:cs typeface="Arial MT"/>
              </a:rPr>
              <a:t>University </a:t>
            </a:r>
            <a:r>
              <a:rPr sz="1200" spc="-320" dirty="0">
                <a:latin typeface="Arial MT"/>
                <a:cs typeface="Arial MT"/>
              </a:rPr>
              <a:t> </a:t>
            </a:r>
            <a:r>
              <a:rPr sz="1200" spc="-5" dirty="0">
                <a:latin typeface="Arial MT"/>
                <a:cs typeface="Arial MT"/>
              </a:rPr>
              <a:t>Jalandhar, Punjab, India.</a:t>
            </a:r>
            <a:endParaRPr sz="1200">
              <a:latin typeface="Arial MT"/>
              <a:cs typeface="Arial MT"/>
            </a:endParaRPr>
          </a:p>
        </p:txBody>
      </p:sp>
      <p:pic>
        <p:nvPicPr>
          <p:cNvPr id="8" name="object 8"/>
          <p:cNvPicPr/>
          <p:nvPr/>
        </p:nvPicPr>
        <p:blipFill>
          <a:blip r:embed="rId2" cstate="print"/>
          <a:stretch>
            <a:fillRect/>
          </a:stretch>
        </p:blipFill>
        <p:spPr>
          <a:xfrm>
            <a:off x="908875" y="5297296"/>
            <a:ext cx="6117844" cy="2770123"/>
          </a:xfrm>
          <a:prstGeom prst="rect">
            <a:avLst/>
          </a:prstGeom>
        </p:spPr>
      </p:pic>
      <p:sp>
        <p:nvSpPr>
          <p:cNvPr id="9" name="object 9"/>
          <p:cNvSpPr/>
          <p:nvPr/>
        </p:nvSpPr>
        <p:spPr>
          <a:xfrm>
            <a:off x="304800" y="304799"/>
            <a:ext cx="7164705" cy="9450705"/>
          </a:xfrm>
          <a:custGeom>
            <a:avLst/>
            <a:gdLst/>
            <a:ahLst/>
            <a:cxnLst/>
            <a:rect l="l" t="t" r="r" b="b"/>
            <a:pathLst>
              <a:path w="7164705" h="9450705">
                <a:moveTo>
                  <a:pt x="7164324" y="0"/>
                </a:moveTo>
                <a:lnTo>
                  <a:pt x="7158228" y="0"/>
                </a:lnTo>
                <a:lnTo>
                  <a:pt x="7158228" y="6096"/>
                </a:lnTo>
                <a:lnTo>
                  <a:pt x="7158228" y="9444228"/>
                </a:lnTo>
                <a:lnTo>
                  <a:pt x="6096" y="9444228"/>
                </a:lnTo>
                <a:lnTo>
                  <a:pt x="6096" y="6096"/>
                </a:lnTo>
                <a:lnTo>
                  <a:pt x="7158228" y="6096"/>
                </a:lnTo>
                <a:lnTo>
                  <a:pt x="7158228" y="0"/>
                </a:lnTo>
                <a:lnTo>
                  <a:pt x="6096" y="0"/>
                </a:lnTo>
                <a:lnTo>
                  <a:pt x="0" y="0"/>
                </a:lnTo>
                <a:lnTo>
                  <a:pt x="0" y="6096"/>
                </a:lnTo>
                <a:lnTo>
                  <a:pt x="0" y="9444228"/>
                </a:lnTo>
                <a:lnTo>
                  <a:pt x="0" y="9450324"/>
                </a:lnTo>
                <a:lnTo>
                  <a:pt x="6096" y="9450324"/>
                </a:lnTo>
                <a:lnTo>
                  <a:pt x="7158228" y="9450324"/>
                </a:lnTo>
                <a:lnTo>
                  <a:pt x="7164324" y="9450324"/>
                </a:lnTo>
                <a:lnTo>
                  <a:pt x="7164324" y="9444228"/>
                </a:lnTo>
                <a:lnTo>
                  <a:pt x="7164324" y="6096"/>
                </a:lnTo>
                <a:lnTo>
                  <a:pt x="7164324" y="0"/>
                </a:lnTo>
                <a:close/>
              </a:path>
            </a:pathLst>
          </a:custGeom>
          <a:solidFill>
            <a:srgbClr val="000000"/>
          </a:solidFill>
        </p:spPr>
        <p:txBody>
          <a:bodyPr wrap="square" lIns="0" tIns="0" rIns="0" bIns="0" rtlCol="0"/>
          <a:lstStyle/>
          <a:p>
            <a:endParaRPr/>
          </a:p>
        </p:txBody>
      </p:sp>
      <p:sp>
        <p:nvSpPr>
          <p:cNvPr id="10" name="object 10"/>
          <p:cNvSpPr txBox="1"/>
          <p:nvPr/>
        </p:nvSpPr>
        <p:spPr>
          <a:xfrm>
            <a:off x="902004" y="889761"/>
            <a:ext cx="4749800" cy="639445"/>
          </a:xfrm>
          <a:prstGeom prst="rect">
            <a:avLst/>
          </a:prstGeom>
        </p:spPr>
        <p:txBody>
          <a:bodyPr vert="horz" wrap="square" lIns="0" tIns="12700" rIns="0" bIns="0" rtlCol="0">
            <a:spAutoFit/>
          </a:bodyPr>
          <a:lstStyle/>
          <a:p>
            <a:pPr marL="1228725">
              <a:lnSpc>
                <a:spcPct val="100000"/>
              </a:lnSpc>
              <a:spcBef>
                <a:spcPts val="100"/>
              </a:spcBef>
            </a:pPr>
            <a:r>
              <a:rPr lang="en-US" sz="1400">
                <a:latin typeface="Arial MT"/>
                <a:cs typeface="Arial MT"/>
              </a:rPr>
              <a:t>PRESENTATION OF OUR WEBSITE</a:t>
            </a:r>
            <a:endParaRPr sz="1400">
              <a:latin typeface="Arial MT"/>
              <a:cs typeface="Arial MT"/>
            </a:endParaRPr>
          </a:p>
          <a:p>
            <a:pPr marL="12700">
              <a:lnSpc>
                <a:spcPct val="100000"/>
              </a:lnSpc>
              <a:spcBef>
                <a:spcPts val="1290"/>
              </a:spcBef>
            </a:pPr>
            <a:r>
              <a:rPr sz="1600" spc="-25" dirty="0">
                <a:latin typeface="Arial MT"/>
                <a:cs typeface="Arial MT"/>
              </a:rPr>
              <a:t>Title</a:t>
            </a:r>
            <a:r>
              <a:rPr sz="1600" spc="-25" dirty="0">
                <a:latin typeface="Lucida Sans Unicode" panose="020B0602030504020204"/>
                <a:cs typeface="Lucida Sans Unicode" panose="020B0602030504020204"/>
              </a:rPr>
              <a:t>:</a:t>
            </a:r>
            <a:r>
              <a:rPr lang="en-US" sz="1600" spc="-25" dirty="0">
                <a:latin typeface="Lucida Sans Unicode" panose="020B0602030504020204"/>
                <a:cs typeface="Lucida Sans Unicode" panose="020B0602030504020204"/>
              </a:rPr>
              <a:t>The electricity service website</a:t>
            </a:r>
          </a:p>
        </p:txBody>
      </p:sp>
      <p:graphicFrame>
        <p:nvGraphicFramePr>
          <p:cNvPr id="11" name="object 11"/>
          <p:cNvGraphicFramePr>
            <a:graphicFrameLocks noGrp="1"/>
          </p:cNvGraphicFramePr>
          <p:nvPr/>
        </p:nvGraphicFramePr>
        <p:xfrm>
          <a:off x="824788" y="3897503"/>
          <a:ext cx="6118222" cy="1283207"/>
        </p:xfrm>
        <a:graphic>
          <a:graphicData uri="http://schemas.openxmlformats.org/drawingml/2006/table">
            <a:tbl>
              <a:tblPr firstRow="1" bandRow="1">
                <a:tableStyleId>{2D5ABB26-0587-4C30-8999-92F81FD0307C}</a:tableStyleId>
              </a:tblPr>
              <a:tblGrid>
                <a:gridCol w="548640">
                  <a:extLst>
                    <a:ext uri="{9D8B030D-6E8A-4147-A177-3AD203B41FA5}">
                      <a16:colId xmlns:a16="http://schemas.microsoft.com/office/drawing/2014/main" val="20000"/>
                    </a:ext>
                  </a:extLst>
                </a:gridCol>
                <a:gridCol w="1169035">
                  <a:extLst>
                    <a:ext uri="{9D8B030D-6E8A-4147-A177-3AD203B41FA5}">
                      <a16:colId xmlns:a16="http://schemas.microsoft.com/office/drawing/2014/main" val="20001"/>
                    </a:ext>
                  </a:extLst>
                </a:gridCol>
                <a:gridCol w="1476375">
                  <a:extLst>
                    <a:ext uri="{9D8B030D-6E8A-4147-A177-3AD203B41FA5}">
                      <a16:colId xmlns:a16="http://schemas.microsoft.com/office/drawing/2014/main" val="20002"/>
                    </a:ext>
                  </a:extLst>
                </a:gridCol>
                <a:gridCol w="677545">
                  <a:extLst>
                    <a:ext uri="{9D8B030D-6E8A-4147-A177-3AD203B41FA5}">
                      <a16:colId xmlns:a16="http://schemas.microsoft.com/office/drawing/2014/main" val="20003"/>
                    </a:ext>
                  </a:extLst>
                </a:gridCol>
                <a:gridCol w="518793">
                  <a:extLst>
                    <a:ext uri="{9D8B030D-6E8A-4147-A177-3AD203B41FA5}">
                      <a16:colId xmlns:a16="http://schemas.microsoft.com/office/drawing/2014/main" val="20004"/>
                    </a:ext>
                  </a:extLst>
                </a:gridCol>
                <a:gridCol w="967739">
                  <a:extLst>
                    <a:ext uri="{9D8B030D-6E8A-4147-A177-3AD203B41FA5}">
                      <a16:colId xmlns:a16="http://schemas.microsoft.com/office/drawing/2014/main" val="20005"/>
                    </a:ext>
                  </a:extLst>
                </a:gridCol>
                <a:gridCol w="760095">
                  <a:extLst>
                    <a:ext uri="{9D8B030D-6E8A-4147-A177-3AD203B41FA5}">
                      <a16:colId xmlns:a16="http://schemas.microsoft.com/office/drawing/2014/main" val="20006"/>
                    </a:ext>
                  </a:extLst>
                </a:gridCol>
              </a:tblGrid>
              <a:tr h="295656">
                <a:tc>
                  <a:txBody>
                    <a:bodyPr/>
                    <a:lstStyle/>
                    <a:p>
                      <a:pPr algn="ctr">
                        <a:lnSpc>
                          <a:spcPts val="1150"/>
                        </a:lnSpc>
                      </a:pPr>
                      <a:r>
                        <a:rPr sz="1000" spc="-5" dirty="0">
                          <a:latin typeface="Arial MT"/>
                          <a:cs typeface="Arial MT"/>
                        </a:rPr>
                        <a:t>Sr.</a:t>
                      </a:r>
                      <a:r>
                        <a:rPr sz="1000" spc="-45" dirty="0">
                          <a:latin typeface="Arial MT"/>
                          <a:cs typeface="Arial MT"/>
                        </a:rPr>
                        <a:t> </a:t>
                      </a:r>
                      <a:r>
                        <a:rPr sz="1000" spc="-5" dirty="0">
                          <a:latin typeface="Arial MT"/>
                          <a:cs typeface="Arial MT"/>
                        </a:rPr>
                        <a:t>No.</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414020" marR="149225" indent="-256540">
                        <a:lnSpc>
                          <a:spcPts val="1150"/>
                        </a:lnSpc>
                      </a:pPr>
                      <a:r>
                        <a:rPr sz="1000" dirty="0">
                          <a:latin typeface="Arial MT"/>
                          <a:cs typeface="Arial MT"/>
                        </a:rPr>
                        <a:t>Reg</a:t>
                      </a:r>
                      <a:r>
                        <a:rPr sz="1000" spc="-10" dirty="0">
                          <a:latin typeface="Arial MT"/>
                          <a:cs typeface="Arial MT"/>
                        </a:rPr>
                        <a:t>i</a:t>
                      </a:r>
                      <a:r>
                        <a:rPr sz="1000" spc="5" dirty="0">
                          <a:latin typeface="Arial MT"/>
                          <a:cs typeface="Arial MT"/>
                        </a:rPr>
                        <a:t>s</a:t>
                      </a:r>
                      <a:r>
                        <a:rPr sz="1000" dirty="0">
                          <a:latin typeface="Arial MT"/>
                          <a:cs typeface="Arial MT"/>
                        </a:rPr>
                        <a:t>tra</a:t>
                      </a:r>
                      <a:r>
                        <a:rPr sz="1000" spc="5" dirty="0">
                          <a:latin typeface="Arial MT"/>
                          <a:cs typeface="Arial MT"/>
                        </a:rPr>
                        <a:t>t</a:t>
                      </a:r>
                      <a:r>
                        <a:rPr sz="1000" spc="-5" dirty="0">
                          <a:latin typeface="Arial MT"/>
                          <a:cs typeface="Arial MT"/>
                        </a:rPr>
                        <a:t>i</a:t>
                      </a:r>
                      <a:r>
                        <a:rPr sz="1000" spc="5" dirty="0">
                          <a:latin typeface="Arial MT"/>
                          <a:cs typeface="Arial MT"/>
                        </a:rPr>
                        <a:t>o</a:t>
                      </a:r>
                      <a:r>
                        <a:rPr sz="1000" dirty="0">
                          <a:latin typeface="Arial MT"/>
                          <a:cs typeface="Arial MT"/>
                        </a:rPr>
                        <a:t>n  </a:t>
                      </a:r>
                      <a:r>
                        <a:rPr sz="1000" spc="-5" dirty="0">
                          <a:latin typeface="Arial MT"/>
                          <a:cs typeface="Arial MT"/>
                        </a:rPr>
                        <a:t>No</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06680">
                        <a:lnSpc>
                          <a:spcPts val="1150"/>
                        </a:lnSpc>
                      </a:pPr>
                      <a:r>
                        <a:rPr sz="1000" spc="-5" dirty="0">
                          <a:latin typeface="Arial MT"/>
                          <a:cs typeface="Arial MT"/>
                        </a:rPr>
                        <a:t>Name</a:t>
                      </a:r>
                      <a:r>
                        <a:rPr sz="1000" spc="-20" dirty="0">
                          <a:latin typeface="Arial MT"/>
                          <a:cs typeface="Arial MT"/>
                        </a:rPr>
                        <a:t> </a:t>
                      </a:r>
                      <a:r>
                        <a:rPr sz="1000" spc="-5" dirty="0">
                          <a:latin typeface="Arial MT"/>
                          <a:cs typeface="Arial MT"/>
                        </a:rPr>
                        <a:t>of</a:t>
                      </a:r>
                      <a:r>
                        <a:rPr sz="1000" spc="-15" dirty="0">
                          <a:latin typeface="Arial MT"/>
                          <a:cs typeface="Arial MT"/>
                        </a:rPr>
                        <a:t> </a:t>
                      </a:r>
                      <a:r>
                        <a:rPr sz="1000" spc="-5" dirty="0">
                          <a:latin typeface="Arial MT"/>
                          <a:cs typeface="Arial MT"/>
                        </a:rPr>
                        <a:t>Students</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91770">
                        <a:lnSpc>
                          <a:spcPts val="1150"/>
                        </a:lnSpc>
                      </a:pPr>
                      <a:r>
                        <a:rPr sz="1000" spc="-5" dirty="0">
                          <a:latin typeface="Arial MT"/>
                          <a:cs typeface="Arial MT"/>
                        </a:rPr>
                        <a:t>Roll</a:t>
                      </a:r>
                      <a:r>
                        <a:rPr sz="1000" spc="-45" dirty="0">
                          <a:latin typeface="Arial MT"/>
                          <a:cs typeface="Arial MT"/>
                        </a:rPr>
                        <a:t> </a:t>
                      </a:r>
                      <a:r>
                        <a:rPr sz="1000" spc="-5" dirty="0">
                          <a:latin typeface="Arial MT"/>
                          <a:cs typeface="Arial MT"/>
                        </a:rPr>
                        <a:t>No</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77470">
                        <a:lnSpc>
                          <a:spcPts val="1150"/>
                        </a:lnSpc>
                      </a:pPr>
                      <a:r>
                        <a:rPr sz="1000" spc="-5" dirty="0">
                          <a:latin typeface="Arial MT"/>
                          <a:cs typeface="Arial MT"/>
                        </a:rPr>
                        <a:t>Total</a:t>
                      </a:r>
                      <a:r>
                        <a:rPr sz="1000" spc="-35" dirty="0">
                          <a:latin typeface="Arial MT"/>
                          <a:cs typeface="Arial MT"/>
                        </a:rPr>
                        <a:t> </a:t>
                      </a:r>
                      <a:r>
                        <a:rPr sz="1000" spc="-5" dirty="0">
                          <a:latin typeface="Arial MT"/>
                          <a:cs typeface="Arial MT"/>
                        </a:rPr>
                        <a:t>Marks</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226695" marR="219710" indent="83820">
                        <a:lnSpc>
                          <a:spcPts val="1150"/>
                        </a:lnSpc>
                      </a:pPr>
                      <a:r>
                        <a:rPr sz="1000" spc="-5" dirty="0">
                          <a:latin typeface="Arial MT"/>
                          <a:cs typeface="Arial MT"/>
                        </a:rPr>
                        <a:t>Marks </a:t>
                      </a:r>
                      <a:r>
                        <a:rPr sz="1000" dirty="0">
                          <a:latin typeface="Arial MT"/>
                          <a:cs typeface="Arial MT"/>
                        </a:rPr>
                        <a:t> Obt</a:t>
                      </a:r>
                      <a:r>
                        <a:rPr sz="1000" spc="-5" dirty="0">
                          <a:latin typeface="Arial MT"/>
                          <a:cs typeface="Arial MT"/>
                        </a:rPr>
                        <a:t>a</a:t>
                      </a:r>
                      <a:r>
                        <a:rPr sz="1000" spc="5" dirty="0">
                          <a:latin typeface="Arial MT"/>
                          <a:cs typeface="Arial MT"/>
                        </a:rPr>
                        <a:t>i</a:t>
                      </a:r>
                      <a:r>
                        <a:rPr sz="1000" dirty="0">
                          <a:latin typeface="Arial MT"/>
                          <a:cs typeface="Arial MT"/>
                        </a:rPr>
                        <a:t>n</a:t>
                      </a:r>
                      <a:r>
                        <a:rPr sz="1000" spc="-5" dirty="0">
                          <a:latin typeface="Arial MT"/>
                          <a:cs typeface="Arial MT"/>
                        </a:rPr>
                        <a:t>e</a:t>
                      </a:r>
                      <a:r>
                        <a:rPr sz="1000" dirty="0">
                          <a:latin typeface="Arial MT"/>
                          <a:cs typeface="Arial MT"/>
                        </a:rPr>
                        <a:t>d</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107950">
                        <a:lnSpc>
                          <a:spcPts val="1150"/>
                        </a:lnSpc>
                      </a:pPr>
                      <a:r>
                        <a:rPr sz="1000" spc="-5" dirty="0">
                          <a:latin typeface="Arial MT"/>
                          <a:cs typeface="Arial MT"/>
                        </a:rPr>
                        <a:t>Signature</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326135">
                <a:tc>
                  <a:txBody>
                    <a:bodyPr/>
                    <a:lstStyle/>
                    <a:p>
                      <a:pPr algn="ctr">
                        <a:lnSpc>
                          <a:spcPts val="1150"/>
                        </a:lnSpc>
                      </a:pPr>
                      <a:r>
                        <a:rPr sz="1000" dirty="0">
                          <a:latin typeface="Arial MT"/>
                          <a:cs typeface="Arial MT"/>
                        </a:rPr>
                        <a:t>1</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marL="68580">
                        <a:lnSpc>
                          <a:spcPts val="1275"/>
                        </a:lnSpc>
                      </a:pPr>
                      <a:r>
                        <a:rPr lang="en-US" sz="1100">
                          <a:latin typeface="Arial MT"/>
                          <a:cs typeface="Arial MT"/>
                        </a:rPr>
                        <a:t>12217513</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marL="68580">
                        <a:lnSpc>
                          <a:spcPts val="1275"/>
                        </a:lnSpc>
                      </a:pPr>
                      <a:r>
                        <a:rPr lang="en-US" sz="1100">
                          <a:latin typeface="Calibri" panose="020F0502020204030204"/>
                          <a:cs typeface="Calibri" panose="020F0502020204030204"/>
                        </a:rPr>
                        <a:t>Kondagurla Karthik</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marL="67945">
                        <a:lnSpc>
                          <a:spcPts val="1275"/>
                        </a:lnSpc>
                      </a:pPr>
                      <a:r>
                        <a:rPr lang="en-US" sz="1100">
                          <a:latin typeface="Calibri" panose="020F0502020204030204"/>
                          <a:cs typeface="Calibri" panose="020F0502020204030204"/>
                        </a:rPr>
                        <a:t>13</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extLst>
                  <a:ext uri="{0D108BD9-81ED-4DB2-BD59-A6C34878D82A}">
                    <a16:rowId xmlns:a16="http://schemas.microsoft.com/office/drawing/2014/main" val="10001"/>
                  </a:ext>
                </a:extLst>
              </a:tr>
              <a:tr h="326136">
                <a:tc>
                  <a:txBody>
                    <a:bodyPr/>
                    <a:lstStyle/>
                    <a:p>
                      <a:pPr algn="ctr">
                        <a:lnSpc>
                          <a:spcPts val="1150"/>
                        </a:lnSpc>
                      </a:pPr>
                      <a:r>
                        <a:rPr sz="1000" dirty="0">
                          <a:latin typeface="Arial MT"/>
                          <a:cs typeface="Arial MT"/>
                        </a:rPr>
                        <a:t>2</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68580">
                        <a:lnSpc>
                          <a:spcPts val="1275"/>
                        </a:lnSpc>
                      </a:pPr>
                      <a:r>
                        <a:rPr lang="en-US" sz="1100">
                          <a:latin typeface="Arial MT"/>
                          <a:cs typeface="Arial MT"/>
                        </a:rPr>
                        <a:t>12216358</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68580">
                        <a:lnSpc>
                          <a:spcPts val="1275"/>
                        </a:lnSpc>
                      </a:pPr>
                      <a:r>
                        <a:rPr lang="en-US" sz="1100" dirty="0">
                          <a:latin typeface="Calibri" panose="020F0502020204030204"/>
                          <a:cs typeface="Calibri" panose="020F0502020204030204"/>
                        </a:rPr>
                        <a:t>Ayush Aryan</a:t>
                      </a:r>
                      <a:endParaRPr lang="en-US" sz="1100">
                        <a:latin typeface="Calibri" panose="020F0502020204030204"/>
                        <a:cs typeface="Calibri" panose="020F05020202040302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marL="67945">
                        <a:lnSpc>
                          <a:spcPts val="1275"/>
                        </a:lnSpc>
                      </a:pPr>
                      <a:r>
                        <a:rPr lang="en-US" sz="1100" dirty="0">
                          <a:latin typeface="Calibri" panose="020F0502020204030204"/>
                          <a:cs typeface="Calibri" panose="020F0502020204030204"/>
                        </a:rPr>
                        <a:t>37</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2"/>
                  </a:ext>
                </a:extLst>
              </a:tr>
              <a:tr h="326136">
                <a:tc>
                  <a:txBody>
                    <a:bodyPr/>
                    <a:lstStyle/>
                    <a:p>
                      <a:pPr algn="ctr">
                        <a:lnSpc>
                          <a:spcPts val="1150"/>
                        </a:lnSpc>
                      </a:pPr>
                      <a:r>
                        <a:rPr sz="1000" dirty="0">
                          <a:latin typeface="Arial MT"/>
                          <a:cs typeface="Arial MT"/>
                        </a:rPr>
                        <a:t>3</a:t>
                      </a:r>
                      <a:endParaRPr sz="1000">
                        <a:latin typeface="Arial MT"/>
                        <a:cs typeface="Arial MT"/>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marL="68580">
                        <a:lnSpc>
                          <a:spcPts val="1275"/>
                        </a:lnSpc>
                      </a:pPr>
                      <a:r>
                        <a:rPr sz="1100" spc="-5" dirty="0">
                          <a:latin typeface="Arial MT"/>
                          <a:cs typeface="Arial MT"/>
                        </a:rPr>
                        <a:t>122</a:t>
                      </a:r>
                      <a:r>
                        <a:rPr lang="en-US" sz="1100" spc="-5" dirty="0">
                          <a:latin typeface="Arial MT"/>
                          <a:cs typeface="Arial MT"/>
                        </a:rPr>
                        <a:t>24169</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marL="68580">
                        <a:lnSpc>
                          <a:spcPts val="1275"/>
                        </a:lnSpc>
                      </a:pPr>
                      <a:r>
                        <a:rPr sz="1100" spc="-5" dirty="0">
                          <a:latin typeface="Calibri" panose="020F0502020204030204"/>
                          <a:cs typeface="Calibri" panose="020F0502020204030204"/>
                        </a:rPr>
                        <a:t>A</a:t>
                      </a:r>
                      <a:r>
                        <a:rPr lang="en-US" sz="1100" spc="-5" dirty="0">
                          <a:latin typeface="Calibri" panose="020F0502020204030204"/>
                          <a:cs typeface="Calibri" panose="020F0502020204030204"/>
                        </a:rPr>
                        <a:t>nkit Kumar Rai</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marL="67945">
                        <a:lnSpc>
                          <a:spcPts val="1275"/>
                        </a:lnSpc>
                      </a:pPr>
                      <a:r>
                        <a:rPr lang="en-US" sz="1100">
                          <a:latin typeface="Calibri" panose="020F0502020204030204"/>
                          <a:cs typeface="Calibri" panose="020F0502020204030204"/>
                        </a:rPr>
                        <a:t>62</a:t>
                      </a: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tc>
                  <a:txBody>
                    <a:bodyPr/>
                    <a:lstStyle/>
                    <a:p>
                      <a:pPr>
                        <a:lnSpc>
                          <a:spcPct val="100000"/>
                        </a:lnSpc>
                      </a:pPr>
                      <a:endParaRPr sz="12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EDEDE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004" y="872997"/>
            <a:ext cx="4324350" cy="756920"/>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9BBA58"/>
                </a:solidFill>
                <a:latin typeface="Calibri" panose="020F0502020204030204"/>
                <a:cs typeface="Calibri" panose="020F0502020204030204"/>
              </a:rPr>
              <a:t>Table</a:t>
            </a:r>
            <a:r>
              <a:rPr b="1" spc="-50" dirty="0">
                <a:solidFill>
                  <a:srgbClr val="9BBA58"/>
                </a:solidFill>
                <a:latin typeface="Calibri" panose="020F0502020204030204"/>
                <a:cs typeface="Calibri" panose="020F0502020204030204"/>
              </a:rPr>
              <a:t> </a:t>
            </a:r>
            <a:r>
              <a:rPr b="1" spc="-5" dirty="0">
                <a:solidFill>
                  <a:srgbClr val="9BBA58"/>
                </a:solidFill>
                <a:latin typeface="Calibri" panose="020F0502020204030204"/>
                <a:cs typeface="Calibri" panose="020F0502020204030204"/>
              </a:rPr>
              <a:t>Of</a:t>
            </a:r>
            <a:r>
              <a:rPr b="1" spc="-45" dirty="0">
                <a:solidFill>
                  <a:srgbClr val="9BBA58"/>
                </a:solidFill>
                <a:latin typeface="Calibri" panose="020F0502020204030204"/>
                <a:cs typeface="Calibri" panose="020F0502020204030204"/>
              </a:rPr>
              <a:t> </a:t>
            </a:r>
            <a:r>
              <a:rPr b="1" spc="-5" dirty="0">
                <a:solidFill>
                  <a:srgbClr val="9BBA58"/>
                </a:solidFill>
                <a:latin typeface="Calibri" panose="020F0502020204030204"/>
                <a:cs typeface="Calibri" panose="020F0502020204030204"/>
              </a:rPr>
              <a:t>Content</a:t>
            </a:r>
          </a:p>
        </p:txBody>
      </p:sp>
      <p:graphicFrame>
        <p:nvGraphicFramePr>
          <p:cNvPr id="3" name="object 3"/>
          <p:cNvGraphicFramePr>
            <a:graphicFrameLocks noGrp="1"/>
          </p:cNvGraphicFramePr>
          <p:nvPr/>
        </p:nvGraphicFramePr>
        <p:xfrm>
          <a:off x="914704" y="2906598"/>
          <a:ext cx="4139563" cy="2341166"/>
        </p:xfrm>
        <a:graphic>
          <a:graphicData uri="http://schemas.openxmlformats.org/drawingml/2006/table">
            <a:tbl>
              <a:tblPr firstRow="1" bandRow="1">
                <a:tableStyleId>{2D5ABB26-0587-4C30-8999-92F81FD0307C}</a:tableStyleId>
              </a:tblPr>
              <a:tblGrid>
                <a:gridCol w="1332230">
                  <a:extLst>
                    <a:ext uri="{9D8B030D-6E8A-4147-A177-3AD203B41FA5}">
                      <a16:colId xmlns:a16="http://schemas.microsoft.com/office/drawing/2014/main" val="20000"/>
                    </a:ext>
                  </a:extLst>
                </a:gridCol>
                <a:gridCol w="1300480">
                  <a:extLst>
                    <a:ext uri="{9D8B030D-6E8A-4147-A177-3AD203B41FA5}">
                      <a16:colId xmlns:a16="http://schemas.microsoft.com/office/drawing/2014/main" val="20001"/>
                    </a:ext>
                  </a:extLst>
                </a:gridCol>
                <a:gridCol w="213994">
                  <a:extLst>
                    <a:ext uri="{9D8B030D-6E8A-4147-A177-3AD203B41FA5}">
                      <a16:colId xmlns:a16="http://schemas.microsoft.com/office/drawing/2014/main" val="20002"/>
                    </a:ext>
                  </a:extLst>
                </a:gridCol>
                <a:gridCol w="1292859">
                  <a:extLst>
                    <a:ext uri="{9D8B030D-6E8A-4147-A177-3AD203B41FA5}">
                      <a16:colId xmlns:a16="http://schemas.microsoft.com/office/drawing/2014/main" val="20003"/>
                    </a:ext>
                  </a:extLst>
                </a:gridCol>
              </a:tblGrid>
              <a:tr h="557326">
                <a:tc gridSpan="4">
                  <a:txBody>
                    <a:bodyPr/>
                    <a:lstStyle/>
                    <a:p>
                      <a:pPr marL="456565" indent="-457200">
                        <a:lnSpc>
                          <a:spcPts val="4140"/>
                        </a:lnSpc>
                        <a:buFont typeface="Wingdings" panose="05000000000000000000"/>
                        <a:buChar char=""/>
                        <a:tabLst>
                          <a:tab pos="457200" algn="l"/>
                        </a:tabLst>
                      </a:pPr>
                      <a:r>
                        <a:rPr sz="3600" b="1" dirty="0">
                          <a:solidFill>
                            <a:srgbClr val="FF0000"/>
                          </a:solidFill>
                          <a:latin typeface="Cambria" panose="02040503050406030204"/>
                          <a:cs typeface="Cambria" panose="02040503050406030204"/>
                        </a:rPr>
                        <a:t>Ac</a:t>
                      </a:r>
                      <a:r>
                        <a:rPr sz="3600" b="1" spc="10" dirty="0">
                          <a:solidFill>
                            <a:srgbClr val="FF0000"/>
                          </a:solidFill>
                          <a:latin typeface="Cambria" panose="02040503050406030204"/>
                          <a:cs typeface="Cambria" panose="02040503050406030204"/>
                        </a:rPr>
                        <a:t>k</a:t>
                      </a:r>
                      <a:r>
                        <a:rPr sz="3600" b="1" dirty="0">
                          <a:solidFill>
                            <a:srgbClr val="FF0000"/>
                          </a:solidFill>
                          <a:latin typeface="Cambria" panose="02040503050406030204"/>
                          <a:cs typeface="Cambria" panose="02040503050406030204"/>
                        </a:rPr>
                        <a:t>nowl</a:t>
                      </a:r>
                      <a:r>
                        <a:rPr sz="3600" b="1" spc="-10" dirty="0">
                          <a:solidFill>
                            <a:srgbClr val="FF0000"/>
                          </a:solidFill>
                          <a:latin typeface="Cambria" panose="02040503050406030204"/>
                          <a:cs typeface="Cambria" panose="02040503050406030204"/>
                        </a:rPr>
                        <a:t>e</a:t>
                      </a:r>
                      <a:r>
                        <a:rPr sz="3600" b="1" spc="-5" dirty="0">
                          <a:solidFill>
                            <a:srgbClr val="FF0000"/>
                          </a:solidFill>
                          <a:latin typeface="Cambria" panose="02040503050406030204"/>
                          <a:cs typeface="Cambria" panose="02040503050406030204"/>
                        </a:rPr>
                        <a:t>dgment</a:t>
                      </a:r>
                      <a:endParaRPr sz="3600">
                        <a:latin typeface="Cambria" panose="02040503050406030204"/>
                        <a:cs typeface="Cambria" panose="02040503050406030204"/>
                      </a:endParaRPr>
                    </a:p>
                  </a:txBody>
                  <a:tcPr marL="0" marR="0" marT="0" marB="0">
                    <a:lnB w="53975">
                      <a:solidFill>
                        <a:srgbClr val="FFFFFF"/>
                      </a:solidFill>
                      <a:prstDash val="solid"/>
                    </a:lnB>
                    <a:solidFill>
                      <a:srgbClr val="FFFF00"/>
                    </a:solidFill>
                  </a:tcPr>
                </a:tc>
                <a:tc hMerge="1">
                  <a:txBody>
                    <a:bodyPr/>
                    <a:lstStyle/>
                    <a:p>
                      <a:endParaRPr lang="en-US"/>
                    </a:p>
                  </a:txBody>
                  <a:tcPr marL="0" marR="0" marT="0" marB="0"/>
                </a:tc>
                <a:tc hMerge="1">
                  <a:txBody>
                    <a:bodyPr/>
                    <a:lstStyle/>
                    <a:p>
                      <a:endParaRPr lang="en-US"/>
                    </a:p>
                  </a:txBody>
                  <a:tcPr marL="0" marR="0" marT="0" marB="0"/>
                </a:tc>
                <a:tc hMerge="1">
                  <a:txBody>
                    <a:bodyPr/>
                    <a:lstStyle/>
                    <a:p>
                      <a:endParaRPr lang="en-US"/>
                    </a:p>
                  </a:txBody>
                  <a:tcPr marL="0" marR="0" marT="0" marB="0"/>
                </a:tc>
                <a:extLst>
                  <a:ext uri="{0D108BD9-81ED-4DB2-BD59-A6C34878D82A}">
                    <a16:rowId xmlns:a16="http://schemas.microsoft.com/office/drawing/2014/main" val="10000"/>
                  </a:ext>
                </a:extLst>
              </a:tr>
              <a:tr h="601218">
                <a:tc gridSpan="3">
                  <a:txBody>
                    <a:bodyPr/>
                    <a:lstStyle/>
                    <a:p>
                      <a:pPr marL="456565" indent="-457200">
                        <a:lnSpc>
                          <a:spcPts val="4315"/>
                        </a:lnSpc>
                        <a:buFont typeface="Wingdings" panose="05000000000000000000"/>
                        <a:buChar char=""/>
                        <a:tabLst>
                          <a:tab pos="457200" algn="l"/>
                        </a:tabLst>
                      </a:pPr>
                      <a:r>
                        <a:rPr sz="3600" b="1" dirty="0">
                          <a:solidFill>
                            <a:srgbClr val="FF0000"/>
                          </a:solidFill>
                          <a:latin typeface="Calibri" panose="020F0502020204030204"/>
                          <a:cs typeface="Calibri" panose="020F0502020204030204"/>
                        </a:rPr>
                        <a:t>Introduction</a:t>
                      </a:r>
                      <a:endParaRPr sz="3600">
                        <a:latin typeface="Calibri" panose="020F0502020204030204"/>
                        <a:cs typeface="Calibri" panose="020F0502020204030204"/>
                      </a:endParaRPr>
                    </a:p>
                  </a:txBody>
                  <a:tcPr marL="0" marR="0" marT="0" marB="0">
                    <a:lnT w="53975">
                      <a:solidFill>
                        <a:srgbClr val="FFFFFF"/>
                      </a:solidFill>
                      <a:prstDash val="solid"/>
                    </a:lnT>
                    <a:lnB w="53975">
                      <a:solidFill>
                        <a:srgbClr val="FFFFFF"/>
                      </a:solidFill>
                      <a:prstDash val="solid"/>
                    </a:lnB>
                    <a:solidFill>
                      <a:srgbClr val="FFFF00"/>
                    </a:solidFill>
                  </a:tcPr>
                </a:tc>
                <a:tc hMerge="1">
                  <a:txBody>
                    <a:bodyPr/>
                    <a:lstStyle/>
                    <a:p>
                      <a:endParaRPr lang="en-US"/>
                    </a:p>
                  </a:txBody>
                  <a:tcPr marL="0" marR="0" marT="0" marB="0"/>
                </a:tc>
                <a:tc hMerge="1">
                  <a:txBody>
                    <a:bodyPr/>
                    <a:lstStyle/>
                    <a:p>
                      <a:endParaRPr lang="en-US"/>
                    </a:p>
                  </a:txBody>
                  <a:tcPr marL="0" marR="0" marT="0" marB="0"/>
                </a:tc>
                <a:tc>
                  <a:txBody>
                    <a:bodyPr/>
                    <a:lstStyle/>
                    <a:p>
                      <a:pPr>
                        <a:lnSpc>
                          <a:spcPct val="100000"/>
                        </a:lnSpc>
                      </a:pPr>
                      <a:endParaRPr sz="3800">
                        <a:latin typeface="Times New Roman" panose="02020603050405020304"/>
                        <a:cs typeface="Times New Roman" panose="02020603050405020304"/>
                      </a:endParaRPr>
                    </a:p>
                  </a:txBody>
                  <a:tcPr marL="0" marR="0" marT="0" marB="0">
                    <a:lnT w="53975">
                      <a:solidFill>
                        <a:srgbClr val="FFFFFF"/>
                      </a:solidFill>
                      <a:prstDash val="solid"/>
                    </a:lnT>
                    <a:lnB w="53975">
                      <a:solidFill>
                        <a:srgbClr val="FFFFFF"/>
                      </a:solidFill>
                      <a:prstDash val="solid"/>
                    </a:lnB>
                  </a:tcPr>
                </a:tc>
                <a:extLst>
                  <a:ext uri="{0D108BD9-81ED-4DB2-BD59-A6C34878D82A}">
                    <a16:rowId xmlns:a16="http://schemas.microsoft.com/office/drawing/2014/main" val="10001"/>
                  </a:ext>
                </a:extLst>
              </a:tr>
              <a:tr h="601979">
                <a:tc>
                  <a:txBody>
                    <a:bodyPr/>
                    <a:lstStyle/>
                    <a:p>
                      <a:pPr marL="456565" indent="-457200">
                        <a:lnSpc>
                          <a:spcPct val="100000"/>
                        </a:lnSpc>
                        <a:buFont typeface="Wingdings" panose="05000000000000000000"/>
                        <a:buChar char=""/>
                        <a:tabLst>
                          <a:tab pos="457200" algn="l"/>
                        </a:tabLst>
                      </a:pPr>
                      <a:r>
                        <a:rPr sz="3600" b="1" spc="-5" dirty="0">
                          <a:solidFill>
                            <a:srgbClr val="FF0000"/>
                          </a:solidFill>
                          <a:latin typeface="Calibri" panose="020F0502020204030204"/>
                          <a:cs typeface="Calibri" panose="020F0502020204030204"/>
                        </a:rPr>
                        <a:t>Goal</a:t>
                      </a:r>
                      <a:endParaRPr sz="3600">
                        <a:latin typeface="Calibri" panose="020F0502020204030204"/>
                        <a:cs typeface="Calibri" panose="020F0502020204030204"/>
                      </a:endParaRPr>
                    </a:p>
                  </a:txBody>
                  <a:tcPr marL="0" marR="0" marT="0" marB="0">
                    <a:lnT w="53975">
                      <a:solidFill>
                        <a:srgbClr val="FFFFFF"/>
                      </a:solidFill>
                      <a:prstDash val="solid"/>
                    </a:lnT>
                    <a:lnB w="53975">
                      <a:solidFill>
                        <a:srgbClr val="FFFFFF"/>
                      </a:solidFill>
                      <a:prstDash val="solid"/>
                    </a:lnB>
                    <a:solidFill>
                      <a:srgbClr val="FFFF00"/>
                    </a:solidFill>
                  </a:tcPr>
                </a:tc>
                <a:tc gridSpan="3">
                  <a:txBody>
                    <a:bodyPr/>
                    <a:lstStyle/>
                    <a:p>
                      <a:pPr>
                        <a:lnSpc>
                          <a:spcPct val="100000"/>
                        </a:lnSpc>
                      </a:pPr>
                      <a:endParaRPr sz="3800">
                        <a:latin typeface="Times New Roman" panose="02020603050405020304"/>
                        <a:cs typeface="Times New Roman" panose="02020603050405020304"/>
                      </a:endParaRPr>
                    </a:p>
                  </a:txBody>
                  <a:tcPr marL="0" marR="0" marT="0" marB="0">
                    <a:lnT w="53975">
                      <a:solidFill>
                        <a:srgbClr val="FFFFFF"/>
                      </a:solidFill>
                      <a:prstDash val="solid"/>
                    </a:lnT>
                    <a:lnB w="53975">
                      <a:solidFill>
                        <a:srgbClr val="FFFFFF"/>
                      </a:solidFill>
                      <a:prstDash val="solid"/>
                    </a:lnB>
                  </a:tcPr>
                </a:tc>
                <a:tc hMerge="1">
                  <a:txBody>
                    <a:bodyPr/>
                    <a:lstStyle/>
                    <a:p>
                      <a:endParaRPr lang="en-US"/>
                    </a:p>
                  </a:txBody>
                  <a:tcPr marL="0" marR="0" marT="0" marB="0"/>
                </a:tc>
                <a:tc hMerge="1">
                  <a:txBody>
                    <a:bodyPr/>
                    <a:lstStyle/>
                    <a:p>
                      <a:endParaRPr lang="en-US"/>
                    </a:p>
                  </a:txBody>
                  <a:tcPr marL="0" marR="0" marT="0" marB="0"/>
                </a:tc>
                <a:extLst>
                  <a:ext uri="{0D108BD9-81ED-4DB2-BD59-A6C34878D82A}">
                    <a16:rowId xmlns:a16="http://schemas.microsoft.com/office/drawing/2014/main" val="10002"/>
                  </a:ext>
                </a:extLst>
              </a:tr>
              <a:tr h="580643">
                <a:tc gridSpan="2">
                  <a:txBody>
                    <a:bodyPr/>
                    <a:lstStyle/>
                    <a:p>
                      <a:pPr marL="456565" indent="-457200">
                        <a:lnSpc>
                          <a:spcPct val="100000"/>
                        </a:lnSpc>
                        <a:buFont typeface="Wingdings" panose="05000000000000000000"/>
                        <a:buChar char=""/>
                        <a:tabLst>
                          <a:tab pos="457200" algn="l"/>
                        </a:tabLst>
                      </a:pPr>
                      <a:r>
                        <a:rPr sz="3600" b="1" spc="-5" dirty="0">
                          <a:solidFill>
                            <a:srgbClr val="FF0000"/>
                          </a:solidFill>
                          <a:latin typeface="Calibri" panose="020F0502020204030204"/>
                          <a:cs typeface="Calibri" panose="020F0502020204030204"/>
                        </a:rPr>
                        <a:t>Des</a:t>
                      </a:r>
                      <a:r>
                        <a:rPr sz="3600" b="1" spc="5" dirty="0">
                          <a:solidFill>
                            <a:srgbClr val="FF0000"/>
                          </a:solidFill>
                          <a:latin typeface="Calibri" panose="020F0502020204030204"/>
                          <a:cs typeface="Calibri" panose="020F0502020204030204"/>
                        </a:rPr>
                        <a:t>c</a:t>
                      </a:r>
                      <a:r>
                        <a:rPr sz="3600" b="1" spc="-5" dirty="0">
                          <a:solidFill>
                            <a:srgbClr val="FF0000"/>
                          </a:solidFill>
                          <a:latin typeface="Calibri" panose="020F0502020204030204"/>
                          <a:cs typeface="Calibri" panose="020F0502020204030204"/>
                        </a:rPr>
                        <a:t>ription</a:t>
                      </a:r>
                      <a:endParaRPr sz="3600">
                        <a:latin typeface="Calibri" panose="020F0502020204030204"/>
                        <a:cs typeface="Calibri" panose="020F0502020204030204"/>
                      </a:endParaRPr>
                    </a:p>
                  </a:txBody>
                  <a:tcPr marL="0" marR="0" marT="0" marB="0">
                    <a:lnT w="53975">
                      <a:solidFill>
                        <a:srgbClr val="FFFFFF"/>
                      </a:solidFill>
                      <a:prstDash val="solid"/>
                    </a:lnT>
                    <a:solidFill>
                      <a:srgbClr val="FFFF00"/>
                    </a:solidFill>
                  </a:tcPr>
                </a:tc>
                <a:tc hMerge="1">
                  <a:txBody>
                    <a:bodyPr/>
                    <a:lstStyle/>
                    <a:p>
                      <a:endParaRPr lang="en-US"/>
                    </a:p>
                  </a:txBody>
                  <a:tcPr marL="0" marR="0" marT="0" marB="0"/>
                </a:tc>
                <a:tc gridSpan="2">
                  <a:txBody>
                    <a:bodyPr/>
                    <a:lstStyle/>
                    <a:p>
                      <a:pPr>
                        <a:lnSpc>
                          <a:spcPct val="100000"/>
                        </a:lnSpc>
                      </a:pPr>
                      <a:endParaRPr sz="3800">
                        <a:latin typeface="Times New Roman" panose="02020603050405020304"/>
                        <a:cs typeface="Times New Roman" panose="02020603050405020304"/>
                      </a:endParaRPr>
                    </a:p>
                  </a:txBody>
                  <a:tcPr marL="0" marR="0" marT="0" marB="0">
                    <a:lnT w="53975">
                      <a:solidFill>
                        <a:srgbClr val="FFFFFF"/>
                      </a:solidFill>
                      <a:prstDash val="solid"/>
                    </a:lnT>
                  </a:tcPr>
                </a:tc>
                <a:tc hMerge="1">
                  <a:txBody>
                    <a:bodyPr/>
                    <a:lstStyle/>
                    <a:p>
                      <a:endParaRPr lang="en-US"/>
                    </a:p>
                  </a:txBody>
                  <a:tcPr marL="0" marR="0" marT="0" marB="0"/>
                </a:tc>
                <a:extLst>
                  <a:ext uri="{0D108BD9-81ED-4DB2-BD59-A6C34878D82A}">
                    <a16:rowId xmlns:a16="http://schemas.microsoft.com/office/drawing/2014/main" val="10003"/>
                  </a:ext>
                </a:extLst>
              </a:tr>
            </a:tbl>
          </a:graphicData>
        </a:graphic>
      </p:graphicFrame>
      <p:sp>
        <p:nvSpPr>
          <p:cNvPr id="4" name="object 4"/>
          <p:cNvSpPr/>
          <p:nvPr/>
        </p:nvSpPr>
        <p:spPr>
          <a:xfrm>
            <a:off x="304800" y="304799"/>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6096"/>
                </a:lnTo>
                <a:lnTo>
                  <a:pt x="0" y="9444228"/>
                </a:lnTo>
                <a:lnTo>
                  <a:pt x="6096" y="9444228"/>
                </a:lnTo>
                <a:lnTo>
                  <a:pt x="6096" y="6096"/>
                </a:lnTo>
                <a:lnTo>
                  <a:pt x="7158228" y="6096"/>
                </a:lnTo>
                <a:lnTo>
                  <a:pt x="7158228" y="9444228"/>
                </a:lnTo>
                <a:lnTo>
                  <a:pt x="7164311" y="9444228"/>
                </a:lnTo>
                <a:lnTo>
                  <a:pt x="7164311" y="6096"/>
                </a:lnTo>
                <a:lnTo>
                  <a:pt x="7164311" y="0"/>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8600" y="872997"/>
            <a:ext cx="5576570" cy="756920"/>
          </a:xfrm>
          <a:prstGeom prst="rect">
            <a:avLst/>
          </a:prstGeom>
        </p:spPr>
        <p:txBody>
          <a:bodyPr vert="horz" wrap="square" lIns="0" tIns="12700" rIns="0" bIns="0" rtlCol="0">
            <a:spAutoFit/>
          </a:bodyPr>
          <a:lstStyle/>
          <a:p>
            <a:pPr marL="12700">
              <a:lnSpc>
                <a:spcPct val="100000"/>
              </a:lnSpc>
              <a:spcBef>
                <a:spcPts val="100"/>
              </a:spcBef>
            </a:pPr>
            <a:r>
              <a:rPr b="1" dirty="0">
                <a:solidFill>
                  <a:srgbClr val="9BBA58"/>
                </a:solidFill>
                <a:latin typeface="Calibri" panose="020F0502020204030204"/>
                <a:cs typeface="Calibri" panose="020F0502020204030204"/>
              </a:rPr>
              <a:t>ACKNOWLEDGEMENT</a:t>
            </a:r>
          </a:p>
        </p:txBody>
      </p:sp>
      <p:sp>
        <p:nvSpPr>
          <p:cNvPr id="3" name="object 3"/>
          <p:cNvSpPr txBox="1"/>
          <p:nvPr/>
        </p:nvSpPr>
        <p:spPr>
          <a:xfrm>
            <a:off x="902004" y="2421915"/>
            <a:ext cx="5913120" cy="3668395"/>
          </a:xfrm>
          <a:prstGeom prst="rect">
            <a:avLst/>
          </a:prstGeom>
        </p:spPr>
        <p:txBody>
          <a:bodyPr vert="horz" wrap="square" lIns="0" tIns="12700" rIns="0" bIns="0" rtlCol="0">
            <a:spAutoFit/>
          </a:bodyPr>
          <a:lstStyle/>
          <a:p>
            <a:pPr marL="12700" marR="5080">
              <a:lnSpc>
                <a:spcPct val="117000"/>
              </a:lnSpc>
              <a:spcBef>
                <a:spcPts val="100"/>
              </a:spcBef>
            </a:pPr>
            <a:r>
              <a:rPr sz="2800" spc="-5" dirty="0">
                <a:latin typeface="Calibri" panose="020F0502020204030204"/>
                <a:cs typeface="Calibri" panose="020F0502020204030204"/>
              </a:rPr>
              <a:t>I would like</a:t>
            </a:r>
            <a:r>
              <a:rPr sz="2800" dirty="0">
                <a:latin typeface="Calibri" panose="020F0502020204030204"/>
                <a:cs typeface="Calibri" panose="020F0502020204030204"/>
              </a:rPr>
              <a:t> </a:t>
            </a:r>
            <a:r>
              <a:rPr sz="2800" spc="-5" dirty="0">
                <a:latin typeface="Calibri" panose="020F0502020204030204"/>
                <a:cs typeface="Calibri" panose="020F0502020204030204"/>
              </a:rPr>
              <a:t>to express</a:t>
            </a:r>
            <a:r>
              <a:rPr sz="2800" spc="5" dirty="0">
                <a:latin typeface="Calibri" panose="020F0502020204030204"/>
                <a:cs typeface="Calibri" panose="020F0502020204030204"/>
              </a:rPr>
              <a:t> </a:t>
            </a:r>
            <a:r>
              <a:rPr sz="2800" spc="-5" dirty="0">
                <a:latin typeface="Calibri" panose="020F0502020204030204"/>
                <a:cs typeface="Calibri" panose="020F0502020204030204"/>
              </a:rPr>
              <a:t>my special</a:t>
            </a:r>
            <a:r>
              <a:rPr sz="2800" spc="10" dirty="0">
                <a:latin typeface="Calibri" panose="020F0502020204030204"/>
                <a:cs typeface="Calibri" panose="020F0502020204030204"/>
              </a:rPr>
              <a:t> </a:t>
            </a:r>
            <a:r>
              <a:rPr sz="2800" spc="-5" dirty="0">
                <a:latin typeface="Calibri" panose="020F0502020204030204"/>
                <a:cs typeface="Calibri" panose="020F0502020204030204"/>
              </a:rPr>
              <a:t>thank </a:t>
            </a:r>
            <a:r>
              <a:rPr sz="2800" dirty="0">
                <a:latin typeface="Calibri" panose="020F0502020204030204"/>
                <a:cs typeface="Calibri" panose="020F0502020204030204"/>
              </a:rPr>
              <a:t> </a:t>
            </a:r>
            <a:r>
              <a:rPr sz="2800" spc="-5" dirty="0">
                <a:latin typeface="Calibri" panose="020F0502020204030204"/>
                <a:cs typeface="Calibri" panose="020F0502020204030204"/>
              </a:rPr>
              <a:t>of</a:t>
            </a:r>
            <a:r>
              <a:rPr sz="2800" spc="-10" dirty="0">
                <a:latin typeface="Calibri" panose="020F0502020204030204"/>
                <a:cs typeface="Calibri" panose="020F0502020204030204"/>
              </a:rPr>
              <a:t> </a:t>
            </a:r>
            <a:r>
              <a:rPr sz="2800" spc="-5" dirty="0">
                <a:latin typeface="Calibri" panose="020F0502020204030204"/>
                <a:cs typeface="Calibri" panose="020F0502020204030204"/>
              </a:rPr>
              <a:t>gratitude</a:t>
            </a:r>
            <a:r>
              <a:rPr sz="2800" dirty="0">
                <a:latin typeface="Calibri" panose="020F0502020204030204"/>
                <a:cs typeface="Calibri" panose="020F0502020204030204"/>
              </a:rPr>
              <a:t> </a:t>
            </a:r>
            <a:r>
              <a:rPr sz="2800" spc="-5" dirty="0">
                <a:latin typeface="Calibri" panose="020F0502020204030204"/>
                <a:cs typeface="Calibri" panose="020F0502020204030204"/>
              </a:rPr>
              <a:t>to</a:t>
            </a:r>
            <a:r>
              <a:rPr sz="2800" dirty="0">
                <a:latin typeface="Calibri" panose="020F0502020204030204"/>
                <a:cs typeface="Calibri" panose="020F0502020204030204"/>
              </a:rPr>
              <a:t> </a:t>
            </a:r>
            <a:r>
              <a:rPr lang="en-US" sz="2800" dirty="0">
                <a:latin typeface="Calibri" panose="020F0502020204030204"/>
                <a:cs typeface="Calibri" panose="020F0502020204030204"/>
              </a:rPr>
              <a:t>Mrs. Aashima Ma’am </a:t>
            </a:r>
            <a:r>
              <a:rPr sz="2800" spc="-615" dirty="0">
                <a:latin typeface="Calibri" panose="020F0502020204030204"/>
                <a:cs typeface="Calibri" panose="020F0502020204030204"/>
              </a:rPr>
              <a:t> </a:t>
            </a:r>
            <a:r>
              <a:rPr sz="2800" spc="-5" dirty="0">
                <a:latin typeface="Calibri" panose="020F0502020204030204"/>
                <a:cs typeface="Calibri" panose="020F0502020204030204"/>
              </a:rPr>
              <a:t>for their able Guidance and </a:t>
            </a:r>
            <a:r>
              <a:rPr sz="2800" dirty="0">
                <a:latin typeface="Calibri" panose="020F0502020204030204"/>
                <a:cs typeface="Calibri" panose="020F0502020204030204"/>
              </a:rPr>
              <a:t>support </a:t>
            </a:r>
            <a:r>
              <a:rPr sz="2800" spc="-5" dirty="0">
                <a:latin typeface="Calibri" panose="020F0502020204030204"/>
                <a:cs typeface="Calibri" panose="020F0502020204030204"/>
              </a:rPr>
              <a:t>in </a:t>
            </a:r>
            <a:r>
              <a:rPr sz="2800" dirty="0">
                <a:latin typeface="Calibri" panose="020F0502020204030204"/>
                <a:cs typeface="Calibri" panose="020F0502020204030204"/>
              </a:rPr>
              <a:t> </a:t>
            </a:r>
            <a:r>
              <a:rPr sz="2800" spc="-5" dirty="0">
                <a:latin typeface="Calibri" panose="020F0502020204030204"/>
                <a:cs typeface="Calibri" panose="020F0502020204030204"/>
              </a:rPr>
              <a:t>completing</a:t>
            </a:r>
            <a:r>
              <a:rPr sz="2800" dirty="0">
                <a:latin typeface="Calibri" panose="020F0502020204030204"/>
                <a:cs typeface="Calibri" panose="020F0502020204030204"/>
              </a:rPr>
              <a:t> </a:t>
            </a:r>
            <a:r>
              <a:rPr sz="2800" spc="-5" dirty="0">
                <a:latin typeface="Calibri" panose="020F0502020204030204"/>
                <a:cs typeface="Calibri" panose="020F0502020204030204"/>
              </a:rPr>
              <a:t>my</a:t>
            </a:r>
            <a:r>
              <a:rPr sz="2800" spc="5" dirty="0">
                <a:latin typeface="Calibri" panose="020F0502020204030204"/>
                <a:cs typeface="Calibri" panose="020F0502020204030204"/>
              </a:rPr>
              <a:t> </a:t>
            </a:r>
            <a:r>
              <a:rPr sz="2800" spc="-10" dirty="0">
                <a:latin typeface="Calibri" panose="020F0502020204030204"/>
                <a:cs typeface="Calibri" panose="020F0502020204030204"/>
              </a:rPr>
              <a:t>project.</a:t>
            </a:r>
            <a:endParaRPr sz="2800">
              <a:latin typeface="Calibri" panose="020F0502020204030204"/>
              <a:cs typeface="Calibri" panose="020F0502020204030204"/>
            </a:endParaRPr>
          </a:p>
          <a:p>
            <a:pPr marL="12700" marR="750570">
              <a:lnSpc>
                <a:spcPct val="117000"/>
              </a:lnSpc>
              <a:spcBef>
                <a:spcPts val="1000"/>
              </a:spcBef>
            </a:pPr>
            <a:r>
              <a:rPr sz="2800" spc="-5" dirty="0">
                <a:latin typeface="Calibri" panose="020F0502020204030204"/>
                <a:cs typeface="Calibri" panose="020F0502020204030204"/>
              </a:rPr>
              <a:t>I</a:t>
            </a:r>
            <a:r>
              <a:rPr sz="2800" spc="-10" dirty="0">
                <a:latin typeface="Calibri" panose="020F0502020204030204"/>
                <a:cs typeface="Calibri" panose="020F0502020204030204"/>
              </a:rPr>
              <a:t> </a:t>
            </a:r>
            <a:r>
              <a:rPr sz="2800" spc="-5" dirty="0">
                <a:latin typeface="Calibri" panose="020F0502020204030204"/>
                <a:cs typeface="Calibri" panose="020F0502020204030204"/>
              </a:rPr>
              <a:t>would also</a:t>
            </a:r>
            <a:r>
              <a:rPr sz="2800" spc="10" dirty="0">
                <a:latin typeface="Calibri" panose="020F0502020204030204"/>
                <a:cs typeface="Calibri" panose="020F0502020204030204"/>
              </a:rPr>
              <a:t> </a:t>
            </a:r>
            <a:r>
              <a:rPr sz="2800" spc="-5" dirty="0">
                <a:latin typeface="Calibri" panose="020F0502020204030204"/>
                <a:cs typeface="Calibri" panose="020F0502020204030204"/>
              </a:rPr>
              <a:t>like</a:t>
            </a:r>
            <a:r>
              <a:rPr sz="2800" dirty="0">
                <a:latin typeface="Calibri" panose="020F0502020204030204"/>
                <a:cs typeface="Calibri" panose="020F0502020204030204"/>
              </a:rPr>
              <a:t> </a:t>
            </a:r>
            <a:r>
              <a:rPr sz="2800" spc="-5" dirty="0">
                <a:latin typeface="Calibri" panose="020F0502020204030204"/>
                <a:cs typeface="Calibri" panose="020F0502020204030204"/>
              </a:rPr>
              <a:t>to</a:t>
            </a:r>
            <a:r>
              <a:rPr sz="2800" dirty="0">
                <a:latin typeface="Calibri" panose="020F0502020204030204"/>
                <a:cs typeface="Calibri" panose="020F0502020204030204"/>
              </a:rPr>
              <a:t> </a:t>
            </a:r>
            <a:r>
              <a:rPr sz="2800" spc="-5" dirty="0">
                <a:latin typeface="Calibri" panose="020F0502020204030204"/>
                <a:cs typeface="Calibri" panose="020F0502020204030204"/>
              </a:rPr>
              <a:t>thank</a:t>
            </a:r>
            <a:r>
              <a:rPr sz="2800" spc="-10" dirty="0">
                <a:latin typeface="Calibri" panose="020F0502020204030204"/>
                <a:cs typeface="Calibri" panose="020F0502020204030204"/>
              </a:rPr>
              <a:t> </a:t>
            </a:r>
            <a:r>
              <a:rPr sz="2800" spc="-5" dirty="0">
                <a:latin typeface="Calibri" panose="020F0502020204030204"/>
                <a:cs typeface="Calibri" panose="020F0502020204030204"/>
              </a:rPr>
              <a:t>my team </a:t>
            </a:r>
            <a:r>
              <a:rPr sz="2800" dirty="0">
                <a:latin typeface="Calibri" panose="020F0502020204030204"/>
                <a:cs typeface="Calibri" panose="020F0502020204030204"/>
              </a:rPr>
              <a:t> </a:t>
            </a:r>
            <a:r>
              <a:rPr sz="2800" spc="-5" dirty="0">
                <a:latin typeface="Calibri" panose="020F0502020204030204"/>
                <a:cs typeface="Calibri" panose="020F0502020204030204"/>
              </a:rPr>
              <a:t>members for their contribution and </a:t>
            </a:r>
            <a:r>
              <a:rPr sz="2800" spc="-620" dirty="0">
                <a:latin typeface="Calibri" panose="020F0502020204030204"/>
                <a:cs typeface="Calibri" panose="020F0502020204030204"/>
              </a:rPr>
              <a:t> </a:t>
            </a:r>
            <a:r>
              <a:rPr sz="2800" spc="-10" dirty="0">
                <a:latin typeface="Calibri" panose="020F0502020204030204"/>
                <a:cs typeface="Calibri" panose="020F0502020204030204"/>
              </a:rPr>
              <a:t>dedication</a:t>
            </a:r>
            <a:r>
              <a:rPr sz="2800" dirty="0">
                <a:latin typeface="Calibri" panose="020F0502020204030204"/>
                <a:cs typeface="Calibri" panose="020F0502020204030204"/>
              </a:rPr>
              <a:t> in</a:t>
            </a:r>
            <a:r>
              <a:rPr sz="2800" spc="-5" dirty="0">
                <a:latin typeface="Calibri" panose="020F0502020204030204"/>
                <a:cs typeface="Calibri" panose="020F0502020204030204"/>
              </a:rPr>
              <a:t> this project.</a:t>
            </a:r>
            <a:endParaRPr sz="2800">
              <a:latin typeface="Calibri" panose="020F0502020204030204"/>
              <a:cs typeface="Calibri" panose="020F0502020204030204"/>
            </a:endParaRPr>
          </a:p>
        </p:txBody>
      </p:sp>
      <p:sp>
        <p:nvSpPr>
          <p:cNvPr id="4" name="object 4"/>
          <p:cNvSpPr/>
          <p:nvPr/>
        </p:nvSpPr>
        <p:spPr>
          <a:xfrm>
            <a:off x="304800" y="304799"/>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6096"/>
                </a:lnTo>
                <a:lnTo>
                  <a:pt x="0" y="9444228"/>
                </a:lnTo>
                <a:lnTo>
                  <a:pt x="6096" y="9444228"/>
                </a:lnTo>
                <a:lnTo>
                  <a:pt x="6096" y="6096"/>
                </a:lnTo>
                <a:lnTo>
                  <a:pt x="7158228" y="6096"/>
                </a:lnTo>
                <a:lnTo>
                  <a:pt x="7158228" y="9444228"/>
                </a:lnTo>
                <a:lnTo>
                  <a:pt x="7164311" y="9444228"/>
                </a:lnTo>
                <a:lnTo>
                  <a:pt x="7164311" y="6096"/>
                </a:lnTo>
                <a:lnTo>
                  <a:pt x="7164311" y="0"/>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3889" y="872997"/>
            <a:ext cx="3943985" cy="756920"/>
          </a:xfrm>
          <a:prstGeom prst="rect">
            <a:avLst/>
          </a:prstGeom>
        </p:spPr>
        <p:txBody>
          <a:bodyPr vert="horz" wrap="square" lIns="0" tIns="12700" rIns="0" bIns="0" rtlCol="0">
            <a:spAutoFit/>
          </a:bodyPr>
          <a:lstStyle/>
          <a:p>
            <a:pPr marL="12700">
              <a:lnSpc>
                <a:spcPct val="100000"/>
              </a:lnSpc>
              <a:spcBef>
                <a:spcPts val="100"/>
              </a:spcBef>
            </a:pPr>
            <a:r>
              <a:rPr dirty="0"/>
              <a:t>INTRODUCTION</a:t>
            </a:r>
          </a:p>
        </p:txBody>
      </p:sp>
      <p:sp>
        <p:nvSpPr>
          <p:cNvPr id="3" name="object 3"/>
          <p:cNvSpPr txBox="1"/>
          <p:nvPr/>
        </p:nvSpPr>
        <p:spPr>
          <a:xfrm>
            <a:off x="1242695" y="2362200"/>
            <a:ext cx="5920105" cy="4704715"/>
          </a:xfrm>
          <a:prstGeom prst="rect">
            <a:avLst/>
          </a:prstGeom>
        </p:spPr>
        <p:txBody>
          <a:bodyPr vert="horz" wrap="square" lIns="0" tIns="12065" rIns="0" bIns="0" rtlCol="0">
            <a:spAutoFit/>
          </a:bodyPr>
          <a:lstStyle/>
          <a:p>
            <a:pPr marL="12700" marR="76200">
              <a:lnSpc>
                <a:spcPct val="117000"/>
              </a:lnSpc>
              <a:spcBef>
                <a:spcPts val="95"/>
              </a:spcBef>
            </a:pPr>
            <a:r>
              <a:rPr sz="2600" dirty="0">
                <a:latin typeface="Calibri" panose="020F0502020204030204"/>
                <a:cs typeface="Calibri" panose="020F0502020204030204"/>
              </a:rPr>
              <a:t>We</a:t>
            </a:r>
            <a:r>
              <a:rPr sz="2600" spc="-10" dirty="0">
                <a:latin typeface="Calibri" panose="020F0502020204030204"/>
                <a:cs typeface="Calibri" panose="020F0502020204030204"/>
              </a:rPr>
              <a:t> </a:t>
            </a:r>
            <a:r>
              <a:rPr sz="2600" dirty="0">
                <a:latin typeface="Calibri" panose="020F0502020204030204"/>
                <a:cs typeface="Calibri" panose="020F0502020204030204"/>
              </a:rPr>
              <a:t>made</a:t>
            </a:r>
            <a:r>
              <a:rPr sz="2600" spc="-20" dirty="0">
                <a:latin typeface="Calibri" panose="020F0502020204030204"/>
                <a:cs typeface="Calibri" panose="020F0502020204030204"/>
              </a:rPr>
              <a:t> </a:t>
            </a:r>
            <a:r>
              <a:rPr lang="en-US" sz="2600" spc="-20" dirty="0">
                <a:latin typeface="Calibri" panose="020F0502020204030204"/>
                <a:cs typeface="Calibri" panose="020F0502020204030204"/>
              </a:rPr>
              <a:t>a electricity board Website. It helped to bring all services and facilities on one digital platform. </a:t>
            </a:r>
          </a:p>
          <a:p>
            <a:pPr marL="12700" marR="76200">
              <a:lnSpc>
                <a:spcPct val="117000"/>
              </a:lnSpc>
              <a:spcBef>
                <a:spcPts val="95"/>
              </a:spcBef>
            </a:pPr>
            <a:r>
              <a:rPr lang="en-US" sz="2600" spc="-20" dirty="0">
                <a:latin typeface="Calibri" panose="020F0502020204030204"/>
                <a:cs typeface="Calibri" panose="020F0502020204030204"/>
              </a:rPr>
              <a:t>We provide the facilities of pay electricity bills, tracking electricity consumption. we have also provide the facilities of getting new electricity connection. we have also gave the feedback based system to consumer that help us more improve in our website.  </a:t>
            </a:r>
          </a:p>
        </p:txBody>
      </p:sp>
      <p:sp>
        <p:nvSpPr>
          <p:cNvPr id="4" name="object 4"/>
          <p:cNvSpPr/>
          <p:nvPr/>
        </p:nvSpPr>
        <p:spPr>
          <a:xfrm>
            <a:off x="304800" y="304799"/>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6096"/>
                </a:lnTo>
                <a:lnTo>
                  <a:pt x="0" y="9444228"/>
                </a:lnTo>
                <a:lnTo>
                  <a:pt x="6096" y="9444228"/>
                </a:lnTo>
                <a:lnTo>
                  <a:pt x="6096" y="6096"/>
                </a:lnTo>
                <a:lnTo>
                  <a:pt x="7158228" y="6096"/>
                </a:lnTo>
                <a:lnTo>
                  <a:pt x="7158228" y="9444228"/>
                </a:lnTo>
                <a:lnTo>
                  <a:pt x="7164311" y="9444228"/>
                </a:lnTo>
                <a:lnTo>
                  <a:pt x="7164311" y="6096"/>
                </a:lnTo>
                <a:lnTo>
                  <a:pt x="7164311" y="0"/>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GOALS</a:t>
            </a:r>
            <a:endParaRPr dirty="0"/>
          </a:p>
        </p:txBody>
      </p:sp>
      <p:sp>
        <p:nvSpPr>
          <p:cNvPr id="3" name="object 3"/>
          <p:cNvSpPr txBox="1"/>
          <p:nvPr/>
        </p:nvSpPr>
        <p:spPr>
          <a:xfrm>
            <a:off x="1067104" y="2514828"/>
            <a:ext cx="5960745" cy="4260850"/>
          </a:xfrm>
          <a:prstGeom prst="rect">
            <a:avLst/>
          </a:prstGeom>
        </p:spPr>
        <p:txBody>
          <a:bodyPr vert="horz" wrap="square" lIns="0" tIns="12065" rIns="0" bIns="0" rtlCol="0">
            <a:spAutoFit/>
          </a:bodyPr>
          <a:lstStyle/>
          <a:p>
            <a:pPr marL="12700" marR="5080">
              <a:lnSpc>
                <a:spcPct val="117000"/>
              </a:lnSpc>
              <a:spcBef>
                <a:spcPts val="95"/>
              </a:spcBef>
            </a:pPr>
            <a:r>
              <a:rPr lang="en-US" sz="2600">
                <a:latin typeface="Calibri" panose="020F0502020204030204"/>
                <a:cs typeface="Calibri" panose="020F0502020204030204"/>
              </a:rPr>
              <a:t>The main aim of making this website is bring all the offline service on one platform.</a:t>
            </a:r>
          </a:p>
          <a:p>
            <a:pPr marL="12700" marR="5080">
              <a:lnSpc>
                <a:spcPct val="117000"/>
              </a:lnSpc>
              <a:spcBef>
                <a:spcPts val="95"/>
              </a:spcBef>
            </a:pPr>
            <a:r>
              <a:rPr lang="en-US" sz="2600">
                <a:latin typeface="Calibri" panose="020F0502020204030204"/>
                <a:cs typeface="Calibri" panose="020F0502020204030204"/>
              </a:rPr>
              <a:t>where consumer can easily use all facilities</a:t>
            </a:r>
          </a:p>
          <a:p>
            <a:pPr marL="12700" marR="5080">
              <a:lnSpc>
                <a:spcPct val="117000"/>
              </a:lnSpc>
              <a:spcBef>
                <a:spcPts val="95"/>
              </a:spcBef>
            </a:pPr>
            <a:r>
              <a:rPr lang="en-US" sz="2600">
                <a:latin typeface="Calibri" panose="020F0502020204030204"/>
                <a:cs typeface="Calibri" panose="020F0502020204030204"/>
              </a:rPr>
              <a:t>It reduce physical work of consumer</a:t>
            </a:r>
          </a:p>
          <a:p>
            <a:pPr marL="12700" marR="5080">
              <a:lnSpc>
                <a:spcPct val="117000"/>
              </a:lnSpc>
              <a:spcBef>
                <a:spcPts val="95"/>
              </a:spcBef>
            </a:pPr>
            <a:r>
              <a:rPr lang="en-US" sz="2600">
                <a:latin typeface="Calibri" panose="020F0502020204030204"/>
                <a:cs typeface="Calibri" panose="020F0502020204030204"/>
              </a:rPr>
              <a:t>beacuse they can pay bill from anywhere and anytime.We also provide contact facility to consumer where they easily solve thier query. It is fast process ,less time taken and less physical appearance at electricity office     </a:t>
            </a:r>
          </a:p>
        </p:txBody>
      </p:sp>
      <p:sp>
        <p:nvSpPr>
          <p:cNvPr id="4" name="object 4"/>
          <p:cNvSpPr/>
          <p:nvPr/>
        </p:nvSpPr>
        <p:spPr>
          <a:xfrm>
            <a:off x="304800" y="304799"/>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6096"/>
                </a:lnTo>
                <a:lnTo>
                  <a:pt x="0" y="9444228"/>
                </a:lnTo>
                <a:lnTo>
                  <a:pt x="6096" y="9444228"/>
                </a:lnTo>
                <a:lnTo>
                  <a:pt x="6096" y="6096"/>
                </a:lnTo>
                <a:lnTo>
                  <a:pt x="7158228" y="6096"/>
                </a:lnTo>
                <a:lnTo>
                  <a:pt x="7158228" y="9444228"/>
                </a:lnTo>
                <a:lnTo>
                  <a:pt x="7164311" y="9444228"/>
                </a:lnTo>
                <a:lnTo>
                  <a:pt x="7164311" y="6096"/>
                </a:lnTo>
                <a:lnTo>
                  <a:pt x="7164311"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5122" y="872997"/>
            <a:ext cx="3350895" cy="756920"/>
          </a:xfrm>
          <a:prstGeom prst="rect">
            <a:avLst/>
          </a:prstGeom>
        </p:spPr>
        <p:txBody>
          <a:bodyPr vert="horz" wrap="square" lIns="0" tIns="12700" rIns="0" bIns="0" rtlCol="0">
            <a:spAutoFit/>
          </a:bodyPr>
          <a:lstStyle/>
          <a:p>
            <a:pPr marL="12700">
              <a:lnSpc>
                <a:spcPct val="100000"/>
              </a:lnSpc>
              <a:spcBef>
                <a:spcPts val="100"/>
              </a:spcBef>
            </a:pPr>
            <a:r>
              <a:rPr spc="-5" dirty="0"/>
              <a:t>DESCRIPTION</a:t>
            </a:r>
          </a:p>
        </p:txBody>
      </p:sp>
      <p:sp>
        <p:nvSpPr>
          <p:cNvPr id="3" name="object 3"/>
          <p:cNvSpPr txBox="1"/>
          <p:nvPr/>
        </p:nvSpPr>
        <p:spPr>
          <a:xfrm>
            <a:off x="902004" y="2389606"/>
            <a:ext cx="5468620" cy="1869166"/>
          </a:xfrm>
          <a:prstGeom prst="rect">
            <a:avLst/>
          </a:prstGeom>
        </p:spPr>
        <p:txBody>
          <a:bodyPr vert="horz" wrap="square" lIns="0" tIns="12700" rIns="0" bIns="0" rtlCol="0">
            <a:spAutoFit/>
          </a:bodyPr>
          <a:lstStyle/>
          <a:p>
            <a:pPr marL="12700" marR="330200">
              <a:lnSpc>
                <a:spcPct val="117000"/>
              </a:lnSpc>
              <a:spcBef>
                <a:spcPts val="100"/>
              </a:spcBef>
            </a:pPr>
            <a:r>
              <a:rPr sz="2600" dirty="0">
                <a:latin typeface="Calibri" panose="020F0502020204030204"/>
                <a:cs typeface="Calibri" panose="020F0502020204030204"/>
              </a:rPr>
              <a:t>We </a:t>
            </a:r>
            <a:r>
              <a:rPr sz="2600" spc="-5" dirty="0">
                <a:latin typeface="Calibri" panose="020F0502020204030204"/>
                <a:cs typeface="Calibri" panose="020F0502020204030204"/>
              </a:rPr>
              <a:t>have added </a:t>
            </a:r>
            <a:r>
              <a:rPr lang="en-US" sz="2600" spc="-5" dirty="0">
                <a:latin typeface="Calibri" panose="020F0502020204030204"/>
                <a:cs typeface="Calibri" panose="020F0502020204030204"/>
              </a:rPr>
              <a:t>office logo , Home , contact and quick links tab.</a:t>
            </a:r>
          </a:p>
          <a:p>
            <a:pPr marL="12700" marR="330200">
              <a:lnSpc>
                <a:spcPct val="117000"/>
              </a:lnSpc>
              <a:spcBef>
                <a:spcPts val="100"/>
              </a:spcBef>
            </a:pPr>
            <a:r>
              <a:rPr lang="en-US" sz="2600" spc="-5" dirty="0">
                <a:latin typeface="Calibri" panose="020F0502020204030204"/>
                <a:cs typeface="Calibri" panose="020F0502020204030204"/>
              </a:rPr>
              <a:t>In </a:t>
            </a:r>
            <a:r>
              <a:rPr lang="en-US" sz="2600" spc="-5" dirty="0">
                <a:solidFill>
                  <a:srgbClr val="FF0000"/>
                </a:solidFill>
                <a:latin typeface="Calibri" panose="020F0502020204030204"/>
                <a:cs typeface="Calibri" panose="020F0502020204030204"/>
              </a:rPr>
              <a:t>Home</a:t>
            </a:r>
            <a:r>
              <a:rPr lang="en-US" sz="2600" spc="-5" dirty="0">
                <a:latin typeface="Calibri" panose="020F0502020204030204"/>
                <a:cs typeface="Calibri" panose="020F0502020204030204"/>
              </a:rPr>
              <a:t> tab we have provided facilities to user can check profile.</a:t>
            </a:r>
            <a:endParaRPr sz="2600" dirty="0">
              <a:latin typeface="Calibri" panose="020F0502020204030204"/>
              <a:cs typeface="Calibri" panose="020F0502020204030204"/>
            </a:endParaRPr>
          </a:p>
        </p:txBody>
      </p:sp>
      <p:sp>
        <p:nvSpPr>
          <p:cNvPr id="6" name="object 6"/>
          <p:cNvSpPr/>
          <p:nvPr/>
        </p:nvSpPr>
        <p:spPr>
          <a:xfrm>
            <a:off x="304800" y="304799"/>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6096"/>
                </a:lnTo>
                <a:lnTo>
                  <a:pt x="0" y="9444228"/>
                </a:lnTo>
                <a:lnTo>
                  <a:pt x="6096" y="9444228"/>
                </a:lnTo>
                <a:lnTo>
                  <a:pt x="6096" y="6096"/>
                </a:lnTo>
                <a:lnTo>
                  <a:pt x="7158228" y="6096"/>
                </a:lnTo>
                <a:lnTo>
                  <a:pt x="7158228" y="9444228"/>
                </a:lnTo>
                <a:lnTo>
                  <a:pt x="7164311" y="9444228"/>
                </a:lnTo>
                <a:lnTo>
                  <a:pt x="7164311" y="6096"/>
                </a:lnTo>
                <a:lnTo>
                  <a:pt x="7164311" y="0"/>
                </a:lnTo>
                <a:close/>
              </a:path>
            </a:pathLst>
          </a:custGeom>
          <a:solidFill>
            <a:srgbClr val="000000"/>
          </a:solidFill>
        </p:spPr>
        <p:txBody>
          <a:bodyPr wrap="square" lIns="0" tIns="0" rIns="0" bIns="0" rtlCol="0"/>
          <a:lstStyle/>
          <a:p>
            <a:endParaRPr/>
          </a:p>
        </p:txBody>
      </p:sp>
      <p:pic>
        <p:nvPicPr>
          <p:cNvPr id="10" name="Picture 9">
            <a:extLst>
              <a:ext uri="{FF2B5EF4-FFF2-40B4-BE49-F238E27FC236}">
                <a16:creationId xmlns:a16="http://schemas.microsoft.com/office/drawing/2014/main" id="{269E5884-D734-4704-B46B-ED58F0DC0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666100"/>
            <a:ext cx="6324600" cy="1133529"/>
          </a:xfrm>
          <a:prstGeom prst="rect">
            <a:avLst/>
          </a:prstGeom>
        </p:spPr>
      </p:pic>
      <p:sp>
        <p:nvSpPr>
          <p:cNvPr id="11" name="TextBox 10">
            <a:extLst>
              <a:ext uri="{FF2B5EF4-FFF2-40B4-BE49-F238E27FC236}">
                <a16:creationId xmlns:a16="http://schemas.microsoft.com/office/drawing/2014/main" id="{CBBC2629-61B7-46C0-AE40-D297DF463BA8}"/>
              </a:ext>
            </a:extLst>
          </p:cNvPr>
          <p:cNvSpPr txBox="1"/>
          <p:nvPr/>
        </p:nvSpPr>
        <p:spPr>
          <a:xfrm>
            <a:off x="762000" y="6629400"/>
            <a:ext cx="6324600" cy="830997"/>
          </a:xfrm>
          <a:prstGeom prst="rect">
            <a:avLst/>
          </a:prstGeom>
          <a:noFill/>
        </p:spPr>
        <p:txBody>
          <a:bodyPr wrap="square" rtlCol="0">
            <a:spAutoFit/>
          </a:bodyPr>
          <a:lstStyle/>
          <a:p>
            <a:r>
              <a:rPr lang="en-US" sz="2400" dirty="0"/>
              <a:t>In </a:t>
            </a:r>
            <a:r>
              <a:rPr lang="en-US" sz="2400" dirty="0">
                <a:solidFill>
                  <a:srgbClr val="FF0000"/>
                </a:solidFill>
              </a:rPr>
              <a:t>Contact</a:t>
            </a:r>
            <a:r>
              <a:rPr lang="en-US" sz="2400" dirty="0"/>
              <a:t> We provide customer support system where they solve their query.</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304799"/>
            <a:ext cx="7164705" cy="9450705"/>
          </a:xfrm>
          <a:custGeom>
            <a:avLst/>
            <a:gdLst/>
            <a:ahLst/>
            <a:cxnLst/>
            <a:rect l="l" t="t" r="r" b="b"/>
            <a:pathLst>
              <a:path w="7164705" h="9450705">
                <a:moveTo>
                  <a:pt x="7164311" y="9444241"/>
                </a:moveTo>
                <a:lnTo>
                  <a:pt x="7158228" y="9444241"/>
                </a:lnTo>
                <a:lnTo>
                  <a:pt x="6096" y="9444241"/>
                </a:lnTo>
                <a:lnTo>
                  <a:pt x="0" y="9444241"/>
                </a:lnTo>
                <a:lnTo>
                  <a:pt x="0" y="9450324"/>
                </a:lnTo>
                <a:lnTo>
                  <a:pt x="6096" y="9450324"/>
                </a:lnTo>
                <a:lnTo>
                  <a:pt x="7158228" y="9450324"/>
                </a:lnTo>
                <a:lnTo>
                  <a:pt x="7164311" y="9450324"/>
                </a:lnTo>
                <a:lnTo>
                  <a:pt x="7164311" y="9444241"/>
                </a:lnTo>
                <a:close/>
              </a:path>
              <a:path w="7164705" h="9450705">
                <a:moveTo>
                  <a:pt x="7164311" y="0"/>
                </a:moveTo>
                <a:lnTo>
                  <a:pt x="7158228" y="0"/>
                </a:lnTo>
                <a:lnTo>
                  <a:pt x="6096" y="0"/>
                </a:lnTo>
                <a:lnTo>
                  <a:pt x="0" y="0"/>
                </a:lnTo>
                <a:lnTo>
                  <a:pt x="0" y="6096"/>
                </a:lnTo>
                <a:lnTo>
                  <a:pt x="0" y="9444228"/>
                </a:lnTo>
                <a:lnTo>
                  <a:pt x="6096" y="9444228"/>
                </a:lnTo>
                <a:lnTo>
                  <a:pt x="6096" y="6096"/>
                </a:lnTo>
                <a:lnTo>
                  <a:pt x="7158228" y="6096"/>
                </a:lnTo>
                <a:lnTo>
                  <a:pt x="7158228" y="9444228"/>
                </a:lnTo>
                <a:lnTo>
                  <a:pt x="7164311" y="9444228"/>
                </a:lnTo>
                <a:lnTo>
                  <a:pt x="7164311" y="6096"/>
                </a:lnTo>
                <a:lnTo>
                  <a:pt x="7164311" y="0"/>
                </a:lnTo>
                <a:close/>
              </a:path>
            </a:pathLst>
          </a:custGeom>
          <a:solidFill>
            <a:srgbClr val="000000"/>
          </a:solidFill>
        </p:spPr>
        <p:txBody>
          <a:bodyPr wrap="square" lIns="0" tIns="0" rIns="0" bIns="0" rtlCol="0"/>
          <a:lstStyle/>
          <a:p>
            <a:endParaRPr/>
          </a:p>
        </p:txBody>
      </p:sp>
      <p:pic>
        <p:nvPicPr>
          <p:cNvPr id="4" name="Picture 3">
            <a:extLst>
              <a:ext uri="{FF2B5EF4-FFF2-40B4-BE49-F238E27FC236}">
                <a16:creationId xmlns:a16="http://schemas.microsoft.com/office/drawing/2014/main" id="{A99EB4FF-47B1-4286-9A3B-EFE4C61EB2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894" y="2843212"/>
            <a:ext cx="7164705" cy="4371975"/>
          </a:xfrm>
          <a:prstGeom prst="rect">
            <a:avLst/>
          </a:prstGeom>
        </p:spPr>
      </p:pic>
      <p:sp>
        <p:nvSpPr>
          <p:cNvPr id="5" name="TextBox 4">
            <a:extLst>
              <a:ext uri="{FF2B5EF4-FFF2-40B4-BE49-F238E27FC236}">
                <a16:creationId xmlns:a16="http://schemas.microsoft.com/office/drawing/2014/main" id="{290A8C78-5A78-4F32-8036-01A1158DC04F}"/>
              </a:ext>
            </a:extLst>
          </p:cNvPr>
          <p:cNvSpPr txBox="1"/>
          <p:nvPr/>
        </p:nvSpPr>
        <p:spPr>
          <a:xfrm>
            <a:off x="570546" y="696843"/>
            <a:ext cx="6629399" cy="2031325"/>
          </a:xfrm>
          <a:prstGeom prst="rect">
            <a:avLst/>
          </a:prstGeom>
          <a:noFill/>
        </p:spPr>
        <p:txBody>
          <a:bodyPr wrap="square" rtlCol="0">
            <a:spAutoFit/>
          </a:bodyPr>
          <a:lstStyle/>
          <a:p>
            <a:r>
              <a:rPr lang="en-US" dirty="0"/>
              <a:t>We have added </a:t>
            </a:r>
            <a:r>
              <a:rPr lang="en-US" dirty="0">
                <a:solidFill>
                  <a:srgbClr val="FF0000"/>
                </a:solidFill>
              </a:rPr>
              <a:t>Login </a:t>
            </a:r>
            <a:r>
              <a:rPr lang="en-US" dirty="0"/>
              <a:t>window where consumer can easily access</a:t>
            </a:r>
          </a:p>
          <a:p>
            <a:r>
              <a:rPr lang="en-US" dirty="0"/>
              <a:t>Their account detail. Also, added pictures of some electricity quotes on them.</a:t>
            </a:r>
          </a:p>
          <a:p>
            <a:endParaRPr lang="en-US" dirty="0"/>
          </a:p>
          <a:p>
            <a:endParaRPr lang="en-US" dirty="0"/>
          </a:p>
          <a:p>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F78979-04FF-4952-9A27-9DB906B78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459" y="1524000"/>
            <a:ext cx="7200900" cy="3505200"/>
          </a:xfrm>
          <a:prstGeom prst="rect">
            <a:avLst/>
          </a:prstGeom>
        </p:spPr>
      </p:pic>
      <p:sp>
        <p:nvSpPr>
          <p:cNvPr id="5" name="TextBox 4">
            <a:extLst>
              <a:ext uri="{FF2B5EF4-FFF2-40B4-BE49-F238E27FC236}">
                <a16:creationId xmlns:a16="http://schemas.microsoft.com/office/drawing/2014/main" id="{3510971D-0B41-4C9E-BD74-8473640D0FFE}"/>
              </a:ext>
            </a:extLst>
          </p:cNvPr>
          <p:cNvSpPr txBox="1"/>
          <p:nvPr/>
        </p:nvSpPr>
        <p:spPr>
          <a:xfrm>
            <a:off x="609600" y="304800"/>
            <a:ext cx="6553200" cy="1200329"/>
          </a:xfrm>
          <a:prstGeom prst="rect">
            <a:avLst/>
          </a:prstGeom>
          <a:noFill/>
        </p:spPr>
        <p:txBody>
          <a:bodyPr wrap="square" rtlCol="0">
            <a:spAutoFit/>
          </a:bodyPr>
          <a:lstStyle/>
          <a:p>
            <a:r>
              <a:rPr lang="en-US" sz="2400" dirty="0"/>
              <a:t>We have added the some paragraph on save electricity and some fact about our Electricity board. </a:t>
            </a:r>
            <a:endParaRPr lang="en-IN" sz="2400" dirty="0"/>
          </a:p>
        </p:txBody>
      </p:sp>
      <p:pic>
        <p:nvPicPr>
          <p:cNvPr id="7" name="Picture 6">
            <a:extLst>
              <a:ext uri="{FF2B5EF4-FFF2-40B4-BE49-F238E27FC236}">
                <a16:creationId xmlns:a16="http://schemas.microsoft.com/office/drawing/2014/main" id="{38C35C22-F028-410C-8D52-E4B0F0632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750" y="6553200"/>
            <a:ext cx="7200900" cy="3200400"/>
          </a:xfrm>
          <a:prstGeom prst="rect">
            <a:avLst/>
          </a:prstGeom>
        </p:spPr>
      </p:pic>
      <p:sp>
        <p:nvSpPr>
          <p:cNvPr id="8" name="TextBox 7">
            <a:extLst>
              <a:ext uri="{FF2B5EF4-FFF2-40B4-BE49-F238E27FC236}">
                <a16:creationId xmlns:a16="http://schemas.microsoft.com/office/drawing/2014/main" id="{EDFE11D6-40AC-46DB-A46E-BD3D80222296}"/>
              </a:ext>
            </a:extLst>
          </p:cNvPr>
          <p:cNvSpPr txBox="1"/>
          <p:nvPr/>
        </p:nvSpPr>
        <p:spPr>
          <a:xfrm flipH="1">
            <a:off x="502919" y="5181600"/>
            <a:ext cx="6507481" cy="1200329"/>
          </a:xfrm>
          <a:prstGeom prst="rect">
            <a:avLst/>
          </a:prstGeom>
          <a:noFill/>
        </p:spPr>
        <p:txBody>
          <a:bodyPr wrap="square" rtlCol="0">
            <a:spAutoFit/>
          </a:bodyPr>
          <a:lstStyle/>
          <a:p>
            <a:r>
              <a:rPr lang="en-US" sz="2400" dirty="0"/>
              <a:t>The </a:t>
            </a:r>
            <a:r>
              <a:rPr lang="en-US" sz="2400" dirty="0">
                <a:solidFill>
                  <a:srgbClr val="FF0000"/>
                </a:solidFill>
              </a:rPr>
              <a:t>FAQs</a:t>
            </a:r>
            <a:r>
              <a:rPr lang="en-US" sz="2400" dirty="0"/>
              <a:t> section where we provide some general question and answer that helps the consumer quickly .</a:t>
            </a:r>
            <a:endParaRPr lang="en-IN" sz="2400" dirty="0"/>
          </a:p>
        </p:txBody>
      </p:sp>
    </p:spTree>
    <p:extLst>
      <p:ext uri="{BB962C8B-B14F-4D97-AF65-F5344CB8AC3E}">
        <p14:creationId xmlns:p14="http://schemas.microsoft.com/office/powerpoint/2010/main" val="334637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361</Words>
  <Application>Microsoft Office PowerPoint</Application>
  <PresentationFormat>Custom</PresentationFormat>
  <Paragraphs>52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MT</vt:lpstr>
      <vt:lpstr>Calibri</vt:lpstr>
      <vt:lpstr>Cambria</vt:lpstr>
      <vt:lpstr>Lucida Sans Unicode</vt:lpstr>
      <vt:lpstr>Times New Roman</vt:lpstr>
      <vt:lpstr>Wingdings</vt:lpstr>
      <vt:lpstr>Office Theme</vt:lpstr>
      <vt:lpstr>PowerPoint Presentation</vt:lpstr>
      <vt:lpstr>Table Of Content</vt:lpstr>
      <vt:lpstr>ACKNOWLEDGEMENT</vt:lpstr>
      <vt:lpstr>INTRODUCTION</vt:lpstr>
      <vt:lpstr>GOALS</vt:lpstr>
      <vt:lpstr>DESCRIPTION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Prasenjit Adak</dc:creator>
  <cp:lastModifiedBy>LENOVO</cp:lastModifiedBy>
  <cp:revision>4</cp:revision>
  <dcterms:created xsi:type="dcterms:W3CDTF">2023-01-11T18:33:36Z</dcterms:created>
  <dcterms:modified xsi:type="dcterms:W3CDTF">2023-01-11T18:58:37Z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2022-12-03T05:30:00Z</vt:filetime>
  </property>
  <property fmtid="{D5CDD505-2E9C-101B-9397-08002B2CF9AE}" pid="3" name="Creator">
    <vt:lpwstr>Microsoft® Word 2021</vt:lpwstr>
  </property>
  <property fmtid="{D5CDD505-2E9C-101B-9397-08002B2CF9AE}" pid="4" name="LastSaved">
    <vt:filetime>2023-01-11T05:30:00Z</vt:filetime>
  </property>
  <property fmtid="{D5CDD505-2E9C-101B-9397-08002B2CF9AE}" pid="5" name="ICV">
    <vt:lpwstr>6EF38139CEB043FF80F92619D768B7AB</vt:lpwstr>
  </property>
  <property fmtid="{D5CDD505-2E9C-101B-9397-08002B2CF9AE}" pid="6" name="KSOProductBuildVer">
    <vt:lpwstr>1033-11.2.0.11440</vt:lpwstr>
  </property>
</Properties>
</file>