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9144000" cy="5143500"/>
  <p:embeddedFontLst>
    <p:embeddedFont>
      <p:font typeface="Play"/>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9" roundtripDataSignature="AMtx7mh30xm4ivFp5XHhqg3I1LN/5quG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f42245c776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f42245c776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2"/>
          <p:cNvSpPr/>
          <p:nvPr/>
        </p:nvSpPr>
        <p:spPr>
          <a:xfrm>
            <a:off x="3702732" y="0"/>
            <a:ext cx="5441315" cy="5143500"/>
          </a:xfrm>
          <a:custGeom>
            <a:rect b="b" l="l" r="r" t="t"/>
            <a:pathLst>
              <a:path extrusionOk="0" h="5143500" w="5441315">
                <a:moveTo>
                  <a:pt x="5441249" y="5143489"/>
                </a:moveTo>
                <a:lnTo>
                  <a:pt x="2170632" y="5143489"/>
                </a:lnTo>
                <a:lnTo>
                  <a:pt x="2163250" y="5129438"/>
                </a:lnTo>
                <a:lnTo>
                  <a:pt x="2138667" y="5085580"/>
                </a:lnTo>
                <a:lnTo>
                  <a:pt x="2113684" y="5043821"/>
                </a:lnTo>
                <a:lnTo>
                  <a:pt x="2088316" y="5004107"/>
                </a:lnTo>
                <a:lnTo>
                  <a:pt x="2062576" y="4966386"/>
                </a:lnTo>
                <a:lnTo>
                  <a:pt x="2036479" y="4930603"/>
                </a:lnTo>
                <a:lnTo>
                  <a:pt x="2010039" y="4896706"/>
                </a:lnTo>
                <a:lnTo>
                  <a:pt x="1983269" y="4864641"/>
                </a:lnTo>
                <a:lnTo>
                  <a:pt x="1956183" y="4834355"/>
                </a:lnTo>
                <a:lnTo>
                  <a:pt x="1928796" y="4805795"/>
                </a:lnTo>
                <a:lnTo>
                  <a:pt x="1901121" y="4778907"/>
                </a:lnTo>
                <a:lnTo>
                  <a:pt x="1844963" y="4729935"/>
                </a:lnTo>
                <a:lnTo>
                  <a:pt x="1787821" y="4687014"/>
                </a:lnTo>
                <a:lnTo>
                  <a:pt x="1729806" y="4649715"/>
                </a:lnTo>
                <a:lnTo>
                  <a:pt x="1683293" y="4623878"/>
                </a:lnTo>
                <a:lnTo>
                  <a:pt x="1636356" y="4601092"/>
                </a:lnTo>
                <a:lnTo>
                  <a:pt x="1589050" y="4581146"/>
                </a:lnTo>
                <a:lnTo>
                  <a:pt x="1541429" y="4563828"/>
                </a:lnTo>
                <a:lnTo>
                  <a:pt x="1493550" y="4548925"/>
                </a:lnTo>
                <a:lnTo>
                  <a:pt x="1445467" y="4536227"/>
                </a:lnTo>
                <a:lnTo>
                  <a:pt x="1397235" y="4525520"/>
                </a:lnTo>
                <a:lnTo>
                  <a:pt x="1348909" y="4516593"/>
                </a:lnTo>
                <a:lnTo>
                  <a:pt x="1300545" y="4509234"/>
                </a:lnTo>
                <a:lnTo>
                  <a:pt x="1252198" y="4503230"/>
                </a:lnTo>
                <a:lnTo>
                  <a:pt x="1203921" y="4498369"/>
                </a:lnTo>
                <a:lnTo>
                  <a:pt x="1155772" y="4494441"/>
                </a:lnTo>
                <a:lnTo>
                  <a:pt x="1107804" y="4491232"/>
                </a:lnTo>
                <a:lnTo>
                  <a:pt x="872620" y="4478557"/>
                </a:lnTo>
                <a:lnTo>
                  <a:pt x="826899" y="4475212"/>
                </a:lnTo>
                <a:lnTo>
                  <a:pt x="781746" y="4471103"/>
                </a:lnTo>
                <a:lnTo>
                  <a:pt x="737215" y="4466016"/>
                </a:lnTo>
                <a:lnTo>
                  <a:pt x="693362" y="4459741"/>
                </a:lnTo>
                <a:lnTo>
                  <a:pt x="650241" y="4452065"/>
                </a:lnTo>
                <a:lnTo>
                  <a:pt x="607908" y="4442776"/>
                </a:lnTo>
                <a:lnTo>
                  <a:pt x="566417" y="4431662"/>
                </a:lnTo>
                <a:lnTo>
                  <a:pt x="525824" y="4418511"/>
                </a:lnTo>
                <a:lnTo>
                  <a:pt x="486185" y="4403111"/>
                </a:lnTo>
                <a:lnTo>
                  <a:pt x="447553" y="4385250"/>
                </a:lnTo>
                <a:lnTo>
                  <a:pt x="409984" y="4364716"/>
                </a:lnTo>
                <a:lnTo>
                  <a:pt x="348607" y="4322986"/>
                </a:lnTo>
                <a:lnTo>
                  <a:pt x="319221" y="4298654"/>
                </a:lnTo>
                <a:lnTo>
                  <a:pt x="290749" y="4271837"/>
                </a:lnTo>
                <a:lnTo>
                  <a:pt x="263226" y="4242404"/>
                </a:lnTo>
                <a:lnTo>
                  <a:pt x="236684" y="4210225"/>
                </a:lnTo>
                <a:lnTo>
                  <a:pt x="211158" y="4175168"/>
                </a:lnTo>
                <a:lnTo>
                  <a:pt x="186681" y="4137104"/>
                </a:lnTo>
                <a:lnTo>
                  <a:pt x="163289" y="4095901"/>
                </a:lnTo>
                <a:lnTo>
                  <a:pt x="141014" y="4051430"/>
                </a:lnTo>
                <a:lnTo>
                  <a:pt x="119890" y="4003559"/>
                </a:lnTo>
                <a:lnTo>
                  <a:pt x="99952" y="3952158"/>
                </a:lnTo>
                <a:lnTo>
                  <a:pt x="81234" y="3897097"/>
                </a:lnTo>
                <a:lnTo>
                  <a:pt x="63769" y="3838244"/>
                </a:lnTo>
                <a:lnTo>
                  <a:pt x="47591" y="3775469"/>
                </a:lnTo>
                <a:lnTo>
                  <a:pt x="32735" y="3708642"/>
                </a:lnTo>
                <a:lnTo>
                  <a:pt x="24353" y="3665394"/>
                </a:lnTo>
                <a:lnTo>
                  <a:pt x="17249" y="3622726"/>
                </a:lnTo>
                <a:lnTo>
                  <a:pt x="11396" y="3580626"/>
                </a:lnTo>
                <a:lnTo>
                  <a:pt x="6770" y="3539087"/>
                </a:lnTo>
                <a:lnTo>
                  <a:pt x="3346" y="3498099"/>
                </a:lnTo>
                <a:lnTo>
                  <a:pt x="1097" y="3457651"/>
                </a:lnTo>
                <a:lnTo>
                  <a:pt x="0" y="3417735"/>
                </a:lnTo>
                <a:lnTo>
                  <a:pt x="28" y="3378341"/>
                </a:lnTo>
                <a:lnTo>
                  <a:pt x="1157" y="3339459"/>
                </a:lnTo>
                <a:lnTo>
                  <a:pt x="3362" y="3301080"/>
                </a:lnTo>
                <a:lnTo>
                  <a:pt x="10897" y="3225793"/>
                </a:lnTo>
                <a:lnTo>
                  <a:pt x="22433" y="3152402"/>
                </a:lnTo>
                <a:lnTo>
                  <a:pt x="37767" y="3080833"/>
                </a:lnTo>
                <a:lnTo>
                  <a:pt x="56699" y="3011008"/>
                </a:lnTo>
                <a:lnTo>
                  <a:pt x="79027" y="2942851"/>
                </a:lnTo>
                <a:lnTo>
                  <a:pt x="104551" y="2876286"/>
                </a:lnTo>
                <a:lnTo>
                  <a:pt x="133067" y="2811236"/>
                </a:lnTo>
                <a:lnTo>
                  <a:pt x="164376" y="2747626"/>
                </a:lnTo>
                <a:lnTo>
                  <a:pt x="198276" y="2685380"/>
                </a:lnTo>
                <a:lnTo>
                  <a:pt x="234566" y="2624420"/>
                </a:lnTo>
                <a:lnTo>
                  <a:pt x="273044" y="2564670"/>
                </a:lnTo>
                <a:lnTo>
                  <a:pt x="313508" y="2506056"/>
                </a:lnTo>
                <a:lnTo>
                  <a:pt x="355759" y="2448499"/>
                </a:lnTo>
                <a:lnTo>
                  <a:pt x="399593" y="2391923"/>
                </a:lnTo>
                <a:lnTo>
                  <a:pt x="444811" y="2336254"/>
                </a:lnTo>
                <a:lnTo>
                  <a:pt x="491210" y="2281413"/>
                </a:lnTo>
                <a:lnTo>
                  <a:pt x="538590" y="2227326"/>
                </a:lnTo>
                <a:lnTo>
                  <a:pt x="586749" y="2173915"/>
                </a:lnTo>
                <a:lnTo>
                  <a:pt x="635485" y="2121105"/>
                </a:lnTo>
                <a:lnTo>
                  <a:pt x="684598" y="2068819"/>
                </a:lnTo>
                <a:lnTo>
                  <a:pt x="904863" y="1837972"/>
                </a:lnTo>
                <a:lnTo>
                  <a:pt x="952447" y="1787206"/>
                </a:lnTo>
                <a:lnTo>
                  <a:pt x="999098" y="1736467"/>
                </a:lnTo>
                <a:lnTo>
                  <a:pt x="1044616" y="1685681"/>
                </a:lnTo>
                <a:lnTo>
                  <a:pt x="1088799" y="1634771"/>
                </a:lnTo>
                <a:lnTo>
                  <a:pt x="1131446" y="1583660"/>
                </a:lnTo>
                <a:lnTo>
                  <a:pt x="1172354" y="1532273"/>
                </a:lnTo>
                <a:lnTo>
                  <a:pt x="1211324" y="1480532"/>
                </a:lnTo>
                <a:lnTo>
                  <a:pt x="1248154" y="1428363"/>
                </a:lnTo>
                <a:lnTo>
                  <a:pt x="1282642" y="1375688"/>
                </a:lnTo>
                <a:lnTo>
                  <a:pt x="1314588" y="1322431"/>
                </a:lnTo>
                <a:lnTo>
                  <a:pt x="1343789" y="1268516"/>
                </a:lnTo>
                <a:lnTo>
                  <a:pt x="1370044" y="1213867"/>
                </a:lnTo>
                <a:lnTo>
                  <a:pt x="1393153" y="1158407"/>
                </a:lnTo>
                <a:lnTo>
                  <a:pt x="1412913" y="1102060"/>
                </a:lnTo>
                <a:lnTo>
                  <a:pt x="1429124" y="1044750"/>
                </a:lnTo>
                <a:lnTo>
                  <a:pt x="1441584" y="986401"/>
                </a:lnTo>
                <a:lnTo>
                  <a:pt x="1450091" y="926936"/>
                </a:lnTo>
                <a:lnTo>
                  <a:pt x="1454446" y="866280"/>
                </a:lnTo>
                <a:lnTo>
                  <a:pt x="1455002" y="835480"/>
                </a:lnTo>
                <a:lnTo>
                  <a:pt x="1454445" y="804355"/>
                </a:lnTo>
                <a:lnTo>
                  <a:pt x="1449888" y="741085"/>
                </a:lnTo>
                <a:lnTo>
                  <a:pt x="1440574" y="676395"/>
                </a:lnTo>
                <a:lnTo>
                  <a:pt x="1426300" y="610207"/>
                </a:lnTo>
                <a:lnTo>
                  <a:pt x="1406867" y="542447"/>
                </a:lnTo>
                <a:lnTo>
                  <a:pt x="1382072" y="473037"/>
                </a:lnTo>
                <a:lnTo>
                  <a:pt x="1367601" y="437689"/>
                </a:lnTo>
                <a:lnTo>
                  <a:pt x="1351715" y="401901"/>
                </a:lnTo>
                <a:lnTo>
                  <a:pt x="1334387" y="365662"/>
                </a:lnTo>
                <a:lnTo>
                  <a:pt x="1315593" y="328963"/>
                </a:lnTo>
                <a:lnTo>
                  <a:pt x="1295307" y="291794"/>
                </a:lnTo>
                <a:lnTo>
                  <a:pt x="1267363" y="239845"/>
                </a:lnTo>
                <a:lnTo>
                  <a:pt x="1242052" y="188451"/>
                </a:lnTo>
                <a:lnTo>
                  <a:pt x="1219315" y="137615"/>
                </a:lnTo>
                <a:lnTo>
                  <a:pt x="1199095" y="87340"/>
                </a:lnTo>
                <a:lnTo>
                  <a:pt x="1181334" y="37627"/>
                </a:lnTo>
                <a:lnTo>
                  <a:pt x="1169575" y="0"/>
                </a:lnTo>
                <a:lnTo>
                  <a:pt x="5441249" y="0"/>
                </a:lnTo>
                <a:lnTo>
                  <a:pt x="5441249" y="5143489"/>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2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23"/>
          <p:cNvSpPr txBox="1"/>
          <p:nvPr>
            <p:ph type="title"/>
          </p:nvPr>
        </p:nvSpPr>
        <p:spPr>
          <a:xfrm>
            <a:off x="757012" y="845653"/>
            <a:ext cx="7629974"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07105B"/>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3"/>
          <p:cNvSpPr txBox="1"/>
          <p:nvPr>
            <p:ph idx="1" type="body"/>
          </p:nvPr>
        </p:nvSpPr>
        <p:spPr>
          <a:xfrm>
            <a:off x="510693" y="901307"/>
            <a:ext cx="8122612" cy="33655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700">
                <a:solidFill>
                  <a:srgbClr val="07105B"/>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2" name="Shape 22"/>
        <p:cNvGrpSpPr/>
        <p:nvPr/>
      </p:nvGrpSpPr>
      <p:grpSpPr>
        <a:xfrm>
          <a:off x="0" y="0"/>
          <a:ext cx="0" cy="0"/>
          <a:chOff x="0" y="0"/>
          <a:chExt cx="0" cy="0"/>
        </a:xfrm>
      </p:grpSpPr>
      <p:sp>
        <p:nvSpPr>
          <p:cNvPr id="23" name="Google Shape;23;p24"/>
          <p:cNvSpPr/>
          <p:nvPr/>
        </p:nvSpPr>
        <p:spPr>
          <a:xfrm>
            <a:off x="0" y="4063372"/>
            <a:ext cx="2101850" cy="1080135"/>
          </a:xfrm>
          <a:custGeom>
            <a:rect b="b" l="l" r="r" t="t"/>
            <a:pathLst>
              <a:path extrusionOk="0" h="1080135" w="2101850">
                <a:moveTo>
                  <a:pt x="2101702" y="1080116"/>
                </a:moveTo>
                <a:lnTo>
                  <a:pt x="0" y="1080116"/>
                </a:lnTo>
                <a:lnTo>
                  <a:pt x="0" y="241529"/>
                </a:lnTo>
                <a:lnTo>
                  <a:pt x="36344" y="188126"/>
                </a:lnTo>
                <a:lnTo>
                  <a:pt x="66091" y="149570"/>
                </a:lnTo>
                <a:lnTo>
                  <a:pt x="99055" y="113821"/>
                </a:lnTo>
                <a:lnTo>
                  <a:pt x="136452" y="81918"/>
                </a:lnTo>
                <a:lnTo>
                  <a:pt x="182554" y="52544"/>
                </a:lnTo>
                <a:lnTo>
                  <a:pt x="230970" y="29963"/>
                </a:lnTo>
                <a:lnTo>
                  <a:pt x="280794" y="13878"/>
                </a:lnTo>
                <a:lnTo>
                  <a:pt x="331115" y="3990"/>
                </a:lnTo>
                <a:lnTo>
                  <a:pt x="381027" y="0"/>
                </a:lnTo>
                <a:lnTo>
                  <a:pt x="429621" y="1609"/>
                </a:lnTo>
                <a:lnTo>
                  <a:pt x="475989" y="8519"/>
                </a:lnTo>
                <a:lnTo>
                  <a:pt x="526693" y="22486"/>
                </a:lnTo>
                <a:lnTo>
                  <a:pt x="574181" y="41703"/>
                </a:lnTo>
                <a:lnTo>
                  <a:pt x="618845" y="65250"/>
                </a:lnTo>
                <a:lnTo>
                  <a:pt x="661080" y="92209"/>
                </a:lnTo>
                <a:lnTo>
                  <a:pt x="701281" y="121663"/>
                </a:lnTo>
                <a:lnTo>
                  <a:pt x="739841" y="152693"/>
                </a:lnTo>
                <a:lnTo>
                  <a:pt x="776308" y="184482"/>
                </a:lnTo>
                <a:lnTo>
                  <a:pt x="811742" y="217317"/>
                </a:lnTo>
                <a:lnTo>
                  <a:pt x="845934" y="251311"/>
                </a:lnTo>
                <a:lnTo>
                  <a:pt x="878679" y="286582"/>
                </a:lnTo>
                <a:lnTo>
                  <a:pt x="909768" y="323243"/>
                </a:lnTo>
                <a:lnTo>
                  <a:pt x="936953" y="358599"/>
                </a:lnTo>
                <a:lnTo>
                  <a:pt x="962343" y="395343"/>
                </a:lnTo>
                <a:lnTo>
                  <a:pt x="989847" y="439849"/>
                </a:lnTo>
                <a:lnTo>
                  <a:pt x="1015793" y="485466"/>
                </a:lnTo>
                <a:lnTo>
                  <a:pt x="1041249" y="531405"/>
                </a:lnTo>
                <a:lnTo>
                  <a:pt x="1067282" y="576878"/>
                </a:lnTo>
                <a:lnTo>
                  <a:pt x="1094959" y="621095"/>
                </a:lnTo>
                <a:lnTo>
                  <a:pt x="1125347" y="663267"/>
                </a:lnTo>
                <a:lnTo>
                  <a:pt x="1165692" y="709058"/>
                </a:lnTo>
                <a:lnTo>
                  <a:pt x="1204162" y="743076"/>
                </a:lnTo>
                <a:lnTo>
                  <a:pt x="1247025" y="771955"/>
                </a:lnTo>
                <a:lnTo>
                  <a:pt x="1294265" y="794449"/>
                </a:lnTo>
                <a:lnTo>
                  <a:pt x="1345865" y="809318"/>
                </a:lnTo>
                <a:lnTo>
                  <a:pt x="1401809" y="815317"/>
                </a:lnTo>
                <a:lnTo>
                  <a:pt x="1992186" y="815317"/>
                </a:lnTo>
                <a:lnTo>
                  <a:pt x="1994393" y="816988"/>
                </a:lnTo>
                <a:lnTo>
                  <a:pt x="2025745" y="850042"/>
                </a:lnTo>
                <a:lnTo>
                  <a:pt x="2053762" y="891537"/>
                </a:lnTo>
                <a:lnTo>
                  <a:pt x="2080232" y="952185"/>
                </a:lnTo>
                <a:lnTo>
                  <a:pt x="2092969" y="1000856"/>
                </a:lnTo>
                <a:lnTo>
                  <a:pt x="2100331" y="1051854"/>
                </a:lnTo>
                <a:lnTo>
                  <a:pt x="2101702" y="1080116"/>
                </a:lnTo>
                <a:close/>
              </a:path>
              <a:path extrusionOk="0" h="1080135" w="2101850">
                <a:moveTo>
                  <a:pt x="1992186" y="815317"/>
                </a:moveTo>
                <a:lnTo>
                  <a:pt x="1401809" y="815317"/>
                </a:lnTo>
                <a:lnTo>
                  <a:pt x="1447348" y="813388"/>
                </a:lnTo>
                <a:lnTo>
                  <a:pt x="1493731" y="806898"/>
                </a:lnTo>
                <a:lnTo>
                  <a:pt x="1540707" y="797196"/>
                </a:lnTo>
                <a:lnTo>
                  <a:pt x="1588022" y="785627"/>
                </a:lnTo>
                <a:lnTo>
                  <a:pt x="1635425" y="773539"/>
                </a:lnTo>
                <a:lnTo>
                  <a:pt x="1682663" y="762280"/>
                </a:lnTo>
                <a:lnTo>
                  <a:pt x="1729484" y="753196"/>
                </a:lnTo>
                <a:lnTo>
                  <a:pt x="1775636" y="747634"/>
                </a:lnTo>
                <a:lnTo>
                  <a:pt x="1820866" y="746942"/>
                </a:lnTo>
                <a:lnTo>
                  <a:pt x="1870764" y="753512"/>
                </a:lnTo>
                <a:lnTo>
                  <a:pt x="1916552" y="767915"/>
                </a:lnTo>
                <a:lnTo>
                  <a:pt x="1957878" y="789343"/>
                </a:lnTo>
                <a:lnTo>
                  <a:pt x="1992186" y="815317"/>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 name="Google Shape;24;p24"/>
          <p:cNvSpPr/>
          <p:nvPr/>
        </p:nvSpPr>
        <p:spPr>
          <a:xfrm>
            <a:off x="7373402" y="0"/>
            <a:ext cx="1771014" cy="1588135"/>
          </a:xfrm>
          <a:custGeom>
            <a:rect b="b" l="l" r="r" t="t"/>
            <a:pathLst>
              <a:path extrusionOk="0" h="1588135" w="1771015">
                <a:moveTo>
                  <a:pt x="303032" y="921525"/>
                </a:moveTo>
                <a:lnTo>
                  <a:pt x="252848" y="917763"/>
                </a:lnTo>
                <a:lnTo>
                  <a:pt x="206327" y="905954"/>
                </a:lnTo>
                <a:lnTo>
                  <a:pt x="163863" y="886883"/>
                </a:lnTo>
                <a:lnTo>
                  <a:pt x="125851" y="861334"/>
                </a:lnTo>
                <a:lnTo>
                  <a:pt x="92682" y="830090"/>
                </a:lnTo>
                <a:lnTo>
                  <a:pt x="62385" y="790235"/>
                </a:lnTo>
                <a:lnTo>
                  <a:pt x="32551" y="731173"/>
                </a:lnTo>
                <a:lnTo>
                  <a:pt x="17096" y="683291"/>
                </a:lnTo>
                <a:lnTo>
                  <a:pt x="6879" y="632784"/>
                </a:lnTo>
                <a:lnTo>
                  <a:pt x="1360" y="580259"/>
                </a:lnTo>
                <a:lnTo>
                  <a:pt x="0" y="526327"/>
                </a:lnTo>
                <a:lnTo>
                  <a:pt x="2257" y="471594"/>
                </a:lnTo>
                <a:lnTo>
                  <a:pt x="6481" y="427476"/>
                </a:lnTo>
                <a:lnTo>
                  <a:pt x="12694" y="383077"/>
                </a:lnTo>
                <a:lnTo>
                  <a:pt x="20855" y="338466"/>
                </a:lnTo>
                <a:lnTo>
                  <a:pt x="30923" y="293717"/>
                </a:lnTo>
                <a:lnTo>
                  <a:pt x="42858" y="248900"/>
                </a:lnTo>
                <a:lnTo>
                  <a:pt x="56618" y="204086"/>
                </a:lnTo>
                <a:lnTo>
                  <a:pt x="72163" y="159349"/>
                </a:lnTo>
                <a:lnTo>
                  <a:pt x="89451" y="114758"/>
                </a:lnTo>
                <a:lnTo>
                  <a:pt x="108442" y="70386"/>
                </a:lnTo>
                <a:lnTo>
                  <a:pt x="129095" y="26303"/>
                </a:lnTo>
                <a:lnTo>
                  <a:pt x="1770579" y="0"/>
                </a:lnTo>
                <a:lnTo>
                  <a:pt x="1770579" y="829708"/>
                </a:lnTo>
                <a:lnTo>
                  <a:pt x="717581" y="829708"/>
                </a:lnTo>
                <a:lnTo>
                  <a:pt x="672228" y="834194"/>
                </a:lnTo>
                <a:lnTo>
                  <a:pt x="626287" y="843281"/>
                </a:lnTo>
                <a:lnTo>
                  <a:pt x="579933" y="855609"/>
                </a:lnTo>
                <a:lnTo>
                  <a:pt x="533344" y="869819"/>
                </a:lnTo>
                <a:lnTo>
                  <a:pt x="486695" y="884551"/>
                </a:lnTo>
                <a:lnTo>
                  <a:pt x="440163" y="898447"/>
                </a:lnTo>
                <a:lnTo>
                  <a:pt x="393924" y="910148"/>
                </a:lnTo>
                <a:lnTo>
                  <a:pt x="348155" y="918294"/>
                </a:lnTo>
                <a:lnTo>
                  <a:pt x="303032" y="921525"/>
                </a:lnTo>
                <a:close/>
              </a:path>
              <a:path extrusionOk="0" h="1588135" w="1771015">
                <a:moveTo>
                  <a:pt x="1733966" y="1587541"/>
                </a:moveTo>
                <a:lnTo>
                  <a:pt x="1687279" y="1583249"/>
                </a:lnTo>
                <a:lnTo>
                  <a:pt x="1635875" y="1572154"/>
                </a:lnTo>
                <a:lnTo>
                  <a:pt x="1587384" y="1555637"/>
                </a:lnTo>
                <a:lnTo>
                  <a:pt x="1541467" y="1534635"/>
                </a:lnTo>
                <a:lnTo>
                  <a:pt x="1497783" y="1510090"/>
                </a:lnTo>
                <a:lnTo>
                  <a:pt x="1455993" y="1482940"/>
                </a:lnTo>
                <a:lnTo>
                  <a:pt x="1415755" y="1454124"/>
                </a:lnTo>
                <a:lnTo>
                  <a:pt x="1377553" y="1424435"/>
                </a:lnTo>
                <a:lnTo>
                  <a:pt x="1340329" y="1393640"/>
                </a:lnTo>
                <a:lnTo>
                  <a:pt x="1304281" y="1361616"/>
                </a:lnTo>
                <a:lnTo>
                  <a:pt x="1269607" y="1328236"/>
                </a:lnTo>
                <a:lnTo>
                  <a:pt x="1236505" y="1293375"/>
                </a:lnTo>
                <a:lnTo>
                  <a:pt x="1207377" y="1259607"/>
                </a:lnTo>
                <a:lnTo>
                  <a:pt x="1179955" y="1224340"/>
                </a:lnTo>
                <a:lnTo>
                  <a:pt x="1149993" y="1181453"/>
                </a:lnTo>
                <a:lnTo>
                  <a:pt x="1121526" y="1137369"/>
                </a:lnTo>
                <a:lnTo>
                  <a:pt x="1093530" y="1092935"/>
                </a:lnTo>
                <a:lnTo>
                  <a:pt x="1064985" y="1048997"/>
                </a:lnTo>
                <a:lnTo>
                  <a:pt x="1034867" y="1006405"/>
                </a:lnTo>
                <a:lnTo>
                  <a:pt x="1002155" y="966005"/>
                </a:lnTo>
                <a:lnTo>
                  <a:pt x="959297" y="922534"/>
                </a:lnTo>
                <a:lnTo>
                  <a:pt x="918979" y="890730"/>
                </a:lnTo>
                <a:lnTo>
                  <a:pt x="874562" y="864307"/>
                </a:lnTo>
                <a:lnTo>
                  <a:pt x="826133" y="844502"/>
                </a:lnTo>
                <a:lnTo>
                  <a:pt x="773777" y="832556"/>
                </a:lnTo>
                <a:lnTo>
                  <a:pt x="717581" y="829708"/>
                </a:lnTo>
                <a:lnTo>
                  <a:pt x="1770579" y="829708"/>
                </a:lnTo>
                <a:lnTo>
                  <a:pt x="1770579" y="1586695"/>
                </a:lnTo>
                <a:lnTo>
                  <a:pt x="1733966" y="1587541"/>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 name="Google Shape;25;p24"/>
          <p:cNvSpPr txBox="1"/>
          <p:nvPr>
            <p:ph type="ctrTitle"/>
          </p:nvPr>
        </p:nvSpPr>
        <p:spPr>
          <a:xfrm>
            <a:off x="271774" y="146384"/>
            <a:ext cx="8600451"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25"/>
          <p:cNvSpPr txBox="1"/>
          <p:nvPr>
            <p:ph type="title"/>
          </p:nvPr>
        </p:nvSpPr>
        <p:spPr>
          <a:xfrm>
            <a:off x="757012" y="845653"/>
            <a:ext cx="7629974"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07105B"/>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 name="Shape 37"/>
        <p:cNvGrpSpPr/>
        <p:nvPr/>
      </p:nvGrpSpPr>
      <p:grpSpPr>
        <a:xfrm>
          <a:off x="0" y="0"/>
          <a:ext cx="0" cy="0"/>
          <a:chOff x="0" y="0"/>
          <a:chExt cx="0" cy="0"/>
        </a:xfrm>
      </p:grpSpPr>
      <p:sp>
        <p:nvSpPr>
          <p:cNvPr id="38" name="Google Shape;38;p26"/>
          <p:cNvSpPr txBox="1"/>
          <p:nvPr>
            <p:ph type="title"/>
          </p:nvPr>
        </p:nvSpPr>
        <p:spPr>
          <a:xfrm>
            <a:off x="757012" y="845653"/>
            <a:ext cx="7629974"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07105B"/>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57012" y="845653"/>
            <a:ext cx="7629974" cy="558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500" u="none" cap="none" strike="noStrike">
                <a:solidFill>
                  <a:srgbClr val="07105B"/>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510693" y="901307"/>
            <a:ext cx="8122612" cy="33655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700" u="none" cap="none" strike="noStrike">
                <a:solidFill>
                  <a:srgbClr val="07105B"/>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2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2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2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 Id="rId11" Type="http://schemas.openxmlformats.org/officeDocument/2006/relationships/image" Target="../media/image11.jpg"/><Relationship Id="rId10" Type="http://schemas.openxmlformats.org/officeDocument/2006/relationships/image" Target="../media/image15.png"/><Relationship Id="rId9"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1.png"/><Relationship Id="rId4" Type="http://schemas.openxmlformats.org/officeDocument/2006/relationships/image" Target="../media/image45.jpg"/><Relationship Id="rId11" Type="http://schemas.openxmlformats.org/officeDocument/2006/relationships/image" Target="../media/image58.jpg"/><Relationship Id="rId10" Type="http://schemas.openxmlformats.org/officeDocument/2006/relationships/image" Target="../media/image52.png"/><Relationship Id="rId9"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62.png"/><Relationship Id="rId7" Type="http://schemas.openxmlformats.org/officeDocument/2006/relationships/image" Target="../media/image53.png"/><Relationship Id="rId8" Type="http://schemas.openxmlformats.org/officeDocument/2006/relationships/image" Target="../media/image4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0.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60.png"/><Relationship Id="rId8" Type="http://schemas.openxmlformats.org/officeDocument/2006/relationships/image" Target="../media/image5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1.png"/><Relationship Id="rId4" Type="http://schemas.openxmlformats.org/officeDocument/2006/relationships/image" Target="../media/image57.png"/><Relationship Id="rId10" Type="http://schemas.openxmlformats.org/officeDocument/2006/relationships/image" Target="../media/image72.jpg"/><Relationship Id="rId9" Type="http://schemas.openxmlformats.org/officeDocument/2006/relationships/image" Target="../media/image67.png"/><Relationship Id="rId5" Type="http://schemas.openxmlformats.org/officeDocument/2006/relationships/image" Target="../media/image64.png"/><Relationship Id="rId6" Type="http://schemas.openxmlformats.org/officeDocument/2006/relationships/image" Target="../media/image63.png"/><Relationship Id="rId7" Type="http://schemas.openxmlformats.org/officeDocument/2006/relationships/image" Target="../media/image69.png"/><Relationship Id="rId8" Type="http://schemas.openxmlformats.org/officeDocument/2006/relationships/image" Target="../media/image7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6.png"/><Relationship Id="rId4" Type="http://schemas.openxmlformats.org/officeDocument/2006/relationships/image" Target="../media/image65.png"/><Relationship Id="rId10" Type="http://schemas.openxmlformats.org/officeDocument/2006/relationships/image" Target="../media/image75.png"/><Relationship Id="rId9" Type="http://schemas.openxmlformats.org/officeDocument/2006/relationships/image" Target="../media/image83.png"/><Relationship Id="rId5" Type="http://schemas.openxmlformats.org/officeDocument/2006/relationships/image" Target="../media/image70.png"/><Relationship Id="rId6" Type="http://schemas.openxmlformats.org/officeDocument/2006/relationships/image" Target="../media/image68.png"/><Relationship Id="rId7" Type="http://schemas.openxmlformats.org/officeDocument/2006/relationships/image" Target="../media/image76.jpg"/><Relationship Id="rId8" Type="http://schemas.openxmlformats.org/officeDocument/2006/relationships/image" Target="../media/image7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4.png"/><Relationship Id="rId4" Type="http://schemas.openxmlformats.org/officeDocument/2006/relationships/image" Target="../media/image65.png"/><Relationship Id="rId10" Type="http://schemas.openxmlformats.org/officeDocument/2006/relationships/image" Target="../media/image75.png"/><Relationship Id="rId9" Type="http://schemas.openxmlformats.org/officeDocument/2006/relationships/image" Target="../media/image83.png"/><Relationship Id="rId5" Type="http://schemas.openxmlformats.org/officeDocument/2006/relationships/image" Target="../media/image77.png"/><Relationship Id="rId6" Type="http://schemas.openxmlformats.org/officeDocument/2006/relationships/image" Target="../media/image80.png"/><Relationship Id="rId7" Type="http://schemas.openxmlformats.org/officeDocument/2006/relationships/image" Target="../media/image79.jpg"/><Relationship Id="rId8" Type="http://schemas.openxmlformats.org/officeDocument/2006/relationships/image" Target="../media/image71.png"/></Relationships>
</file>

<file path=ppt/slides/_rels/slide17.xml.rels><?xml version="1.0" encoding="UTF-8" standalone="yes"?><Relationships xmlns="http://schemas.openxmlformats.org/package/2006/relationships"><Relationship Id="rId11" Type="http://schemas.openxmlformats.org/officeDocument/2006/relationships/image" Target="../media/image88.jpg"/><Relationship Id="rId10" Type="http://schemas.openxmlformats.org/officeDocument/2006/relationships/image" Target="../media/image90.png"/><Relationship Id="rId13" Type="http://schemas.openxmlformats.org/officeDocument/2006/relationships/image" Target="../media/image91.jpg"/><Relationship Id="rId12" Type="http://schemas.openxmlformats.org/officeDocument/2006/relationships/image" Target="../media/image87.png"/><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5.png"/><Relationship Id="rId4" Type="http://schemas.openxmlformats.org/officeDocument/2006/relationships/image" Target="../media/image86.jpg"/><Relationship Id="rId9" Type="http://schemas.openxmlformats.org/officeDocument/2006/relationships/image" Target="../media/image92.png"/><Relationship Id="rId14" Type="http://schemas.openxmlformats.org/officeDocument/2006/relationships/image" Target="../media/image94.png"/><Relationship Id="rId5" Type="http://schemas.openxmlformats.org/officeDocument/2006/relationships/image" Target="../media/image81.png"/><Relationship Id="rId6" Type="http://schemas.openxmlformats.org/officeDocument/2006/relationships/image" Target="../media/image84.jpg"/><Relationship Id="rId7" Type="http://schemas.openxmlformats.org/officeDocument/2006/relationships/image" Target="../media/image82.png"/><Relationship Id="rId8" Type="http://schemas.openxmlformats.org/officeDocument/2006/relationships/image" Target="../media/image8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image" Target="../media/image107.png"/><Relationship Id="rId10" Type="http://schemas.openxmlformats.org/officeDocument/2006/relationships/image" Target="../media/image98.png"/><Relationship Id="rId13" Type="http://schemas.openxmlformats.org/officeDocument/2006/relationships/image" Target="../media/image99.png"/><Relationship Id="rId12" Type="http://schemas.openxmlformats.org/officeDocument/2006/relationships/image" Target="../media/image108.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3dot14.co/" TargetMode="External"/><Relationship Id="rId4" Type="http://schemas.openxmlformats.org/officeDocument/2006/relationships/hyperlink" Target="mailto:sounak.biswas@3dot14.co" TargetMode="External"/><Relationship Id="rId9" Type="http://schemas.openxmlformats.org/officeDocument/2006/relationships/image" Target="../media/image96.png"/><Relationship Id="rId15" Type="http://schemas.openxmlformats.org/officeDocument/2006/relationships/image" Target="../media/image109.png"/><Relationship Id="rId14" Type="http://schemas.openxmlformats.org/officeDocument/2006/relationships/image" Target="../media/image97.png"/><Relationship Id="rId17" Type="http://schemas.openxmlformats.org/officeDocument/2006/relationships/image" Target="../media/image102.png"/><Relationship Id="rId16" Type="http://schemas.openxmlformats.org/officeDocument/2006/relationships/image" Target="../media/image103.png"/><Relationship Id="rId5" Type="http://schemas.openxmlformats.org/officeDocument/2006/relationships/hyperlink" Target="mailto:deepak.baghel@3dot14.co" TargetMode="External"/><Relationship Id="rId19" Type="http://schemas.openxmlformats.org/officeDocument/2006/relationships/image" Target="../media/image101.png"/><Relationship Id="rId6" Type="http://schemas.openxmlformats.org/officeDocument/2006/relationships/hyperlink" Target="mailto:muskan.agarwal@3dot14.co" TargetMode="External"/><Relationship Id="rId18" Type="http://schemas.openxmlformats.org/officeDocument/2006/relationships/image" Target="../media/image100.png"/><Relationship Id="rId7" Type="http://schemas.openxmlformats.org/officeDocument/2006/relationships/image" Target="../media/image93.png"/><Relationship Id="rId8" Type="http://schemas.openxmlformats.org/officeDocument/2006/relationships/image" Target="../media/image9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4.jpg"/><Relationship Id="rId5" Type="http://schemas.openxmlformats.org/officeDocument/2006/relationships/image" Target="../media/image18.jpg"/><Relationship Id="rId6" Type="http://schemas.openxmlformats.org/officeDocument/2006/relationships/image" Target="../media/image3.jpg"/><Relationship Id="rId7" Type="http://schemas.openxmlformats.org/officeDocument/2006/relationships/image" Target="../media/image10.jpg"/><Relationship Id="rId8"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4.png"/><Relationship Id="rId4" Type="http://schemas.openxmlformats.org/officeDocument/2006/relationships/image" Target="../media/image106.png"/><Relationship Id="rId5" Type="http://schemas.openxmlformats.org/officeDocument/2006/relationships/image" Target="../media/image10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23.png"/><Relationship Id="rId11" Type="http://schemas.openxmlformats.org/officeDocument/2006/relationships/image" Target="../media/image27.png"/><Relationship Id="rId10" Type="http://schemas.openxmlformats.org/officeDocument/2006/relationships/image" Target="../media/image24.png"/><Relationship Id="rId9" Type="http://schemas.openxmlformats.org/officeDocument/2006/relationships/image" Target="../media/image21.png"/><Relationship Id="rId5" Type="http://schemas.openxmlformats.org/officeDocument/2006/relationships/image" Target="../media/image78.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tatista.com/statistics/275806/programmatic-spending-worldwide/" TargetMode="External"/><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5.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34.png"/><Relationship Id="rId5"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38.png"/><Relationship Id="rId11" Type="http://schemas.openxmlformats.org/officeDocument/2006/relationships/image" Target="../media/image44.png"/><Relationship Id="rId10" Type="http://schemas.openxmlformats.org/officeDocument/2006/relationships/image" Target="../media/image39.png"/><Relationship Id="rId9" Type="http://schemas.openxmlformats.org/officeDocument/2006/relationships/image" Target="../media/image42.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40.png"/><Relationship Id="rId8"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 name="Shape 45"/>
        <p:cNvGrpSpPr/>
        <p:nvPr/>
      </p:nvGrpSpPr>
      <p:grpSpPr>
        <a:xfrm>
          <a:off x="0" y="0"/>
          <a:ext cx="0" cy="0"/>
          <a:chOff x="0" y="0"/>
          <a:chExt cx="0" cy="0"/>
        </a:xfrm>
      </p:grpSpPr>
      <p:grpSp>
        <p:nvGrpSpPr>
          <p:cNvPr id="46" name="Google Shape;46;p1"/>
          <p:cNvGrpSpPr/>
          <p:nvPr/>
        </p:nvGrpSpPr>
        <p:grpSpPr>
          <a:xfrm>
            <a:off x="266974" y="0"/>
            <a:ext cx="8877007" cy="5143489"/>
            <a:chOff x="266974" y="0"/>
            <a:chExt cx="8877007" cy="5143489"/>
          </a:xfrm>
        </p:grpSpPr>
        <p:sp>
          <p:nvSpPr>
            <p:cNvPr id="47" name="Google Shape;47;p1"/>
            <p:cNvSpPr/>
            <p:nvPr/>
          </p:nvSpPr>
          <p:spPr>
            <a:xfrm>
              <a:off x="3853130" y="0"/>
              <a:ext cx="5290851" cy="51434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 name="Google Shape;48;p1"/>
            <p:cNvSpPr/>
            <p:nvPr/>
          </p:nvSpPr>
          <p:spPr>
            <a:xfrm>
              <a:off x="8964207" y="2608819"/>
              <a:ext cx="120224" cy="1614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1"/>
            <p:cNvSpPr/>
            <p:nvPr/>
          </p:nvSpPr>
          <p:spPr>
            <a:xfrm>
              <a:off x="5415897" y="3957442"/>
              <a:ext cx="84455" cy="78740"/>
            </a:xfrm>
            <a:custGeom>
              <a:rect b="b" l="l" r="r" t="t"/>
              <a:pathLst>
                <a:path extrusionOk="0" h="78739" w="84454">
                  <a:moveTo>
                    <a:pt x="50941" y="78649"/>
                  </a:moveTo>
                  <a:lnTo>
                    <a:pt x="47766" y="78649"/>
                  </a:lnTo>
                  <a:lnTo>
                    <a:pt x="24956" y="77717"/>
                  </a:lnTo>
                  <a:lnTo>
                    <a:pt x="8669" y="74190"/>
                  </a:lnTo>
                  <a:lnTo>
                    <a:pt x="0" y="66974"/>
                  </a:lnTo>
                  <a:lnTo>
                    <a:pt x="41" y="54974"/>
                  </a:lnTo>
                  <a:lnTo>
                    <a:pt x="2914" y="46643"/>
                  </a:lnTo>
                  <a:lnTo>
                    <a:pt x="5188" y="38253"/>
                  </a:lnTo>
                  <a:lnTo>
                    <a:pt x="6802" y="29736"/>
                  </a:lnTo>
                  <a:lnTo>
                    <a:pt x="7691" y="21024"/>
                  </a:lnTo>
                  <a:lnTo>
                    <a:pt x="7691" y="8524"/>
                  </a:lnTo>
                  <a:lnTo>
                    <a:pt x="12541" y="2974"/>
                  </a:lnTo>
                  <a:lnTo>
                    <a:pt x="18766" y="2299"/>
                  </a:lnTo>
                  <a:lnTo>
                    <a:pt x="25341" y="1424"/>
                  </a:lnTo>
                  <a:lnTo>
                    <a:pt x="32841" y="0"/>
                  </a:lnTo>
                  <a:lnTo>
                    <a:pt x="49066" y="0"/>
                  </a:lnTo>
                  <a:lnTo>
                    <a:pt x="57166" y="2499"/>
                  </a:lnTo>
                  <a:lnTo>
                    <a:pt x="60341" y="11974"/>
                  </a:lnTo>
                  <a:lnTo>
                    <a:pt x="60341" y="12699"/>
                  </a:lnTo>
                  <a:lnTo>
                    <a:pt x="61766" y="25824"/>
                  </a:lnTo>
                  <a:lnTo>
                    <a:pt x="62441" y="32799"/>
                  </a:lnTo>
                  <a:lnTo>
                    <a:pt x="64831" y="39165"/>
                  </a:lnTo>
                  <a:lnTo>
                    <a:pt x="69188" y="44309"/>
                  </a:lnTo>
                  <a:lnTo>
                    <a:pt x="74327" y="49073"/>
                  </a:lnTo>
                  <a:lnTo>
                    <a:pt x="79066" y="54299"/>
                  </a:lnTo>
                  <a:lnTo>
                    <a:pt x="83318" y="61498"/>
                  </a:lnTo>
                  <a:lnTo>
                    <a:pt x="84451" y="69268"/>
                  </a:lnTo>
                  <a:lnTo>
                    <a:pt x="77516" y="75604"/>
                  </a:lnTo>
                  <a:lnTo>
                    <a:pt x="57566" y="78499"/>
                  </a:lnTo>
                  <a:lnTo>
                    <a:pt x="50941" y="78649"/>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 name="Google Shape;50;p1"/>
            <p:cNvSpPr/>
            <p:nvPr/>
          </p:nvSpPr>
          <p:spPr>
            <a:xfrm>
              <a:off x="5428438" y="3919517"/>
              <a:ext cx="43180" cy="60325"/>
            </a:xfrm>
            <a:custGeom>
              <a:rect b="b" l="l" r="r" t="t"/>
              <a:pathLst>
                <a:path extrusionOk="0" h="60325" w="43179">
                  <a:moveTo>
                    <a:pt x="25624" y="60024"/>
                  </a:moveTo>
                  <a:lnTo>
                    <a:pt x="9074" y="60024"/>
                  </a:lnTo>
                  <a:lnTo>
                    <a:pt x="0" y="55174"/>
                  </a:lnTo>
                  <a:lnTo>
                    <a:pt x="0" y="4174"/>
                  </a:lnTo>
                  <a:lnTo>
                    <a:pt x="42949" y="0"/>
                  </a:lnTo>
                  <a:lnTo>
                    <a:pt x="40829" y="42816"/>
                  </a:lnTo>
                  <a:lnTo>
                    <a:pt x="37399" y="54749"/>
                  </a:lnTo>
                  <a:lnTo>
                    <a:pt x="31849" y="58624"/>
                  </a:lnTo>
                  <a:lnTo>
                    <a:pt x="25624" y="60024"/>
                  </a:lnTo>
                  <a:close/>
                </a:path>
              </a:pathLst>
            </a:custGeom>
            <a:solidFill>
              <a:srgbClr val="ED9C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 name="Google Shape;51;p1"/>
            <p:cNvSpPr/>
            <p:nvPr/>
          </p:nvSpPr>
          <p:spPr>
            <a:xfrm>
              <a:off x="5793013" y="3917416"/>
              <a:ext cx="135040" cy="1041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1"/>
            <p:cNvSpPr/>
            <p:nvPr/>
          </p:nvSpPr>
          <p:spPr>
            <a:xfrm>
              <a:off x="5432914" y="3965967"/>
              <a:ext cx="45720" cy="24130"/>
            </a:xfrm>
            <a:custGeom>
              <a:rect b="b" l="l" r="r" t="t"/>
              <a:pathLst>
                <a:path extrusionOk="0" h="24129" w="45720">
                  <a:moveTo>
                    <a:pt x="20824" y="23649"/>
                  </a:moveTo>
                  <a:lnTo>
                    <a:pt x="5549" y="20899"/>
                  </a:lnTo>
                  <a:lnTo>
                    <a:pt x="0" y="13999"/>
                  </a:lnTo>
                  <a:lnTo>
                    <a:pt x="0" y="6349"/>
                  </a:lnTo>
                  <a:lnTo>
                    <a:pt x="6274" y="124"/>
                  </a:lnTo>
                  <a:lnTo>
                    <a:pt x="13849" y="124"/>
                  </a:lnTo>
                  <a:lnTo>
                    <a:pt x="15824" y="0"/>
                  </a:lnTo>
                  <a:lnTo>
                    <a:pt x="19474" y="0"/>
                  </a:lnTo>
                  <a:lnTo>
                    <a:pt x="27569" y="509"/>
                  </a:lnTo>
                  <a:lnTo>
                    <a:pt x="34359" y="2349"/>
                  </a:lnTo>
                  <a:lnTo>
                    <a:pt x="39756" y="5990"/>
                  </a:lnTo>
                  <a:lnTo>
                    <a:pt x="43674" y="11899"/>
                  </a:lnTo>
                  <a:lnTo>
                    <a:pt x="45680" y="18313"/>
                  </a:lnTo>
                  <a:lnTo>
                    <a:pt x="43968" y="21674"/>
                  </a:lnTo>
                  <a:lnTo>
                    <a:pt x="36397" y="23086"/>
                  </a:lnTo>
                  <a:lnTo>
                    <a:pt x="20824" y="23649"/>
                  </a:lnTo>
                  <a:close/>
                </a:path>
              </a:pathLst>
            </a:custGeom>
            <a:solidFill>
              <a:srgbClr val="1D5E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1"/>
            <p:cNvSpPr/>
            <p:nvPr/>
          </p:nvSpPr>
          <p:spPr>
            <a:xfrm>
              <a:off x="5843215" y="1227845"/>
              <a:ext cx="285115" cy="165100"/>
            </a:xfrm>
            <a:custGeom>
              <a:rect b="b" l="l" r="r" t="t"/>
              <a:pathLst>
                <a:path extrusionOk="0" h="165100" w="285114">
                  <a:moveTo>
                    <a:pt x="82547" y="164974"/>
                  </a:moveTo>
                  <a:lnTo>
                    <a:pt x="43021" y="155504"/>
                  </a:lnTo>
                  <a:lnTo>
                    <a:pt x="6219" y="118182"/>
                  </a:lnTo>
                  <a:lnTo>
                    <a:pt x="0" y="90735"/>
                  </a:lnTo>
                  <a:lnTo>
                    <a:pt x="9440" y="65724"/>
                  </a:lnTo>
                  <a:lnTo>
                    <a:pt x="62802" y="25614"/>
                  </a:lnTo>
                  <a:lnTo>
                    <a:pt x="100473" y="11818"/>
                  </a:lnTo>
                  <a:lnTo>
                    <a:pt x="141304" y="3063"/>
                  </a:lnTo>
                  <a:lnTo>
                    <a:pt x="182172" y="0"/>
                  </a:lnTo>
                  <a:lnTo>
                    <a:pt x="205255" y="1145"/>
                  </a:lnTo>
                  <a:lnTo>
                    <a:pt x="245506" y="10745"/>
                  </a:lnTo>
                  <a:lnTo>
                    <a:pt x="279413" y="38753"/>
                  </a:lnTo>
                  <a:lnTo>
                    <a:pt x="284696" y="59801"/>
                  </a:lnTo>
                  <a:lnTo>
                    <a:pt x="283578" y="72567"/>
                  </a:lnTo>
                  <a:lnTo>
                    <a:pt x="257687" y="109716"/>
                  </a:lnTo>
                  <a:lnTo>
                    <a:pt x="238247" y="117057"/>
                  </a:lnTo>
                  <a:lnTo>
                    <a:pt x="203231" y="128859"/>
                  </a:lnTo>
                  <a:lnTo>
                    <a:pt x="163922" y="144851"/>
                  </a:lnTo>
                  <a:lnTo>
                    <a:pt x="122850" y="158925"/>
                  </a:lnTo>
                  <a:lnTo>
                    <a:pt x="82547" y="164974"/>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 name="Google Shape;54;p1"/>
            <p:cNvSpPr/>
            <p:nvPr/>
          </p:nvSpPr>
          <p:spPr>
            <a:xfrm>
              <a:off x="5353514" y="3744292"/>
              <a:ext cx="615315" cy="120650"/>
            </a:xfrm>
            <a:custGeom>
              <a:rect b="b" l="l" r="r" t="t"/>
              <a:pathLst>
                <a:path extrusionOk="0" h="120650" w="615314">
                  <a:moveTo>
                    <a:pt x="307324" y="120649"/>
                  </a:moveTo>
                  <a:lnTo>
                    <a:pt x="236733" y="119407"/>
                  </a:lnTo>
                  <a:lnTo>
                    <a:pt x="171998" y="115871"/>
                  </a:lnTo>
                  <a:lnTo>
                    <a:pt x="114943" y="110327"/>
                  </a:lnTo>
                  <a:lnTo>
                    <a:pt x="67391" y="103064"/>
                  </a:lnTo>
                  <a:lnTo>
                    <a:pt x="8095" y="84526"/>
                  </a:lnTo>
                  <a:lnTo>
                    <a:pt x="0" y="73824"/>
                  </a:lnTo>
                  <a:lnTo>
                    <a:pt x="0" y="0"/>
                  </a:lnTo>
                  <a:lnTo>
                    <a:pt x="615198" y="0"/>
                  </a:lnTo>
                  <a:lnTo>
                    <a:pt x="615198" y="74549"/>
                  </a:lnTo>
                  <a:lnTo>
                    <a:pt x="547567" y="103462"/>
                  </a:lnTo>
                  <a:lnTo>
                    <a:pt x="499890" y="110581"/>
                  </a:lnTo>
                  <a:lnTo>
                    <a:pt x="442726" y="115997"/>
                  </a:lnTo>
                  <a:lnTo>
                    <a:pt x="377921" y="119442"/>
                  </a:lnTo>
                  <a:lnTo>
                    <a:pt x="307324" y="12064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5360136" y="3713302"/>
              <a:ext cx="467359" cy="170815"/>
            </a:xfrm>
            <a:custGeom>
              <a:rect b="b" l="l" r="r" t="t"/>
              <a:pathLst>
                <a:path extrusionOk="0" h="170814" w="467360">
                  <a:moveTo>
                    <a:pt x="14465" y="0"/>
                  </a:moveTo>
                  <a:lnTo>
                    <a:pt x="0" y="0"/>
                  </a:lnTo>
                  <a:lnTo>
                    <a:pt x="0" y="170751"/>
                  </a:lnTo>
                  <a:lnTo>
                    <a:pt x="14465" y="170751"/>
                  </a:lnTo>
                  <a:lnTo>
                    <a:pt x="14465" y="0"/>
                  </a:lnTo>
                  <a:close/>
                </a:path>
                <a:path extrusionOk="0" h="170814" w="467360">
                  <a:moveTo>
                    <a:pt x="52095" y="0"/>
                  </a:moveTo>
                  <a:lnTo>
                    <a:pt x="37566" y="0"/>
                  </a:lnTo>
                  <a:lnTo>
                    <a:pt x="37566" y="170751"/>
                  </a:lnTo>
                  <a:lnTo>
                    <a:pt x="52095" y="170751"/>
                  </a:lnTo>
                  <a:lnTo>
                    <a:pt x="52095" y="0"/>
                  </a:lnTo>
                  <a:close/>
                </a:path>
                <a:path extrusionOk="0" h="170814" w="467360">
                  <a:moveTo>
                    <a:pt x="95567" y="0"/>
                  </a:moveTo>
                  <a:lnTo>
                    <a:pt x="80467" y="0"/>
                  </a:lnTo>
                  <a:lnTo>
                    <a:pt x="80467" y="170751"/>
                  </a:lnTo>
                  <a:lnTo>
                    <a:pt x="95567" y="170751"/>
                  </a:lnTo>
                  <a:lnTo>
                    <a:pt x="95567" y="0"/>
                  </a:lnTo>
                  <a:close/>
                </a:path>
                <a:path extrusionOk="0" h="170814" w="467360">
                  <a:moveTo>
                    <a:pt x="149021" y="0"/>
                  </a:moveTo>
                  <a:lnTo>
                    <a:pt x="134493" y="0"/>
                  </a:lnTo>
                  <a:lnTo>
                    <a:pt x="134493" y="170751"/>
                  </a:lnTo>
                  <a:lnTo>
                    <a:pt x="149021" y="170751"/>
                  </a:lnTo>
                  <a:lnTo>
                    <a:pt x="149021" y="0"/>
                  </a:lnTo>
                  <a:close/>
                </a:path>
                <a:path extrusionOk="0" h="170814" w="467360">
                  <a:moveTo>
                    <a:pt x="208318" y="0"/>
                  </a:moveTo>
                  <a:lnTo>
                    <a:pt x="193840" y="0"/>
                  </a:lnTo>
                  <a:lnTo>
                    <a:pt x="193840" y="170751"/>
                  </a:lnTo>
                  <a:lnTo>
                    <a:pt x="208318" y="170751"/>
                  </a:lnTo>
                  <a:lnTo>
                    <a:pt x="208318" y="0"/>
                  </a:lnTo>
                  <a:close/>
                </a:path>
                <a:path extrusionOk="0" h="170814" w="467360">
                  <a:moveTo>
                    <a:pt x="466826" y="0"/>
                  </a:moveTo>
                  <a:lnTo>
                    <a:pt x="452297" y="0"/>
                  </a:lnTo>
                  <a:lnTo>
                    <a:pt x="452297" y="170751"/>
                  </a:lnTo>
                  <a:lnTo>
                    <a:pt x="466826" y="170751"/>
                  </a:lnTo>
                  <a:lnTo>
                    <a:pt x="466826"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1"/>
            <p:cNvSpPr/>
            <p:nvPr/>
          </p:nvSpPr>
          <p:spPr>
            <a:xfrm>
              <a:off x="5352864" y="3696192"/>
              <a:ext cx="615950" cy="93345"/>
            </a:xfrm>
            <a:custGeom>
              <a:rect b="b" l="l" r="r" t="t"/>
              <a:pathLst>
                <a:path extrusionOk="0" h="93345" w="615950">
                  <a:moveTo>
                    <a:pt x="307974" y="92924"/>
                  </a:moveTo>
                  <a:lnTo>
                    <a:pt x="237347" y="91717"/>
                  </a:lnTo>
                  <a:lnTo>
                    <a:pt x="172519" y="88272"/>
                  </a:lnTo>
                  <a:lnTo>
                    <a:pt x="115337" y="82856"/>
                  </a:lnTo>
                  <a:lnTo>
                    <a:pt x="67647" y="75737"/>
                  </a:lnTo>
                  <a:lnTo>
                    <a:pt x="8131" y="57454"/>
                  </a:lnTo>
                  <a:lnTo>
                    <a:pt x="0" y="46824"/>
                  </a:lnTo>
                  <a:lnTo>
                    <a:pt x="8131" y="36123"/>
                  </a:lnTo>
                  <a:lnTo>
                    <a:pt x="67647" y="17584"/>
                  </a:lnTo>
                  <a:lnTo>
                    <a:pt x="115337" y="10321"/>
                  </a:lnTo>
                  <a:lnTo>
                    <a:pt x="172519" y="4778"/>
                  </a:lnTo>
                  <a:lnTo>
                    <a:pt x="237347" y="1242"/>
                  </a:lnTo>
                  <a:lnTo>
                    <a:pt x="307974" y="0"/>
                  </a:lnTo>
                  <a:lnTo>
                    <a:pt x="378571" y="1209"/>
                  </a:lnTo>
                  <a:lnTo>
                    <a:pt x="443376" y="4669"/>
                  </a:lnTo>
                  <a:lnTo>
                    <a:pt x="500540" y="10124"/>
                  </a:lnTo>
                  <a:lnTo>
                    <a:pt x="548217" y="17322"/>
                  </a:lnTo>
                  <a:lnTo>
                    <a:pt x="607718" y="35926"/>
                  </a:lnTo>
                  <a:lnTo>
                    <a:pt x="615848" y="46824"/>
                  </a:lnTo>
                  <a:lnTo>
                    <a:pt x="607718" y="57454"/>
                  </a:lnTo>
                  <a:lnTo>
                    <a:pt x="548217" y="75737"/>
                  </a:lnTo>
                  <a:lnTo>
                    <a:pt x="500540" y="82856"/>
                  </a:lnTo>
                  <a:lnTo>
                    <a:pt x="443376" y="88272"/>
                  </a:lnTo>
                  <a:lnTo>
                    <a:pt x="378571" y="91717"/>
                  </a:lnTo>
                  <a:lnTo>
                    <a:pt x="307974" y="92924"/>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5416164" y="3715917"/>
              <a:ext cx="489584" cy="43815"/>
            </a:xfrm>
            <a:custGeom>
              <a:rect b="b" l="l" r="r" t="t"/>
              <a:pathLst>
                <a:path extrusionOk="0" h="43814" w="489585">
                  <a:moveTo>
                    <a:pt x="244674" y="43549"/>
                  </a:moveTo>
                  <a:lnTo>
                    <a:pt x="167311" y="42425"/>
                  </a:lnTo>
                  <a:lnTo>
                    <a:pt x="100142" y="39308"/>
                  </a:lnTo>
                  <a:lnTo>
                    <a:pt x="47187" y="34580"/>
                  </a:lnTo>
                  <a:lnTo>
                    <a:pt x="0" y="21824"/>
                  </a:lnTo>
                  <a:lnTo>
                    <a:pt x="12466" y="14985"/>
                  </a:lnTo>
                  <a:lnTo>
                    <a:pt x="47187" y="9001"/>
                  </a:lnTo>
                  <a:lnTo>
                    <a:pt x="100142" y="4255"/>
                  </a:lnTo>
                  <a:lnTo>
                    <a:pt x="167311" y="1127"/>
                  </a:lnTo>
                  <a:lnTo>
                    <a:pt x="244674" y="0"/>
                  </a:lnTo>
                  <a:lnTo>
                    <a:pt x="322000" y="1127"/>
                  </a:lnTo>
                  <a:lnTo>
                    <a:pt x="389147" y="4255"/>
                  </a:lnTo>
                  <a:lnTo>
                    <a:pt x="442090" y="9001"/>
                  </a:lnTo>
                  <a:lnTo>
                    <a:pt x="476807" y="14985"/>
                  </a:lnTo>
                  <a:lnTo>
                    <a:pt x="489274" y="21824"/>
                  </a:lnTo>
                  <a:lnTo>
                    <a:pt x="476807" y="28625"/>
                  </a:lnTo>
                  <a:lnTo>
                    <a:pt x="442090" y="34580"/>
                  </a:lnTo>
                  <a:lnTo>
                    <a:pt x="389147" y="39308"/>
                  </a:lnTo>
                  <a:lnTo>
                    <a:pt x="322000" y="42425"/>
                  </a:lnTo>
                  <a:lnTo>
                    <a:pt x="244674" y="4354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p:nvPr/>
          </p:nvSpPr>
          <p:spPr>
            <a:xfrm>
              <a:off x="5416164" y="3715917"/>
              <a:ext cx="489584" cy="28575"/>
            </a:xfrm>
            <a:custGeom>
              <a:rect b="b" l="l" r="r" t="t"/>
              <a:pathLst>
                <a:path extrusionOk="0" h="28575" w="489585">
                  <a:moveTo>
                    <a:pt x="478724" y="28374"/>
                  </a:moveTo>
                  <a:lnTo>
                    <a:pt x="415112" y="18830"/>
                  </a:lnTo>
                  <a:lnTo>
                    <a:pt x="366155" y="15470"/>
                  </a:lnTo>
                  <a:lnTo>
                    <a:pt x="308627" y="13312"/>
                  </a:lnTo>
                  <a:lnTo>
                    <a:pt x="244674" y="12549"/>
                  </a:lnTo>
                  <a:lnTo>
                    <a:pt x="180951" y="13312"/>
                  </a:lnTo>
                  <a:lnTo>
                    <a:pt x="123429" y="15470"/>
                  </a:lnTo>
                  <a:lnTo>
                    <a:pt x="74357" y="18830"/>
                  </a:lnTo>
                  <a:lnTo>
                    <a:pt x="35981" y="23196"/>
                  </a:lnTo>
                  <a:lnTo>
                    <a:pt x="10549" y="28374"/>
                  </a:lnTo>
                  <a:lnTo>
                    <a:pt x="3999" y="26374"/>
                  </a:lnTo>
                  <a:lnTo>
                    <a:pt x="0" y="24449"/>
                  </a:lnTo>
                  <a:lnTo>
                    <a:pt x="0" y="21824"/>
                  </a:lnTo>
                  <a:lnTo>
                    <a:pt x="47187" y="9001"/>
                  </a:lnTo>
                  <a:lnTo>
                    <a:pt x="100142" y="4255"/>
                  </a:lnTo>
                  <a:lnTo>
                    <a:pt x="167311" y="1127"/>
                  </a:lnTo>
                  <a:lnTo>
                    <a:pt x="244674" y="0"/>
                  </a:lnTo>
                  <a:lnTo>
                    <a:pt x="322000" y="1127"/>
                  </a:lnTo>
                  <a:lnTo>
                    <a:pt x="389147" y="4255"/>
                  </a:lnTo>
                  <a:lnTo>
                    <a:pt x="442090" y="9001"/>
                  </a:lnTo>
                  <a:lnTo>
                    <a:pt x="476807" y="14985"/>
                  </a:lnTo>
                  <a:lnTo>
                    <a:pt x="489274" y="21824"/>
                  </a:lnTo>
                  <a:lnTo>
                    <a:pt x="489274" y="24449"/>
                  </a:lnTo>
                  <a:lnTo>
                    <a:pt x="485274" y="26374"/>
                  </a:lnTo>
                  <a:lnTo>
                    <a:pt x="478724" y="2837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1"/>
            <p:cNvSpPr/>
            <p:nvPr/>
          </p:nvSpPr>
          <p:spPr>
            <a:xfrm>
              <a:off x="5309389" y="3659917"/>
              <a:ext cx="615315" cy="121920"/>
            </a:xfrm>
            <a:custGeom>
              <a:rect b="b" l="l" r="r" t="t"/>
              <a:pathLst>
                <a:path extrusionOk="0" h="121920" w="615314">
                  <a:moveTo>
                    <a:pt x="307249" y="121299"/>
                  </a:moveTo>
                  <a:lnTo>
                    <a:pt x="236867" y="120055"/>
                  </a:lnTo>
                  <a:lnTo>
                    <a:pt x="172222" y="116516"/>
                  </a:lnTo>
                  <a:lnTo>
                    <a:pt x="115170" y="110970"/>
                  </a:lnTo>
                  <a:lnTo>
                    <a:pt x="67566" y="103704"/>
                  </a:lnTo>
                  <a:lnTo>
                    <a:pt x="8125" y="85168"/>
                  </a:lnTo>
                  <a:lnTo>
                    <a:pt x="0" y="74474"/>
                  </a:lnTo>
                  <a:lnTo>
                    <a:pt x="0" y="0"/>
                  </a:lnTo>
                  <a:lnTo>
                    <a:pt x="615148" y="0"/>
                  </a:lnTo>
                  <a:lnTo>
                    <a:pt x="615148" y="74474"/>
                  </a:lnTo>
                  <a:lnTo>
                    <a:pt x="547530" y="103704"/>
                  </a:lnTo>
                  <a:lnTo>
                    <a:pt x="499856" y="110970"/>
                  </a:lnTo>
                  <a:lnTo>
                    <a:pt x="442689" y="116516"/>
                  </a:lnTo>
                  <a:lnTo>
                    <a:pt x="377871" y="120055"/>
                  </a:lnTo>
                  <a:lnTo>
                    <a:pt x="307249" y="12129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1"/>
            <p:cNvSpPr/>
            <p:nvPr/>
          </p:nvSpPr>
          <p:spPr>
            <a:xfrm>
              <a:off x="5315305" y="3628923"/>
              <a:ext cx="521334" cy="170815"/>
            </a:xfrm>
            <a:custGeom>
              <a:rect b="b" l="l" r="r" t="t"/>
              <a:pathLst>
                <a:path extrusionOk="0" h="170814" w="521335">
                  <a:moveTo>
                    <a:pt x="14478" y="0"/>
                  </a:moveTo>
                  <a:lnTo>
                    <a:pt x="0" y="0"/>
                  </a:lnTo>
                  <a:lnTo>
                    <a:pt x="0" y="170751"/>
                  </a:lnTo>
                  <a:lnTo>
                    <a:pt x="14478" y="170751"/>
                  </a:lnTo>
                  <a:lnTo>
                    <a:pt x="14478" y="0"/>
                  </a:lnTo>
                  <a:close/>
                </a:path>
                <a:path extrusionOk="0" h="170814" w="521335">
                  <a:moveTo>
                    <a:pt x="52755" y="0"/>
                  </a:moveTo>
                  <a:lnTo>
                    <a:pt x="37553" y="0"/>
                  </a:lnTo>
                  <a:lnTo>
                    <a:pt x="37553" y="170751"/>
                  </a:lnTo>
                  <a:lnTo>
                    <a:pt x="52755" y="170751"/>
                  </a:lnTo>
                  <a:lnTo>
                    <a:pt x="52755" y="0"/>
                  </a:lnTo>
                  <a:close/>
                </a:path>
                <a:path extrusionOk="0" h="170814" w="521335">
                  <a:moveTo>
                    <a:pt x="95580" y="0"/>
                  </a:moveTo>
                  <a:lnTo>
                    <a:pt x="81102" y="0"/>
                  </a:lnTo>
                  <a:lnTo>
                    <a:pt x="81102" y="170751"/>
                  </a:lnTo>
                  <a:lnTo>
                    <a:pt x="95580" y="170751"/>
                  </a:lnTo>
                  <a:lnTo>
                    <a:pt x="95580" y="0"/>
                  </a:lnTo>
                  <a:close/>
                </a:path>
                <a:path extrusionOk="0" h="170814" w="521335">
                  <a:moveTo>
                    <a:pt x="149682" y="0"/>
                  </a:moveTo>
                  <a:lnTo>
                    <a:pt x="134505" y="0"/>
                  </a:lnTo>
                  <a:lnTo>
                    <a:pt x="134505" y="170751"/>
                  </a:lnTo>
                  <a:lnTo>
                    <a:pt x="149682" y="170751"/>
                  </a:lnTo>
                  <a:lnTo>
                    <a:pt x="149682" y="0"/>
                  </a:lnTo>
                  <a:close/>
                </a:path>
                <a:path extrusionOk="0" h="170814" w="521335">
                  <a:moveTo>
                    <a:pt x="208330" y="0"/>
                  </a:moveTo>
                  <a:lnTo>
                    <a:pt x="193852" y="0"/>
                  </a:lnTo>
                  <a:lnTo>
                    <a:pt x="193852" y="170751"/>
                  </a:lnTo>
                  <a:lnTo>
                    <a:pt x="208330" y="170751"/>
                  </a:lnTo>
                  <a:lnTo>
                    <a:pt x="208330" y="0"/>
                  </a:lnTo>
                  <a:close/>
                </a:path>
                <a:path extrusionOk="0" h="170814" w="521335">
                  <a:moveTo>
                    <a:pt x="272973" y="0"/>
                  </a:moveTo>
                  <a:lnTo>
                    <a:pt x="258432" y="0"/>
                  </a:lnTo>
                  <a:lnTo>
                    <a:pt x="258432" y="170751"/>
                  </a:lnTo>
                  <a:lnTo>
                    <a:pt x="272973" y="170751"/>
                  </a:lnTo>
                  <a:lnTo>
                    <a:pt x="272973" y="0"/>
                  </a:lnTo>
                  <a:close/>
                </a:path>
                <a:path extrusionOk="0" h="170814" w="521335">
                  <a:moveTo>
                    <a:pt x="467474" y="0"/>
                  </a:moveTo>
                  <a:lnTo>
                    <a:pt x="452272" y="0"/>
                  </a:lnTo>
                  <a:lnTo>
                    <a:pt x="452272" y="170751"/>
                  </a:lnTo>
                  <a:lnTo>
                    <a:pt x="467474" y="170751"/>
                  </a:lnTo>
                  <a:lnTo>
                    <a:pt x="467474" y="0"/>
                  </a:lnTo>
                  <a:close/>
                </a:path>
                <a:path extrusionOk="0" h="170814" w="521335">
                  <a:moveTo>
                    <a:pt x="520852" y="0"/>
                  </a:moveTo>
                  <a:lnTo>
                    <a:pt x="506374" y="0"/>
                  </a:lnTo>
                  <a:lnTo>
                    <a:pt x="506374" y="170751"/>
                  </a:lnTo>
                  <a:lnTo>
                    <a:pt x="520852" y="170751"/>
                  </a:lnTo>
                  <a:lnTo>
                    <a:pt x="520852"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1"/>
            <p:cNvSpPr/>
            <p:nvPr/>
          </p:nvSpPr>
          <p:spPr>
            <a:xfrm>
              <a:off x="5309389" y="3612442"/>
              <a:ext cx="614680" cy="93345"/>
            </a:xfrm>
            <a:custGeom>
              <a:rect b="b" l="l" r="r" t="t"/>
              <a:pathLst>
                <a:path extrusionOk="0" h="93345" w="614679">
                  <a:moveTo>
                    <a:pt x="307249" y="92924"/>
                  </a:moveTo>
                  <a:lnTo>
                    <a:pt x="236662" y="91684"/>
                  </a:lnTo>
                  <a:lnTo>
                    <a:pt x="171938" y="88163"/>
                  </a:lnTo>
                  <a:lnTo>
                    <a:pt x="114897" y="82660"/>
                  </a:lnTo>
                  <a:lnTo>
                    <a:pt x="67362" y="75475"/>
                  </a:lnTo>
                  <a:lnTo>
                    <a:pt x="8091" y="57258"/>
                  </a:lnTo>
                  <a:lnTo>
                    <a:pt x="0" y="46824"/>
                  </a:lnTo>
                  <a:lnTo>
                    <a:pt x="8125" y="36131"/>
                  </a:lnTo>
                  <a:lnTo>
                    <a:pt x="67566" y="17595"/>
                  </a:lnTo>
                  <a:lnTo>
                    <a:pt x="115170" y="10329"/>
                  </a:lnTo>
                  <a:lnTo>
                    <a:pt x="172222" y="4783"/>
                  </a:lnTo>
                  <a:lnTo>
                    <a:pt x="236867" y="1243"/>
                  </a:lnTo>
                  <a:lnTo>
                    <a:pt x="307249" y="0"/>
                  </a:lnTo>
                  <a:lnTo>
                    <a:pt x="377835" y="1209"/>
                  </a:lnTo>
                  <a:lnTo>
                    <a:pt x="442560" y="4669"/>
                  </a:lnTo>
                  <a:lnTo>
                    <a:pt x="499601" y="10124"/>
                  </a:lnTo>
                  <a:lnTo>
                    <a:pt x="547136" y="17322"/>
                  </a:lnTo>
                  <a:lnTo>
                    <a:pt x="606406" y="35926"/>
                  </a:lnTo>
                  <a:lnTo>
                    <a:pt x="614498" y="46824"/>
                  </a:lnTo>
                  <a:lnTo>
                    <a:pt x="606370" y="57454"/>
                  </a:lnTo>
                  <a:lnTo>
                    <a:pt x="546916" y="75737"/>
                  </a:lnTo>
                  <a:lnTo>
                    <a:pt x="499307" y="82856"/>
                  </a:lnTo>
                  <a:lnTo>
                    <a:pt x="442254" y="88272"/>
                  </a:lnTo>
                  <a:lnTo>
                    <a:pt x="377615" y="91717"/>
                  </a:lnTo>
                  <a:lnTo>
                    <a:pt x="307249" y="92924"/>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1"/>
            <p:cNvSpPr/>
            <p:nvPr/>
          </p:nvSpPr>
          <p:spPr>
            <a:xfrm>
              <a:off x="5371989" y="3632192"/>
              <a:ext cx="489584" cy="43815"/>
            </a:xfrm>
            <a:custGeom>
              <a:rect b="b" l="l" r="r" t="t"/>
              <a:pathLst>
                <a:path extrusionOk="0" h="43814" w="489585">
                  <a:moveTo>
                    <a:pt x="244649" y="43524"/>
                  </a:moveTo>
                  <a:lnTo>
                    <a:pt x="167289" y="42400"/>
                  </a:lnTo>
                  <a:lnTo>
                    <a:pt x="100126" y="39283"/>
                  </a:lnTo>
                  <a:lnTo>
                    <a:pt x="47179" y="34555"/>
                  </a:lnTo>
                  <a:lnTo>
                    <a:pt x="0" y="21799"/>
                  </a:lnTo>
                  <a:lnTo>
                    <a:pt x="12464" y="14963"/>
                  </a:lnTo>
                  <a:lnTo>
                    <a:pt x="47179" y="8985"/>
                  </a:lnTo>
                  <a:lnTo>
                    <a:pt x="100126" y="4246"/>
                  </a:lnTo>
                  <a:lnTo>
                    <a:pt x="167289" y="1124"/>
                  </a:lnTo>
                  <a:lnTo>
                    <a:pt x="244649" y="0"/>
                  </a:lnTo>
                  <a:lnTo>
                    <a:pt x="321975" y="1124"/>
                  </a:lnTo>
                  <a:lnTo>
                    <a:pt x="389122" y="4246"/>
                  </a:lnTo>
                  <a:lnTo>
                    <a:pt x="442065" y="8985"/>
                  </a:lnTo>
                  <a:lnTo>
                    <a:pt x="476782" y="14963"/>
                  </a:lnTo>
                  <a:lnTo>
                    <a:pt x="489249" y="21799"/>
                  </a:lnTo>
                  <a:lnTo>
                    <a:pt x="476782" y="28600"/>
                  </a:lnTo>
                  <a:lnTo>
                    <a:pt x="442065" y="34555"/>
                  </a:lnTo>
                  <a:lnTo>
                    <a:pt x="389122" y="39283"/>
                  </a:lnTo>
                  <a:lnTo>
                    <a:pt x="321975" y="42400"/>
                  </a:lnTo>
                  <a:lnTo>
                    <a:pt x="244649" y="4352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1"/>
            <p:cNvSpPr/>
            <p:nvPr/>
          </p:nvSpPr>
          <p:spPr>
            <a:xfrm>
              <a:off x="5371989" y="3632192"/>
              <a:ext cx="488950" cy="27940"/>
            </a:xfrm>
            <a:custGeom>
              <a:rect b="b" l="l" r="r" t="t"/>
              <a:pathLst>
                <a:path extrusionOk="0" h="27939" w="488950">
                  <a:moveTo>
                    <a:pt x="478699" y="27724"/>
                  </a:moveTo>
                  <a:lnTo>
                    <a:pt x="414637" y="18670"/>
                  </a:lnTo>
                  <a:lnTo>
                    <a:pt x="365680" y="15405"/>
                  </a:lnTo>
                  <a:lnTo>
                    <a:pt x="308302" y="13282"/>
                  </a:lnTo>
                  <a:lnTo>
                    <a:pt x="244649" y="12524"/>
                  </a:lnTo>
                  <a:lnTo>
                    <a:pt x="180688" y="13282"/>
                  </a:lnTo>
                  <a:lnTo>
                    <a:pt x="123141" y="15405"/>
                  </a:lnTo>
                  <a:lnTo>
                    <a:pt x="74162" y="18670"/>
                  </a:lnTo>
                  <a:lnTo>
                    <a:pt x="35905" y="22851"/>
                  </a:lnTo>
                  <a:lnTo>
                    <a:pt x="10524" y="27724"/>
                  </a:lnTo>
                  <a:lnTo>
                    <a:pt x="3324" y="25724"/>
                  </a:lnTo>
                  <a:lnTo>
                    <a:pt x="0" y="23724"/>
                  </a:lnTo>
                  <a:lnTo>
                    <a:pt x="0" y="21799"/>
                  </a:lnTo>
                  <a:lnTo>
                    <a:pt x="47134" y="8985"/>
                  </a:lnTo>
                  <a:lnTo>
                    <a:pt x="99975" y="4246"/>
                  </a:lnTo>
                  <a:lnTo>
                    <a:pt x="166930" y="1124"/>
                  </a:lnTo>
                  <a:lnTo>
                    <a:pt x="243949" y="0"/>
                  </a:lnTo>
                  <a:lnTo>
                    <a:pt x="321309" y="1124"/>
                  </a:lnTo>
                  <a:lnTo>
                    <a:pt x="388472" y="4246"/>
                  </a:lnTo>
                  <a:lnTo>
                    <a:pt x="441419" y="8985"/>
                  </a:lnTo>
                  <a:lnTo>
                    <a:pt x="476134" y="14963"/>
                  </a:lnTo>
                  <a:lnTo>
                    <a:pt x="488599" y="21799"/>
                  </a:lnTo>
                  <a:lnTo>
                    <a:pt x="488599" y="23724"/>
                  </a:lnTo>
                  <a:lnTo>
                    <a:pt x="485324" y="25724"/>
                  </a:lnTo>
                  <a:lnTo>
                    <a:pt x="478699" y="2772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1"/>
            <p:cNvSpPr/>
            <p:nvPr/>
          </p:nvSpPr>
          <p:spPr>
            <a:xfrm>
              <a:off x="5358789" y="3575517"/>
              <a:ext cx="615315" cy="121285"/>
            </a:xfrm>
            <a:custGeom>
              <a:rect b="b" l="l" r="r" t="t"/>
              <a:pathLst>
                <a:path extrusionOk="0" h="121285" w="615314">
                  <a:moveTo>
                    <a:pt x="307324" y="120674"/>
                  </a:moveTo>
                  <a:lnTo>
                    <a:pt x="236733" y="119463"/>
                  </a:lnTo>
                  <a:lnTo>
                    <a:pt x="171998" y="116001"/>
                  </a:lnTo>
                  <a:lnTo>
                    <a:pt x="114943" y="110541"/>
                  </a:lnTo>
                  <a:lnTo>
                    <a:pt x="67391" y="103341"/>
                  </a:lnTo>
                  <a:lnTo>
                    <a:pt x="8095" y="84740"/>
                  </a:lnTo>
                  <a:lnTo>
                    <a:pt x="0" y="73849"/>
                  </a:lnTo>
                  <a:lnTo>
                    <a:pt x="0" y="0"/>
                  </a:lnTo>
                  <a:lnTo>
                    <a:pt x="615198" y="0"/>
                  </a:lnTo>
                  <a:lnTo>
                    <a:pt x="615198" y="73849"/>
                  </a:lnTo>
                  <a:lnTo>
                    <a:pt x="547567" y="103341"/>
                  </a:lnTo>
                  <a:lnTo>
                    <a:pt x="499890" y="110541"/>
                  </a:lnTo>
                  <a:lnTo>
                    <a:pt x="442726" y="116001"/>
                  </a:lnTo>
                  <a:lnTo>
                    <a:pt x="377921" y="119463"/>
                  </a:lnTo>
                  <a:lnTo>
                    <a:pt x="307324" y="12067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1"/>
            <p:cNvSpPr/>
            <p:nvPr/>
          </p:nvSpPr>
          <p:spPr>
            <a:xfrm>
              <a:off x="5365407" y="3544519"/>
              <a:ext cx="467359" cy="170815"/>
            </a:xfrm>
            <a:custGeom>
              <a:rect b="b" l="l" r="r" t="t"/>
              <a:pathLst>
                <a:path extrusionOk="0" h="170814" w="467360">
                  <a:moveTo>
                    <a:pt x="14478" y="0"/>
                  </a:moveTo>
                  <a:lnTo>
                    <a:pt x="0" y="0"/>
                  </a:lnTo>
                  <a:lnTo>
                    <a:pt x="0" y="170776"/>
                  </a:lnTo>
                  <a:lnTo>
                    <a:pt x="14478" y="170776"/>
                  </a:lnTo>
                  <a:lnTo>
                    <a:pt x="14478" y="0"/>
                  </a:lnTo>
                  <a:close/>
                </a:path>
                <a:path extrusionOk="0" h="170814" w="467360">
                  <a:moveTo>
                    <a:pt x="52095" y="0"/>
                  </a:moveTo>
                  <a:lnTo>
                    <a:pt x="37579" y="0"/>
                  </a:lnTo>
                  <a:lnTo>
                    <a:pt x="37579" y="170776"/>
                  </a:lnTo>
                  <a:lnTo>
                    <a:pt x="52095" y="170776"/>
                  </a:lnTo>
                  <a:lnTo>
                    <a:pt x="52095" y="0"/>
                  </a:lnTo>
                  <a:close/>
                </a:path>
                <a:path extrusionOk="0" h="170814" w="467360">
                  <a:moveTo>
                    <a:pt x="95580" y="0"/>
                  </a:moveTo>
                  <a:lnTo>
                    <a:pt x="81102" y="0"/>
                  </a:lnTo>
                  <a:lnTo>
                    <a:pt x="81102" y="170776"/>
                  </a:lnTo>
                  <a:lnTo>
                    <a:pt x="95580" y="170776"/>
                  </a:lnTo>
                  <a:lnTo>
                    <a:pt x="95580" y="0"/>
                  </a:lnTo>
                  <a:close/>
                </a:path>
                <a:path extrusionOk="0" h="170814" w="467360">
                  <a:moveTo>
                    <a:pt x="149021" y="0"/>
                  </a:moveTo>
                  <a:lnTo>
                    <a:pt x="134505" y="0"/>
                  </a:lnTo>
                  <a:lnTo>
                    <a:pt x="134505" y="170776"/>
                  </a:lnTo>
                  <a:lnTo>
                    <a:pt x="149021" y="170776"/>
                  </a:lnTo>
                  <a:lnTo>
                    <a:pt x="149021" y="0"/>
                  </a:lnTo>
                  <a:close/>
                </a:path>
                <a:path extrusionOk="0" h="170814" w="467360">
                  <a:moveTo>
                    <a:pt x="208330" y="0"/>
                  </a:moveTo>
                  <a:lnTo>
                    <a:pt x="193852" y="0"/>
                  </a:lnTo>
                  <a:lnTo>
                    <a:pt x="193852" y="170776"/>
                  </a:lnTo>
                  <a:lnTo>
                    <a:pt x="208330" y="170776"/>
                  </a:lnTo>
                  <a:lnTo>
                    <a:pt x="208330" y="0"/>
                  </a:lnTo>
                  <a:close/>
                </a:path>
                <a:path extrusionOk="0" h="170814" w="467360">
                  <a:moveTo>
                    <a:pt x="408178" y="0"/>
                  </a:moveTo>
                  <a:lnTo>
                    <a:pt x="393623" y="0"/>
                  </a:lnTo>
                  <a:lnTo>
                    <a:pt x="393623" y="170776"/>
                  </a:lnTo>
                  <a:lnTo>
                    <a:pt x="408178" y="170776"/>
                  </a:lnTo>
                  <a:lnTo>
                    <a:pt x="408178" y="0"/>
                  </a:lnTo>
                  <a:close/>
                </a:path>
                <a:path extrusionOk="0" h="170814" w="467360">
                  <a:moveTo>
                    <a:pt x="466826" y="0"/>
                  </a:moveTo>
                  <a:lnTo>
                    <a:pt x="452297" y="0"/>
                  </a:lnTo>
                  <a:lnTo>
                    <a:pt x="452297" y="170776"/>
                  </a:lnTo>
                  <a:lnTo>
                    <a:pt x="466826" y="170776"/>
                  </a:lnTo>
                  <a:lnTo>
                    <a:pt x="466826"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1"/>
            <p:cNvSpPr/>
            <p:nvPr/>
          </p:nvSpPr>
          <p:spPr>
            <a:xfrm>
              <a:off x="5358789" y="3527342"/>
              <a:ext cx="615315" cy="93980"/>
            </a:xfrm>
            <a:custGeom>
              <a:rect b="b" l="l" r="r" t="t"/>
              <a:pathLst>
                <a:path extrusionOk="0" h="93979" w="615314">
                  <a:moveTo>
                    <a:pt x="307324" y="93649"/>
                  </a:moveTo>
                  <a:lnTo>
                    <a:pt x="236930" y="92406"/>
                  </a:lnTo>
                  <a:lnTo>
                    <a:pt x="172271" y="88866"/>
                  </a:lnTo>
                  <a:lnTo>
                    <a:pt x="115205" y="83320"/>
                  </a:lnTo>
                  <a:lnTo>
                    <a:pt x="67588" y="76054"/>
                  </a:lnTo>
                  <a:lnTo>
                    <a:pt x="8128" y="57518"/>
                  </a:lnTo>
                  <a:lnTo>
                    <a:pt x="0" y="46824"/>
                  </a:lnTo>
                  <a:lnTo>
                    <a:pt x="8128" y="36131"/>
                  </a:lnTo>
                  <a:lnTo>
                    <a:pt x="67588" y="17595"/>
                  </a:lnTo>
                  <a:lnTo>
                    <a:pt x="115205" y="10329"/>
                  </a:lnTo>
                  <a:lnTo>
                    <a:pt x="172271" y="4783"/>
                  </a:lnTo>
                  <a:lnTo>
                    <a:pt x="236930" y="1243"/>
                  </a:lnTo>
                  <a:lnTo>
                    <a:pt x="307324" y="0"/>
                  </a:lnTo>
                  <a:lnTo>
                    <a:pt x="377921" y="1243"/>
                  </a:lnTo>
                  <a:lnTo>
                    <a:pt x="442726" y="4783"/>
                  </a:lnTo>
                  <a:lnTo>
                    <a:pt x="499890" y="10329"/>
                  </a:lnTo>
                  <a:lnTo>
                    <a:pt x="547567" y="17595"/>
                  </a:lnTo>
                  <a:lnTo>
                    <a:pt x="607068" y="36131"/>
                  </a:lnTo>
                  <a:lnTo>
                    <a:pt x="615198" y="46824"/>
                  </a:lnTo>
                  <a:lnTo>
                    <a:pt x="607068" y="57518"/>
                  </a:lnTo>
                  <a:lnTo>
                    <a:pt x="547567" y="76054"/>
                  </a:lnTo>
                  <a:lnTo>
                    <a:pt x="499890" y="83320"/>
                  </a:lnTo>
                  <a:lnTo>
                    <a:pt x="442726" y="88866"/>
                  </a:lnTo>
                  <a:lnTo>
                    <a:pt x="377921" y="92406"/>
                  </a:lnTo>
                  <a:lnTo>
                    <a:pt x="307324" y="936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Google Shape;67;p1"/>
            <p:cNvSpPr/>
            <p:nvPr/>
          </p:nvSpPr>
          <p:spPr>
            <a:xfrm>
              <a:off x="5421438" y="3547793"/>
              <a:ext cx="489584" cy="43180"/>
            </a:xfrm>
            <a:custGeom>
              <a:rect b="b" l="l" r="r" t="t"/>
              <a:pathLst>
                <a:path extrusionOk="0" h="43179" w="489585">
                  <a:moveTo>
                    <a:pt x="244674" y="42899"/>
                  </a:moveTo>
                  <a:lnTo>
                    <a:pt x="167311" y="41837"/>
                  </a:lnTo>
                  <a:lnTo>
                    <a:pt x="100142" y="38840"/>
                  </a:lnTo>
                  <a:lnTo>
                    <a:pt x="47187" y="34195"/>
                  </a:lnTo>
                  <a:lnTo>
                    <a:pt x="0" y="21099"/>
                  </a:lnTo>
                  <a:lnTo>
                    <a:pt x="12466" y="14364"/>
                  </a:lnTo>
                  <a:lnTo>
                    <a:pt x="47187" y="8564"/>
                  </a:lnTo>
                  <a:lnTo>
                    <a:pt x="100142" y="4021"/>
                  </a:lnTo>
                  <a:lnTo>
                    <a:pt x="167311" y="1059"/>
                  </a:lnTo>
                  <a:lnTo>
                    <a:pt x="244674" y="0"/>
                  </a:lnTo>
                  <a:lnTo>
                    <a:pt x="322000" y="1059"/>
                  </a:lnTo>
                  <a:lnTo>
                    <a:pt x="389147" y="4021"/>
                  </a:lnTo>
                  <a:lnTo>
                    <a:pt x="442090" y="8564"/>
                  </a:lnTo>
                  <a:lnTo>
                    <a:pt x="476807" y="14364"/>
                  </a:lnTo>
                  <a:lnTo>
                    <a:pt x="489274" y="21099"/>
                  </a:lnTo>
                  <a:lnTo>
                    <a:pt x="476807" y="28186"/>
                  </a:lnTo>
                  <a:lnTo>
                    <a:pt x="442090" y="34195"/>
                  </a:lnTo>
                  <a:lnTo>
                    <a:pt x="389147" y="38840"/>
                  </a:lnTo>
                  <a:lnTo>
                    <a:pt x="322000" y="41837"/>
                  </a:lnTo>
                  <a:lnTo>
                    <a:pt x="244674" y="4289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1"/>
            <p:cNvSpPr/>
            <p:nvPr/>
          </p:nvSpPr>
          <p:spPr>
            <a:xfrm>
              <a:off x="5421438" y="3547793"/>
              <a:ext cx="490220" cy="27940"/>
            </a:xfrm>
            <a:custGeom>
              <a:rect b="b" l="l" r="r" t="t"/>
              <a:pathLst>
                <a:path extrusionOk="0" h="27939" w="490220">
                  <a:moveTo>
                    <a:pt x="479349" y="27724"/>
                  </a:moveTo>
                  <a:lnTo>
                    <a:pt x="415780" y="18387"/>
                  </a:lnTo>
                  <a:lnTo>
                    <a:pt x="366809" y="15227"/>
                  </a:lnTo>
                  <a:lnTo>
                    <a:pt x="309262" y="13240"/>
                  </a:lnTo>
                  <a:lnTo>
                    <a:pt x="245299" y="12549"/>
                  </a:lnTo>
                  <a:lnTo>
                    <a:pt x="181588" y="13240"/>
                  </a:lnTo>
                  <a:lnTo>
                    <a:pt x="124077" y="15227"/>
                  </a:lnTo>
                  <a:lnTo>
                    <a:pt x="75016" y="18387"/>
                  </a:lnTo>
                  <a:lnTo>
                    <a:pt x="36656" y="22594"/>
                  </a:lnTo>
                  <a:lnTo>
                    <a:pt x="11249" y="27724"/>
                  </a:lnTo>
                  <a:lnTo>
                    <a:pt x="3974" y="25724"/>
                  </a:lnTo>
                  <a:lnTo>
                    <a:pt x="0" y="23749"/>
                  </a:lnTo>
                  <a:lnTo>
                    <a:pt x="699" y="21099"/>
                  </a:lnTo>
                  <a:lnTo>
                    <a:pt x="13159" y="14364"/>
                  </a:lnTo>
                  <a:lnTo>
                    <a:pt x="47861" y="8564"/>
                  </a:lnTo>
                  <a:lnTo>
                    <a:pt x="100794" y="4021"/>
                  </a:lnTo>
                  <a:lnTo>
                    <a:pt x="167944" y="1059"/>
                  </a:lnTo>
                  <a:lnTo>
                    <a:pt x="245299" y="0"/>
                  </a:lnTo>
                  <a:lnTo>
                    <a:pt x="322635" y="1059"/>
                  </a:lnTo>
                  <a:lnTo>
                    <a:pt x="389783" y="4021"/>
                  </a:lnTo>
                  <a:lnTo>
                    <a:pt x="442723" y="8564"/>
                  </a:lnTo>
                  <a:lnTo>
                    <a:pt x="477435" y="14364"/>
                  </a:lnTo>
                  <a:lnTo>
                    <a:pt x="489899" y="21099"/>
                  </a:lnTo>
                  <a:lnTo>
                    <a:pt x="489899" y="23749"/>
                  </a:lnTo>
                  <a:lnTo>
                    <a:pt x="485974" y="25724"/>
                  </a:lnTo>
                  <a:lnTo>
                    <a:pt x="479349" y="2772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1"/>
            <p:cNvSpPr/>
            <p:nvPr/>
          </p:nvSpPr>
          <p:spPr>
            <a:xfrm>
              <a:off x="5380589" y="3489793"/>
              <a:ext cx="615315" cy="120650"/>
            </a:xfrm>
            <a:custGeom>
              <a:rect b="b" l="l" r="r" t="t"/>
              <a:pathLst>
                <a:path extrusionOk="0" h="120650" w="615314">
                  <a:moveTo>
                    <a:pt x="307249" y="120649"/>
                  </a:moveTo>
                  <a:lnTo>
                    <a:pt x="236867" y="119441"/>
                  </a:lnTo>
                  <a:lnTo>
                    <a:pt x="172222" y="115995"/>
                  </a:lnTo>
                  <a:lnTo>
                    <a:pt x="115170" y="110575"/>
                  </a:lnTo>
                  <a:lnTo>
                    <a:pt x="67566" y="103448"/>
                  </a:lnTo>
                  <a:lnTo>
                    <a:pt x="8125" y="85132"/>
                  </a:lnTo>
                  <a:lnTo>
                    <a:pt x="0" y="74474"/>
                  </a:lnTo>
                  <a:lnTo>
                    <a:pt x="0" y="0"/>
                  </a:lnTo>
                  <a:lnTo>
                    <a:pt x="615148" y="0"/>
                  </a:lnTo>
                  <a:lnTo>
                    <a:pt x="615148" y="74474"/>
                  </a:lnTo>
                  <a:lnTo>
                    <a:pt x="547530" y="103448"/>
                  </a:lnTo>
                  <a:lnTo>
                    <a:pt x="499856" y="110575"/>
                  </a:lnTo>
                  <a:lnTo>
                    <a:pt x="442689" y="115995"/>
                  </a:lnTo>
                  <a:lnTo>
                    <a:pt x="377871" y="119441"/>
                  </a:lnTo>
                  <a:lnTo>
                    <a:pt x="307249" y="12064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1"/>
            <p:cNvSpPr/>
            <p:nvPr/>
          </p:nvSpPr>
          <p:spPr>
            <a:xfrm>
              <a:off x="5387162" y="3458794"/>
              <a:ext cx="408305" cy="170815"/>
            </a:xfrm>
            <a:custGeom>
              <a:rect b="b" l="l" r="r" t="t"/>
              <a:pathLst>
                <a:path extrusionOk="0" h="170814" w="408304">
                  <a:moveTo>
                    <a:pt x="14516" y="0"/>
                  </a:moveTo>
                  <a:lnTo>
                    <a:pt x="0" y="0"/>
                  </a:lnTo>
                  <a:lnTo>
                    <a:pt x="0" y="170751"/>
                  </a:lnTo>
                  <a:lnTo>
                    <a:pt x="14516" y="170751"/>
                  </a:lnTo>
                  <a:lnTo>
                    <a:pt x="14516" y="0"/>
                  </a:lnTo>
                  <a:close/>
                </a:path>
                <a:path extrusionOk="0" h="170814" w="408304">
                  <a:moveTo>
                    <a:pt x="52095" y="0"/>
                  </a:moveTo>
                  <a:lnTo>
                    <a:pt x="37617" y="0"/>
                  </a:lnTo>
                  <a:lnTo>
                    <a:pt x="37617" y="170751"/>
                  </a:lnTo>
                  <a:lnTo>
                    <a:pt x="52095" y="170751"/>
                  </a:lnTo>
                  <a:lnTo>
                    <a:pt x="52095" y="0"/>
                  </a:lnTo>
                  <a:close/>
                </a:path>
                <a:path extrusionOk="0" h="170814" w="408304">
                  <a:moveTo>
                    <a:pt x="95618" y="0"/>
                  </a:moveTo>
                  <a:lnTo>
                    <a:pt x="80441" y="0"/>
                  </a:lnTo>
                  <a:lnTo>
                    <a:pt x="80441" y="170751"/>
                  </a:lnTo>
                  <a:lnTo>
                    <a:pt x="95618" y="170751"/>
                  </a:lnTo>
                  <a:lnTo>
                    <a:pt x="95618" y="0"/>
                  </a:lnTo>
                  <a:close/>
                </a:path>
                <a:path extrusionOk="0" h="170814" w="408304">
                  <a:moveTo>
                    <a:pt x="149021" y="0"/>
                  </a:moveTo>
                  <a:lnTo>
                    <a:pt x="134543" y="0"/>
                  </a:lnTo>
                  <a:lnTo>
                    <a:pt x="134543" y="170751"/>
                  </a:lnTo>
                  <a:lnTo>
                    <a:pt x="149021" y="170751"/>
                  </a:lnTo>
                  <a:lnTo>
                    <a:pt x="149021" y="0"/>
                  </a:lnTo>
                  <a:close/>
                </a:path>
                <a:path extrusionOk="0" h="170814" w="408304">
                  <a:moveTo>
                    <a:pt x="208368" y="0"/>
                  </a:moveTo>
                  <a:lnTo>
                    <a:pt x="193840" y="0"/>
                  </a:lnTo>
                  <a:lnTo>
                    <a:pt x="193840" y="170751"/>
                  </a:lnTo>
                  <a:lnTo>
                    <a:pt x="208368" y="170751"/>
                  </a:lnTo>
                  <a:lnTo>
                    <a:pt x="208368" y="0"/>
                  </a:lnTo>
                  <a:close/>
                </a:path>
                <a:path extrusionOk="0" h="170814" w="408304">
                  <a:moveTo>
                    <a:pt x="343522" y="0"/>
                  </a:moveTo>
                  <a:lnTo>
                    <a:pt x="329044" y="0"/>
                  </a:lnTo>
                  <a:lnTo>
                    <a:pt x="329044" y="170751"/>
                  </a:lnTo>
                  <a:lnTo>
                    <a:pt x="343522" y="170751"/>
                  </a:lnTo>
                  <a:lnTo>
                    <a:pt x="343522" y="0"/>
                  </a:lnTo>
                  <a:close/>
                </a:path>
                <a:path extrusionOk="0" h="170814" w="408304">
                  <a:moveTo>
                    <a:pt x="408139" y="0"/>
                  </a:moveTo>
                  <a:lnTo>
                    <a:pt x="392976" y="0"/>
                  </a:lnTo>
                  <a:lnTo>
                    <a:pt x="392976" y="170751"/>
                  </a:lnTo>
                  <a:lnTo>
                    <a:pt x="408139" y="170751"/>
                  </a:lnTo>
                  <a:lnTo>
                    <a:pt x="408139"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1"/>
            <p:cNvSpPr/>
            <p:nvPr/>
          </p:nvSpPr>
          <p:spPr>
            <a:xfrm>
              <a:off x="5380589" y="3441668"/>
              <a:ext cx="615315" cy="93980"/>
            </a:xfrm>
            <a:custGeom>
              <a:rect b="b" l="l" r="r" t="t"/>
              <a:pathLst>
                <a:path extrusionOk="0" h="93979" w="615314">
                  <a:moveTo>
                    <a:pt x="307249" y="93599"/>
                  </a:moveTo>
                  <a:lnTo>
                    <a:pt x="236662" y="92356"/>
                  </a:lnTo>
                  <a:lnTo>
                    <a:pt x="171938" y="88817"/>
                  </a:lnTo>
                  <a:lnTo>
                    <a:pt x="114897" y="83274"/>
                  </a:lnTo>
                  <a:lnTo>
                    <a:pt x="67362" y="76013"/>
                  </a:lnTo>
                  <a:lnTo>
                    <a:pt x="8091" y="57500"/>
                  </a:lnTo>
                  <a:lnTo>
                    <a:pt x="0" y="46824"/>
                  </a:lnTo>
                  <a:lnTo>
                    <a:pt x="8125" y="36131"/>
                  </a:lnTo>
                  <a:lnTo>
                    <a:pt x="67566" y="17595"/>
                  </a:lnTo>
                  <a:lnTo>
                    <a:pt x="115170" y="10329"/>
                  </a:lnTo>
                  <a:lnTo>
                    <a:pt x="172222" y="4783"/>
                  </a:lnTo>
                  <a:lnTo>
                    <a:pt x="236867" y="1243"/>
                  </a:lnTo>
                  <a:lnTo>
                    <a:pt x="307249" y="0"/>
                  </a:lnTo>
                  <a:lnTo>
                    <a:pt x="377871" y="1243"/>
                  </a:lnTo>
                  <a:lnTo>
                    <a:pt x="442689" y="4783"/>
                  </a:lnTo>
                  <a:lnTo>
                    <a:pt x="499856" y="10329"/>
                  </a:lnTo>
                  <a:lnTo>
                    <a:pt x="547530" y="17595"/>
                  </a:lnTo>
                  <a:lnTo>
                    <a:pt x="607020" y="36131"/>
                  </a:lnTo>
                  <a:lnTo>
                    <a:pt x="615148" y="46824"/>
                  </a:lnTo>
                  <a:lnTo>
                    <a:pt x="607020" y="57500"/>
                  </a:lnTo>
                  <a:lnTo>
                    <a:pt x="547530" y="76013"/>
                  </a:lnTo>
                  <a:lnTo>
                    <a:pt x="499856" y="83274"/>
                  </a:lnTo>
                  <a:lnTo>
                    <a:pt x="442689" y="88817"/>
                  </a:lnTo>
                  <a:lnTo>
                    <a:pt x="377871" y="92356"/>
                  </a:lnTo>
                  <a:lnTo>
                    <a:pt x="307249" y="9359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1"/>
            <p:cNvSpPr/>
            <p:nvPr/>
          </p:nvSpPr>
          <p:spPr>
            <a:xfrm>
              <a:off x="5443239" y="3462068"/>
              <a:ext cx="489584" cy="43180"/>
            </a:xfrm>
            <a:custGeom>
              <a:rect b="b" l="l" r="r" t="t"/>
              <a:pathLst>
                <a:path extrusionOk="0" h="43179" w="489585">
                  <a:moveTo>
                    <a:pt x="244599" y="42899"/>
                  </a:moveTo>
                  <a:lnTo>
                    <a:pt x="167244" y="41835"/>
                  </a:lnTo>
                  <a:lnTo>
                    <a:pt x="100094" y="38836"/>
                  </a:lnTo>
                  <a:lnTo>
                    <a:pt x="47161" y="34195"/>
                  </a:lnTo>
                  <a:lnTo>
                    <a:pt x="0" y="21149"/>
                  </a:lnTo>
                  <a:lnTo>
                    <a:pt x="12459" y="14380"/>
                  </a:lnTo>
                  <a:lnTo>
                    <a:pt x="47161" y="8564"/>
                  </a:lnTo>
                  <a:lnTo>
                    <a:pt x="100094" y="4017"/>
                  </a:lnTo>
                  <a:lnTo>
                    <a:pt x="167244" y="1057"/>
                  </a:lnTo>
                  <a:lnTo>
                    <a:pt x="244599" y="0"/>
                  </a:lnTo>
                  <a:lnTo>
                    <a:pt x="321925" y="1057"/>
                  </a:lnTo>
                  <a:lnTo>
                    <a:pt x="389072" y="4017"/>
                  </a:lnTo>
                  <a:lnTo>
                    <a:pt x="442015" y="8564"/>
                  </a:lnTo>
                  <a:lnTo>
                    <a:pt x="476732" y="14380"/>
                  </a:lnTo>
                  <a:lnTo>
                    <a:pt x="489199" y="21149"/>
                  </a:lnTo>
                  <a:lnTo>
                    <a:pt x="476732" y="28202"/>
                  </a:lnTo>
                  <a:lnTo>
                    <a:pt x="442015" y="34195"/>
                  </a:lnTo>
                  <a:lnTo>
                    <a:pt x="389072" y="38836"/>
                  </a:lnTo>
                  <a:lnTo>
                    <a:pt x="321925" y="41835"/>
                  </a:lnTo>
                  <a:lnTo>
                    <a:pt x="244599" y="4289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1"/>
            <p:cNvSpPr/>
            <p:nvPr/>
          </p:nvSpPr>
          <p:spPr>
            <a:xfrm>
              <a:off x="5443239" y="3462068"/>
              <a:ext cx="489584" cy="27940"/>
            </a:xfrm>
            <a:custGeom>
              <a:rect b="b" l="l" r="r" t="t"/>
              <a:pathLst>
                <a:path extrusionOk="0" h="27939" w="489585">
                  <a:moveTo>
                    <a:pt x="478649" y="27724"/>
                  </a:moveTo>
                  <a:lnTo>
                    <a:pt x="415069" y="18689"/>
                  </a:lnTo>
                  <a:lnTo>
                    <a:pt x="366102" y="15429"/>
                  </a:lnTo>
                  <a:lnTo>
                    <a:pt x="308559" y="13307"/>
                  </a:lnTo>
                  <a:lnTo>
                    <a:pt x="244599" y="12549"/>
                  </a:lnTo>
                  <a:lnTo>
                    <a:pt x="180888" y="13307"/>
                  </a:lnTo>
                  <a:lnTo>
                    <a:pt x="123377" y="15429"/>
                  </a:lnTo>
                  <a:lnTo>
                    <a:pt x="74316" y="18689"/>
                  </a:lnTo>
                  <a:lnTo>
                    <a:pt x="35956" y="22863"/>
                  </a:lnTo>
                  <a:lnTo>
                    <a:pt x="10549" y="27724"/>
                  </a:lnTo>
                  <a:lnTo>
                    <a:pt x="3924" y="25724"/>
                  </a:lnTo>
                  <a:lnTo>
                    <a:pt x="0" y="23799"/>
                  </a:lnTo>
                  <a:lnTo>
                    <a:pt x="0" y="21149"/>
                  </a:lnTo>
                  <a:lnTo>
                    <a:pt x="47161" y="8564"/>
                  </a:lnTo>
                  <a:lnTo>
                    <a:pt x="100094" y="4017"/>
                  </a:lnTo>
                  <a:lnTo>
                    <a:pt x="167244" y="1057"/>
                  </a:lnTo>
                  <a:lnTo>
                    <a:pt x="244599" y="0"/>
                  </a:lnTo>
                  <a:lnTo>
                    <a:pt x="321925" y="1057"/>
                  </a:lnTo>
                  <a:lnTo>
                    <a:pt x="389072" y="4017"/>
                  </a:lnTo>
                  <a:lnTo>
                    <a:pt x="442015" y="8564"/>
                  </a:lnTo>
                  <a:lnTo>
                    <a:pt x="476732" y="14380"/>
                  </a:lnTo>
                  <a:lnTo>
                    <a:pt x="489199" y="21149"/>
                  </a:lnTo>
                  <a:lnTo>
                    <a:pt x="489199" y="23799"/>
                  </a:lnTo>
                  <a:lnTo>
                    <a:pt x="485924" y="25724"/>
                  </a:lnTo>
                  <a:lnTo>
                    <a:pt x="478649" y="2772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1"/>
            <p:cNvSpPr/>
            <p:nvPr/>
          </p:nvSpPr>
          <p:spPr>
            <a:xfrm>
              <a:off x="5306764" y="3405393"/>
              <a:ext cx="615315" cy="121285"/>
            </a:xfrm>
            <a:custGeom>
              <a:rect b="b" l="l" r="r" t="t"/>
              <a:pathLst>
                <a:path extrusionOk="0" h="121285" w="615314">
                  <a:moveTo>
                    <a:pt x="307874" y="120674"/>
                  </a:moveTo>
                  <a:lnTo>
                    <a:pt x="237261" y="119430"/>
                  </a:lnTo>
                  <a:lnTo>
                    <a:pt x="172450" y="115891"/>
                  </a:lnTo>
                  <a:lnTo>
                    <a:pt x="115287" y="110345"/>
                  </a:lnTo>
                  <a:lnTo>
                    <a:pt x="67615" y="103079"/>
                  </a:lnTo>
                  <a:lnTo>
                    <a:pt x="8127" y="84543"/>
                  </a:lnTo>
                  <a:lnTo>
                    <a:pt x="0" y="73849"/>
                  </a:lnTo>
                  <a:lnTo>
                    <a:pt x="0" y="0"/>
                  </a:lnTo>
                  <a:lnTo>
                    <a:pt x="615123" y="0"/>
                  </a:lnTo>
                  <a:lnTo>
                    <a:pt x="615123" y="73849"/>
                  </a:lnTo>
                  <a:lnTo>
                    <a:pt x="547556" y="103079"/>
                  </a:lnTo>
                  <a:lnTo>
                    <a:pt x="499953" y="110345"/>
                  </a:lnTo>
                  <a:lnTo>
                    <a:pt x="442901" y="115891"/>
                  </a:lnTo>
                  <a:lnTo>
                    <a:pt x="378256" y="119430"/>
                  </a:lnTo>
                  <a:lnTo>
                    <a:pt x="307874" y="12067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1"/>
            <p:cNvSpPr/>
            <p:nvPr/>
          </p:nvSpPr>
          <p:spPr>
            <a:xfrm>
              <a:off x="5313311" y="3374402"/>
              <a:ext cx="521970" cy="170180"/>
            </a:xfrm>
            <a:custGeom>
              <a:rect b="b" l="l" r="r" t="t"/>
              <a:pathLst>
                <a:path extrusionOk="0" h="170179" w="521970">
                  <a:moveTo>
                    <a:pt x="15176" y="0"/>
                  </a:moveTo>
                  <a:lnTo>
                    <a:pt x="0" y="0"/>
                  </a:lnTo>
                  <a:lnTo>
                    <a:pt x="0" y="170116"/>
                  </a:lnTo>
                  <a:lnTo>
                    <a:pt x="15176" y="170116"/>
                  </a:lnTo>
                  <a:lnTo>
                    <a:pt x="15176" y="0"/>
                  </a:lnTo>
                  <a:close/>
                </a:path>
                <a:path extrusionOk="0" h="170179" w="521970">
                  <a:moveTo>
                    <a:pt x="52743" y="0"/>
                  </a:moveTo>
                  <a:lnTo>
                    <a:pt x="38265" y="0"/>
                  </a:lnTo>
                  <a:lnTo>
                    <a:pt x="38265" y="170116"/>
                  </a:lnTo>
                  <a:lnTo>
                    <a:pt x="52743" y="170116"/>
                  </a:lnTo>
                  <a:lnTo>
                    <a:pt x="52743" y="0"/>
                  </a:lnTo>
                  <a:close/>
                </a:path>
                <a:path extrusionOk="0" h="170179" w="521970">
                  <a:moveTo>
                    <a:pt x="95643" y="0"/>
                  </a:moveTo>
                  <a:lnTo>
                    <a:pt x="81102" y="0"/>
                  </a:lnTo>
                  <a:lnTo>
                    <a:pt x="81102" y="170116"/>
                  </a:lnTo>
                  <a:lnTo>
                    <a:pt x="95643" y="170116"/>
                  </a:lnTo>
                  <a:lnTo>
                    <a:pt x="95643" y="0"/>
                  </a:lnTo>
                  <a:close/>
                </a:path>
                <a:path extrusionOk="0" h="170179" w="521970">
                  <a:moveTo>
                    <a:pt x="149669" y="0"/>
                  </a:moveTo>
                  <a:lnTo>
                    <a:pt x="135191" y="0"/>
                  </a:lnTo>
                  <a:lnTo>
                    <a:pt x="135191" y="170116"/>
                  </a:lnTo>
                  <a:lnTo>
                    <a:pt x="149669" y="170116"/>
                  </a:lnTo>
                  <a:lnTo>
                    <a:pt x="149669" y="0"/>
                  </a:lnTo>
                  <a:close/>
                </a:path>
                <a:path extrusionOk="0" h="170179" w="521970">
                  <a:moveTo>
                    <a:pt x="209042" y="0"/>
                  </a:moveTo>
                  <a:lnTo>
                    <a:pt x="193840" y="0"/>
                  </a:lnTo>
                  <a:lnTo>
                    <a:pt x="193840" y="170116"/>
                  </a:lnTo>
                  <a:lnTo>
                    <a:pt x="209042" y="170116"/>
                  </a:lnTo>
                  <a:lnTo>
                    <a:pt x="209042" y="0"/>
                  </a:lnTo>
                  <a:close/>
                </a:path>
                <a:path extrusionOk="0" h="170179" w="521970">
                  <a:moveTo>
                    <a:pt x="272973" y="0"/>
                  </a:moveTo>
                  <a:lnTo>
                    <a:pt x="258495" y="0"/>
                  </a:lnTo>
                  <a:lnTo>
                    <a:pt x="258495" y="170116"/>
                  </a:lnTo>
                  <a:lnTo>
                    <a:pt x="272973" y="170116"/>
                  </a:lnTo>
                  <a:lnTo>
                    <a:pt x="272973" y="0"/>
                  </a:lnTo>
                  <a:close/>
                </a:path>
                <a:path extrusionOk="0" h="170179" w="521970">
                  <a:moveTo>
                    <a:pt x="467474" y="0"/>
                  </a:moveTo>
                  <a:lnTo>
                    <a:pt x="452996" y="0"/>
                  </a:lnTo>
                  <a:lnTo>
                    <a:pt x="452996" y="170116"/>
                  </a:lnTo>
                  <a:lnTo>
                    <a:pt x="467474" y="170116"/>
                  </a:lnTo>
                  <a:lnTo>
                    <a:pt x="467474" y="0"/>
                  </a:lnTo>
                  <a:close/>
                </a:path>
                <a:path extrusionOk="0" h="170179" w="521970">
                  <a:moveTo>
                    <a:pt x="521576" y="0"/>
                  </a:moveTo>
                  <a:lnTo>
                    <a:pt x="506374" y="0"/>
                  </a:lnTo>
                  <a:lnTo>
                    <a:pt x="506374" y="170116"/>
                  </a:lnTo>
                  <a:lnTo>
                    <a:pt x="521576" y="170116"/>
                  </a:lnTo>
                  <a:lnTo>
                    <a:pt x="521576"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1"/>
            <p:cNvSpPr/>
            <p:nvPr/>
          </p:nvSpPr>
          <p:spPr>
            <a:xfrm>
              <a:off x="5306764" y="3356593"/>
              <a:ext cx="615315" cy="93980"/>
            </a:xfrm>
            <a:custGeom>
              <a:rect b="b" l="l" r="r" t="t"/>
              <a:pathLst>
                <a:path extrusionOk="0" h="93979" w="615314">
                  <a:moveTo>
                    <a:pt x="307874" y="93624"/>
                  </a:moveTo>
                  <a:lnTo>
                    <a:pt x="237261" y="92382"/>
                  </a:lnTo>
                  <a:lnTo>
                    <a:pt x="172450" y="88846"/>
                  </a:lnTo>
                  <a:lnTo>
                    <a:pt x="115287" y="83303"/>
                  </a:lnTo>
                  <a:lnTo>
                    <a:pt x="67615" y="76040"/>
                  </a:lnTo>
                  <a:lnTo>
                    <a:pt x="8127" y="57501"/>
                  </a:lnTo>
                  <a:lnTo>
                    <a:pt x="0" y="46799"/>
                  </a:lnTo>
                  <a:lnTo>
                    <a:pt x="8127" y="36107"/>
                  </a:lnTo>
                  <a:lnTo>
                    <a:pt x="67615" y="17580"/>
                  </a:lnTo>
                  <a:lnTo>
                    <a:pt x="115287" y="10319"/>
                  </a:lnTo>
                  <a:lnTo>
                    <a:pt x="172450" y="4778"/>
                  </a:lnTo>
                  <a:lnTo>
                    <a:pt x="237261" y="1242"/>
                  </a:lnTo>
                  <a:lnTo>
                    <a:pt x="307874" y="0"/>
                  </a:lnTo>
                  <a:lnTo>
                    <a:pt x="378256" y="1242"/>
                  </a:lnTo>
                  <a:lnTo>
                    <a:pt x="442901" y="4778"/>
                  </a:lnTo>
                  <a:lnTo>
                    <a:pt x="499953" y="10319"/>
                  </a:lnTo>
                  <a:lnTo>
                    <a:pt x="547556" y="17580"/>
                  </a:lnTo>
                  <a:lnTo>
                    <a:pt x="606997" y="36107"/>
                  </a:lnTo>
                  <a:lnTo>
                    <a:pt x="615123" y="46799"/>
                  </a:lnTo>
                  <a:lnTo>
                    <a:pt x="606997" y="57501"/>
                  </a:lnTo>
                  <a:lnTo>
                    <a:pt x="547556" y="76040"/>
                  </a:lnTo>
                  <a:lnTo>
                    <a:pt x="499953" y="83303"/>
                  </a:lnTo>
                  <a:lnTo>
                    <a:pt x="442901" y="88846"/>
                  </a:lnTo>
                  <a:lnTo>
                    <a:pt x="378256" y="92382"/>
                  </a:lnTo>
                  <a:lnTo>
                    <a:pt x="307874" y="93624"/>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1"/>
            <p:cNvSpPr/>
            <p:nvPr/>
          </p:nvSpPr>
          <p:spPr>
            <a:xfrm>
              <a:off x="5370039" y="3377043"/>
              <a:ext cx="489584" cy="43815"/>
            </a:xfrm>
            <a:custGeom>
              <a:rect b="b" l="l" r="r" t="t"/>
              <a:pathLst>
                <a:path extrusionOk="0" h="43814" w="489585">
                  <a:moveTo>
                    <a:pt x="244599" y="43524"/>
                  </a:moveTo>
                  <a:lnTo>
                    <a:pt x="167254" y="42400"/>
                  </a:lnTo>
                  <a:lnTo>
                    <a:pt x="100104" y="39278"/>
                  </a:lnTo>
                  <a:lnTo>
                    <a:pt x="47168" y="34539"/>
                  </a:lnTo>
                  <a:lnTo>
                    <a:pt x="0" y="21724"/>
                  </a:lnTo>
                  <a:lnTo>
                    <a:pt x="12461" y="14924"/>
                  </a:lnTo>
                  <a:lnTo>
                    <a:pt x="47168" y="8969"/>
                  </a:lnTo>
                  <a:lnTo>
                    <a:pt x="100104" y="4241"/>
                  </a:lnTo>
                  <a:lnTo>
                    <a:pt x="167254" y="1124"/>
                  </a:lnTo>
                  <a:lnTo>
                    <a:pt x="244599" y="0"/>
                  </a:lnTo>
                  <a:lnTo>
                    <a:pt x="321954" y="1124"/>
                  </a:lnTo>
                  <a:lnTo>
                    <a:pt x="389104" y="4241"/>
                  </a:lnTo>
                  <a:lnTo>
                    <a:pt x="442037" y="8969"/>
                  </a:lnTo>
                  <a:lnTo>
                    <a:pt x="476739" y="14924"/>
                  </a:lnTo>
                  <a:lnTo>
                    <a:pt x="489199" y="21724"/>
                  </a:lnTo>
                  <a:lnTo>
                    <a:pt x="476739" y="28561"/>
                  </a:lnTo>
                  <a:lnTo>
                    <a:pt x="442037" y="34539"/>
                  </a:lnTo>
                  <a:lnTo>
                    <a:pt x="389104" y="39278"/>
                  </a:lnTo>
                  <a:lnTo>
                    <a:pt x="321954" y="42400"/>
                  </a:lnTo>
                  <a:lnTo>
                    <a:pt x="244599" y="4352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1"/>
            <p:cNvSpPr/>
            <p:nvPr/>
          </p:nvSpPr>
          <p:spPr>
            <a:xfrm>
              <a:off x="5370039" y="3377043"/>
              <a:ext cx="489584" cy="28575"/>
            </a:xfrm>
            <a:custGeom>
              <a:rect b="b" l="l" r="r" t="t"/>
              <a:pathLst>
                <a:path extrusionOk="0" h="28575" w="489585">
                  <a:moveTo>
                    <a:pt x="478649" y="28349"/>
                  </a:moveTo>
                  <a:lnTo>
                    <a:pt x="414900" y="18783"/>
                  </a:lnTo>
                  <a:lnTo>
                    <a:pt x="365839" y="15431"/>
                  </a:lnTo>
                  <a:lnTo>
                    <a:pt x="308322" y="13282"/>
                  </a:lnTo>
                  <a:lnTo>
                    <a:pt x="244599" y="12524"/>
                  </a:lnTo>
                  <a:lnTo>
                    <a:pt x="180639" y="13282"/>
                  </a:lnTo>
                  <a:lnTo>
                    <a:pt x="123096" y="15431"/>
                  </a:lnTo>
                  <a:lnTo>
                    <a:pt x="74129" y="18783"/>
                  </a:lnTo>
                  <a:lnTo>
                    <a:pt x="35894" y="23152"/>
                  </a:lnTo>
                  <a:lnTo>
                    <a:pt x="10549" y="28349"/>
                  </a:lnTo>
                  <a:lnTo>
                    <a:pt x="3924" y="26349"/>
                  </a:lnTo>
                  <a:lnTo>
                    <a:pt x="0" y="23724"/>
                  </a:lnTo>
                  <a:lnTo>
                    <a:pt x="0" y="21724"/>
                  </a:lnTo>
                  <a:lnTo>
                    <a:pt x="47168" y="8969"/>
                  </a:lnTo>
                  <a:lnTo>
                    <a:pt x="100104" y="4241"/>
                  </a:lnTo>
                  <a:lnTo>
                    <a:pt x="167254" y="1124"/>
                  </a:lnTo>
                  <a:lnTo>
                    <a:pt x="244599" y="0"/>
                  </a:lnTo>
                  <a:lnTo>
                    <a:pt x="321954" y="1124"/>
                  </a:lnTo>
                  <a:lnTo>
                    <a:pt x="389104" y="4241"/>
                  </a:lnTo>
                  <a:lnTo>
                    <a:pt x="442037" y="8969"/>
                  </a:lnTo>
                  <a:lnTo>
                    <a:pt x="476739" y="14924"/>
                  </a:lnTo>
                  <a:lnTo>
                    <a:pt x="489199" y="21724"/>
                  </a:lnTo>
                  <a:lnTo>
                    <a:pt x="489199" y="23724"/>
                  </a:lnTo>
                  <a:lnTo>
                    <a:pt x="485274" y="26349"/>
                  </a:lnTo>
                  <a:lnTo>
                    <a:pt x="478649" y="28349"/>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1"/>
            <p:cNvSpPr/>
            <p:nvPr/>
          </p:nvSpPr>
          <p:spPr>
            <a:xfrm>
              <a:off x="5366064" y="3321018"/>
              <a:ext cx="615315" cy="120650"/>
            </a:xfrm>
            <a:custGeom>
              <a:rect b="b" l="l" r="r" t="t"/>
              <a:pathLst>
                <a:path extrusionOk="0" h="120650" w="615314">
                  <a:moveTo>
                    <a:pt x="307949" y="120649"/>
                  </a:moveTo>
                  <a:lnTo>
                    <a:pt x="237324" y="119441"/>
                  </a:lnTo>
                  <a:lnTo>
                    <a:pt x="172499" y="115995"/>
                  </a:lnTo>
                  <a:lnTo>
                    <a:pt x="115322" y="110575"/>
                  </a:lnTo>
                  <a:lnTo>
                    <a:pt x="67637" y="103448"/>
                  </a:lnTo>
                  <a:lnTo>
                    <a:pt x="8130" y="85132"/>
                  </a:lnTo>
                  <a:lnTo>
                    <a:pt x="0" y="74474"/>
                  </a:lnTo>
                  <a:lnTo>
                    <a:pt x="0" y="0"/>
                  </a:lnTo>
                  <a:lnTo>
                    <a:pt x="615198" y="0"/>
                  </a:lnTo>
                  <a:lnTo>
                    <a:pt x="615198" y="74474"/>
                  </a:lnTo>
                  <a:lnTo>
                    <a:pt x="547836" y="103448"/>
                  </a:lnTo>
                  <a:lnTo>
                    <a:pt x="500301" y="110575"/>
                  </a:lnTo>
                  <a:lnTo>
                    <a:pt x="443260" y="115995"/>
                  </a:lnTo>
                  <a:lnTo>
                    <a:pt x="378535" y="119441"/>
                  </a:lnTo>
                  <a:lnTo>
                    <a:pt x="307949" y="12064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
            <p:cNvSpPr/>
            <p:nvPr/>
          </p:nvSpPr>
          <p:spPr>
            <a:xfrm>
              <a:off x="5372684" y="3290023"/>
              <a:ext cx="601980" cy="170180"/>
            </a:xfrm>
            <a:custGeom>
              <a:rect b="b" l="l" r="r" t="t"/>
              <a:pathLst>
                <a:path extrusionOk="0" h="170179" w="601979">
                  <a:moveTo>
                    <a:pt x="15100" y="0"/>
                  </a:moveTo>
                  <a:lnTo>
                    <a:pt x="0" y="0"/>
                  </a:lnTo>
                  <a:lnTo>
                    <a:pt x="0" y="170129"/>
                  </a:lnTo>
                  <a:lnTo>
                    <a:pt x="15100" y="170129"/>
                  </a:lnTo>
                  <a:lnTo>
                    <a:pt x="15100" y="0"/>
                  </a:lnTo>
                  <a:close/>
                </a:path>
                <a:path extrusionOk="0" h="170179" w="601979">
                  <a:moveTo>
                    <a:pt x="52717" y="0"/>
                  </a:moveTo>
                  <a:lnTo>
                    <a:pt x="38201" y="0"/>
                  </a:lnTo>
                  <a:lnTo>
                    <a:pt x="38201" y="170129"/>
                  </a:lnTo>
                  <a:lnTo>
                    <a:pt x="52717" y="170129"/>
                  </a:lnTo>
                  <a:lnTo>
                    <a:pt x="52717" y="0"/>
                  </a:lnTo>
                  <a:close/>
                </a:path>
                <a:path extrusionOk="0" h="170179" w="601979">
                  <a:moveTo>
                    <a:pt x="95567" y="0"/>
                  </a:moveTo>
                  <a:lnTo>
                    <a:pt x="81102" y="0"/>
                  </a:lnTo>
                  <a:lnTo>
                    <a:pt x="81102" y="170129"/>
                  </a:lnTo>
                  <a:lnTo>
                    <a:pt x="95567" y="170129"/>
                  </a:lnTo>
                  <a:lnTo>
                    <a:pt x="95567" y="0"/>
                  </a:lnTo>
                  <a:close/>
                </a:path>
                <a:path extrusionOk="0" h="170179" w="601979">
                  <a:moveTo>
                    <a:pt x="149669" y="0"/>
                  </a:moveTo>
                  <a:lnTo>
                    <a:pt x="135128" y="0"/>
                  </a:lnTo>
                  <a:lnTo>
                    <a:pt x="135128" y="170129"/>
                  </a:lnTo>
                  <a:lnTo>
                    <a:pt x="149669" y="170129"/>
                  </a:lnTo>
                  <a:lnTo>
                    <a:pt x="149669" y="0"/>
                  </a:lnTo>
                  <a:close/>
                </a:path>
                <a:path extrusionOk="0" h="170179" w="601979">
                  <a:moveTo>
                    <a:pt x="208978" y="0"/>
                  </a:moveTo>
                  <a:lnTo>
                    <a:pt x="193852" y="0"/>
                  </a:lnTo>
                  <a:lnTo>
                    <a:pt x="193852" y="170129"/>
                  </a:lnTo>
                  <a:lnTo>
                    <a:pt x="208978" y="170129"/>
                  </a:lnTo>
                  <a:lnTo>
                    <a:pt x="208978" y="0"/>
                  </a:lnTo>
                  <a:close/>
                </a:path>
                <a:path extrusionOk="0" h="170179" w="601979">
                  <a:moveTo>
                    <a:pt x="408101" y="0"/>
                  </a:moveTo>
                  <a:lnTo>
                    <a:pt x="393623" y="0"/>
                  </a:lnTo>
                  <a:lnTo>
                    <a:pt x="393623" y="170129"/>
                  </a:lnTo>
                  <a:lnTo>
                    <a:pt x="408101" y="170129"/>
                  </a:lnTo>
                  <a:lnTo>
                    <a:pt x="408101" y="0"/>
                  </a:lnTo>
                  <a:close/>
                </a:path>
                <a:path extrusionOk="0" h="170179" w="601979">
                  <a:moveTo>
                    <a:pt x="467448" y="0"/>
                  </a:moveTo>
                  <a:lnTo>
                    <a:pt x="452920" y="0"/>
                  </a:lnTo>
                  <a:lnTo>
                    <a:pt x="452920" y="170129"/>
                  </a:lnTo>
                  <a:lnTo>
                    <a:pt x="467448" y="170129"/>
                  </a:lnTo>
                  <a:lnTo>
                    <a:pt x="467448" y="0"/>
                  </a:lnTo>
                  <a:close/>
                </a:path>
                <a:path extrusionOk="0" h="170179" w="601979">
                  <a:moveTo>
                    <a:pt x="521550" y="0"/>
                  </a:moveTo>
                  <a:lnTo>
                    <a:pt x="507022" y="0"/>
                  </a:lnTo>
                  <a:lnTo>
                    <a:pt x="507022" y="170129"/>
                  </a:lnTo>
                  <a:lnTo>
                    <a:pt x="521550" y="170129"/>
                  </a:lnTo>
                  <a:lnTo>
                    <a:pt x="521550" y="0"/>
                  </a:lnTo>
                  <a:close/>
                </a:path>
                <a:path extrusionOk="0" h="170179" w="601979">
                  <a:moveTo>
                    <a:pt x="564400" y="0"/>
                  </a:moveTo>
                  <a:lnTo>
                    <a:pt x="549846" y="0"/>
                  </a:lnTo>
                  <a:lnTo>
                    <a:pt x="549846" y="170129"/>
                  </a:lnTo>
                  <a:lnTo>
                    <a:pt x="564400" y="170129"/>
                  </a:lnTo>
                  <a:lnTo>
                    <a:pt x="564400" y="0"/>
                  </a:lnTo>
                  <a:close/>
                </a:path>
                <a:path extrusionOk="0" h="170179" w="601979">
                  <a:moveTo>
                    <a:pt x="601941" y="0"/>
                  </a:moveTo>
                  <a:lnTo>
                    <a:pt x="587476" y="0"/>
                  </a:lnTo>
                  <a:lnTo>
                    <a:pt x="587476" y="170129"/>
                  </a:lnTo>
                  <a:lnTo>
                    <a:pt x="601941" y="170129"/>
                  </a:lnTo>
                  <a:lnTo>
                    <a:pt x="601941"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1"/>
            <p:cNvSpPr/>
            <p:nvPr/>
          </p:nvSpPr>
          <p:spPr>
            <a:xfrm>
              <a:off x="5366064" y="3272193"/>
              <a:ext cx="615950" cy="93980"/>
            </a:xfrm>
            <a:custGeom>
              <a:rect b="b" l="l" r="r" t="t"/>
              <a:pathLst>
                <a:path extrusionOk="0" h="93979" w="615950">
                  <a:moveTo>
                    <a:pt x="307949" y="93649"/>
                  </a:moveTo>
                  <a:lnTo>
                    <a:pt x="237324" y="92406"/>
                  </a:lnTo>
                  <a:lnTo>
                    <a:pt x="172499" y="88866"/>
                  </a:lnTo>
                  <a:lnTo>
                    <a:pt x="115322" y="83320"/>
                  </a:lnTo>
                  <a:lnTo>
                    <a:pt x="67637" y="76054"/>
                  </a:lnTo>
                  <a:lnTo>
                    <a:pt x="8130" y="57518"/>
                  </a:lnTo>
                  <a:lnTo>
                    <a:pt x="0" y="46824"/>
                  </a:lnTo>
                  <a:lnTo>
                    <a:pt x="8130" y="36131"/>
                  </a:lnTo>
                  <a:lnTo>
                    <a:pt x="67637" y="17595"/>
                  </a:lnTo>
                  <a:lnTo>
                    <a:pt x="115322" y="10329"/>
                  </a:lnTo>
                  <a:lnTo>
                    <a:pt x="172499" y="4783"/>
                  </a:lnTo>
                  <a:lnTo>
                    <a:pt x="237324" y="1243"/>
                  </a:lnTo>
                  <a:lnTo>
                    <a:pt x="307949" y="0"/>
                  </a:lnTo>
                  <a:lnTo>
                    <a:pt x="378570" y="1243"/>
                  </a:lnTo>
                  <a:lnTo>
                    <a:pt x="443384" y="4783"/>
                  </a:lnTo>
                  <a:lnTo>
                    <a:pt x="500547" y="10329"/>
                  </a:lnTo>
                  <a:lnTo>
                    <a:pt x="548215" y="17595"/>
                  </a:lnTo>
                  <a:lnTo>
                    <a:pt x="607697" y="36131"/>
                  </a:lnTo>
                  <a:lnTo>
                    <a:pt x="615823" y="46824"/>
                  </a:lnTo>
                  <a:lnTo>
                    <a:pt x="607697" y="57518"/>
                  </a:lnTo>
                  <a:lnTo>
                    <a:pt x="548215" y="76054"/>
                  </a:lnTo>
                  <a:lnTo>
                    <a:pt x="500547" y="83320"/>
                  </a:lnTo>
                  <a:lnTo>
                    <a:pt x="443384" y="88866"/>
                  </a:lnTo>
                  <a:lnTo>
                    <a:pt x="378570" y="92406"/>
                  </a:lnTo>
                  <a:lnTo>
                    <a:pt x="307949" y="936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1"/>
            <p:cNvSpPr/>
            <p:nvPr/>
          </p:nvSpPr>
          <p:spPr>
            <a:xfrm>
              <a:off x="5429339" y="3292643"/>
              <a:ext cx="489584" cy="43815"/>
            </a:xfrm>
            <a:custGeom>
              <a:rect b="b" l="l" r="r" t="t"/>
              <a:pathLst>
                <a:path extrusionOk="0" h="43814" w="489585">
                  <a:moveTo>
                    <a:pt x="244674" y="43474"/>
                  </a:moveTo>
                  <a:lnTo>
                    <a:pt x="167311" y="42357"/>
                  </a:lnTo>
                  <a:lnTo>
                    <a:pt x="100142" y="39254"/>
                  </a:lnTo>
                  <a:lnTo>
                    <a:pt x="47187" y="34537"/>
                  </a:lnTo>
                  <a:lnTo>
                    <a:pt x="0" y="21749"/>
                  </a:lnTo>
                  <a:lnTo>
                    <a:pt x="12466" y="14937"/>
                  </a:lnTo>
                  <a:lnTo>
                    <a:pt x="47187" y="8974"/>
                  </a:lnTo>
                  <a:lnTo>
                    <a:pt x="100142" y="4243"/>
                  </a:lnTo>
                  <a:lnTo>
                    <a:pt x="167311" y="1124"/>
                  </a:lnTo>
                  <a:lnTo>
                    <a:pt x="244674" y="0"/>
                  </a:lnTo>
                  <a:lnTo>
                    <a:pt x="322000" y="1124"/>
                  </a:lnTo>
                  <a:lnTo>
                    <a:pt x="389147" y="4243"/>
                  </a:lnTo>
                  <a:lnTo>
                    <a:pt x="442090" y="8974"/>
                  </a:lnTo>
                  <a:lnTo>
                    <a:pt x="476807" y="14937"/>
                  </a:lnTo>
                  <a:lnTo>
                    <a:pt x="489274" y="21749"/>
                  </a:lnTo>
                  <a:lnTo>
                    <a:pt x="476807" y="28578"/>
                  </a:lnTo>
                  <a:lnTo>
                    <a:pt x="442090" y="34537"/>
                  </a:lnTo>
                  <a:lnTo>
                    <a:pt x="389147" y="39254"/>
                  </a:lnTo>
                  <a:lnTo>
                    <a:pt x="322000" y="42357"/>
                  </a:lnTo>
                  <a:lnTo>
                    <a:pt x="244674" y="4347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1"/>
            <p:cNvSpPr/>
            <p:nvPr/>
          </p:nvSpPr>
          <p:spPr>
            <a:xfrm>
              <a:off x="5429339" y="3293293"/>
              <a:ext cx="489584" cy="27940"/>
            </a:xfrm>
            <a:custGeom>
              <a:rect b="b" l="l" r="r" t="t"/>
              <a:pathLst>
                <a:path extrusionOk="0" h="27939" w="489585">
                  <a:moveTo>
                    <a:pt x="478724" y="27724"/>
                  </a:moveTo>
                  <a:lnTo>
                    <a:pt x="414936" y="18657"/>
                  </a:lnTo>
                  <a:lnTo>
                    <a:pt x="365882" y="15407"/>
                  </a:lnTo>
                  <a:lnTo>
                    <a:pt x="308380" y="13300"/>
                  </a:lnTo>
                  <a:lnTo>
                    <a:pt x="244674" y="12549"/>
                  </a:lnTo>
                  <a:lnTo>
                    <a:pt x="180684" y="13300"/>
                  </a:lnTo>
                  <a:lnTo>
                    <a:pt x="123134" y="15407"/>
                  </a:lnTo>
                  <a:lnTo>
                    <a:pt x="74166" y="18657"/>
                  </a:lnTo>
                  <a:lnTo>
                    <a:pt x="35923" y="22834"/>
                  </a:lnTo>
                  <a:lnTo>
                    <a:pt x="10549" y="27724"/>
                  </a:lnTo>
                  <a:lnTo>
                    <a:pt x="3349" y="25074"/>
                  </a:lnTo>
                  <a:lnTo>
                    <a:pt x="0" y="23099"/>
                  </a:lnTo>
                  <a:lnTo>
                    <a:pt x="0" y="21099"/>
                  </a:lnTo>
                  <a:lnTo>
                    <a:pt x="47187" y="8553"/>
                  </a:lnTo>
                  <a:lnTo>
                    <a:pt x="100142" y="4014"/>
                  </a:lnTo>
                  <a:lnTo>
                    <a:pt x="167311" y="1056"/>
                  </a:lnTo>
                  <a:lnTo>
                    <a:pt x="244674" y="0"/>
                  </a:lnTo>
                  <a:lnTo>
                    <a:pt x="322000" y="1056"/>
                  </a:lnTo>
                  <a:lnTo>
                    <a:pt x="389147" y="4014"/>
                  </a:lnTo>
                  <a:lnTo>
                    <a:pt x="442090" y="8553"/>
                  </a:lnTo>
                  <a:lnTo>
                    <a:pt x="476807" y="14355"/>
                  </a:lnTo>
                  <a:lnTo>
                    <a:pt x="489274" y="21099"/>
                  </a:lnTo>
                  <a:lnTo>
                    <a:pt x="489274" y="23724"/>
                  </a:lnTo>
                  <a:lnTo>
                    <a:pt x="485274" y="25724"/>
                  </a:lnTo>
                  <a:lnTo>
                    <a:pt x="478724" y="2772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1"/>
            <p:cNvSpPr/>
            <p:nvPr/>
          </p:nvSpPr>
          <p:spPr>
            <a:xfrm>
              <a:off x="5312664" y="3235918"/>
              <a:ext cx="615950" cy="121285"/>
            </a:xfrm>
            <a:custGeom>
              <a:rect b="b" l="l" r="r" t="t"/>
              <a:pathLst>
                <a:path extrusionOk="0" h="121285" w="615950">
                  <a:moveTo>
                    <a:pt x="307899" y="120674"/>
                  </a:moveTo>
                  <a:lnTo>
                    <a:pt x="237276" y="119465"/>
                  </a:lnTo>
                  <a:lnTo>
                    <a:pt x="172459" y="116017"/>
                  </a:lnTo>
                  <a:lnTo>
                    <a:pt x="115291" y="110597"/>
                  </a:lnTo>
                  <a:lnTo>
                    <a:pt x="67617" y="103472"/>
                  </a:lnTo>
                  <a:lnTo>
                    <a:pt x="8127" y="85181"/>
                  </a:lnTo>
                  <a:lnTo>
                    <a:pt x="0" y="74549"/>
                  </a:lnTo>
                  <a:lnTo>
                    <a:pt x="0" y="0"/>
                  </a:lnTo>
                  <a:lnTo>
                    <a:pt x="615848" y="0"/>
                  </a:lnTo>
                  <a:lnTo>
                    <a:pt x="615848" y="74549"/>
                  </a:lnTo>
                  <a:lnTo>
                    <a:pt x="548211" y="103472"/>
                  </a:lnTo>
                  <a:lnTo>
                    <a:pt x="500526" y="110597"/>
                  </a:lnTo>
                  <a:lnTo>
                    <a:pt x="443349" y="116017"/>
                  </a:lnTo>
                  <a:lnTo>
                    <a:pt x="378524" y="119465"/>
                  </a:lnTo>
                  <a:lnTo>
                    <a:pt x="307899" y="12067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1"/>
            <p:cNvSpPr/>
            <p:nvPr/>
          </p:nvSpPr>
          <p:spPr>
            <a:xfrm>
              <a:off x="5400332" y="3204921"/>
              <a:ext cx="521334" cy="171450"/>
            </a:xfrm>
            <a:custGeom>
              <a:rect b="b" l="l" r="r" t="t"/>
              <a:pathLst>
                <a:path extrusionOk="0" h="171450" w="521335">
                  <a:moveTo>
                    <a:pt x="14554" y="0"/>
                  </a:moveTo>
                  <a:lnTo>
                    <a:pt x="0" y="0"/>
                  </a:lnTo>
                  <a:lnTo>
                    <a:pt x="0" y="170827"/>
                  </a:lnTo>
                  <a:lnTo>
                    <a:pt x="14554" y="170827"/>
                  </a:lnTo>
                  <a:lnTo>
                    <a:pt x="14554" y="0"/>
                  </a:lnTo>
                  <a:close/>
                </a:path>
                <a:path extrusionOk="0" h="171450" w="521335">
                  <a:moveTo>
                    <a:pt x="68580" y="0"/>
                  </a:moveTo>
                  <a:lnTo>
                    <a:pt x="54102" y="0"/>
                  </a:lnTo>
                  <a:lnTo>
                    <a:pt x="54102" y="170827"/>
                  </a:lnTo>
                  <a:lnTo>
                    <a:pt x="68580" y="170827"/>
                  </a:lnTo>
                  <a:lnTo>
                    <a:pt x="68580" y="0"/>
                  </a:lnTo>
                  <a:close/>
                </a:path>
                <a:path extrusionOk="0" h="171450" w="521335">
                  <a:moveTo>
                    <a:pt x="127927" y="0"/>
                  </a:moveTo>
                  <a:lnTo>
                    <a:pt x="113449" y="0"/>
                  </a:lnTo>
                  <a:lnTo>
                    <a:pt x="113449" y="170827"/>
                  </a:lnTo>
                  <a:lnTo>
                    <a:pt x="127927" y="170827"/>
                  </a:lnTo>
                  <a:lnTo>
                    <a:pt x="127927" y="0"/>
                  </a:lnTo>
                  <a:close/>
                </a:path>
                <a:path extrusionOk="0" h="171450" w="521335">
                  <a:moveTo>
                    <a:pt x="192570" y="0"/>
                  </a:moveTo>
                  <a:lnTo>
                    <a:pt x="177406" y="0"/>
                  </a:lnTo>
                  <a:lnTo>
                    <a:pt x="177406" y="170827"/>
                  </a:lnTo>
                  <a:lnTo>
                    <a:pt x="192570" y="170827"/>
                  </a:lnTo>
                  <a:lnTo>
                    <a:pt x="192570" y="0"/>
                  </a:lnTo>
                  <a:close/>
                </a:path>
                <a:path extrusionOk="0" h="171450" w="521335">
                  <a:moveTo>
                    <a:pt x="327050" y="0"/>
                  </a:moveTo>
                  <a:lnTo>
                    <a:pt x="312521" y="0"/>
                  </a:lnTo>
                  <a:lnTo>
                    <a:pt x="312521" y="170827"/>
                  </a:lnTo>
                  <a:lnTo>
                    <a:pt x="327050" y="170827"/>
                  </a:lnTo>
                  <a:lnTo>
                    <a:pt x="327050" y="0"/>
                  </a:lnTo>
                  <a:close/>
                </a:path>
                <a:path extrusionOk="0" h="171450" w="521335">
                  <a:moveTo>
                    <a:pt x="386422" y="0"/>
                  </a:moveTo>
                  <a:lnTo>
                    <a:pt x="371894" y="0"/>
                  </a:lnTo>
                  <a:lnTo>
                    <a:pt x="371894" y="170827"/>
                  </a:lnTo>
                  <a:lnTo>
                    <a:pt x="386422" y="170827"/>
                  </a:lnTo>
                  <a:lnTo>
                    <a:pt x="386422" y="0"/>
                  </a:lnTo>
                  <a:close/>
                </a:path>
                <a:path extrusionOk="0" h="171450" w="521335">
                  <a:moveTo>
                    <a:pt x="440448" y="0"/>
                  </a:moveTo>
                  <a:lnTo>
                    <a:pt x="425970" y="0"/>
                  </a:lnTo>
                  <a:lnTo>
                    <a:pt x="425970" y="170827"/>
                  </a:lnTo>
                  <a:lnTo>
                    <a:pt x="440448" y="170827"/>
                  </a:lnTo>
                  <a:lnTo>
                    <a:pt x="440448" y="0"/>
                  </a:lnTo>
                  <a:close/>
                </a:path>
                <a:path extrusionOk="0" h="171450" w="521335">
                  <a:moveTo>
                    <a:pt x="483349" y="0"/>
                  </a:moveTo>
                  <a:lnTo>
                    <a:pt x="468820" y="0"/>
                  </a:lnTo>
                  <a:lnTo>
                    <a:pt x="468820" y="170827"/>
                  </a:lnTo>
                  <a:lnTo>
                    <a:pt x="483349" y="170827"/>
                  </a:lnTo>
                  <a:lnTo>
                    <a:pt x="483349" y="0"/>
                  </a:lnTo>
                  <a:close/>
                </a:path>
                <a:path extrusionOk="0" h="171450" w="521335">
                  <a:moveTo>
                    <a:pt x="520928" y="0"/>
                  </a:moveTo>
                  <a:lnTo>
                    <a:pt x="506374" y="0"/>
                  </a:lnTo>
                  <a:lnTo>
                    <a:pt x="506374" y="170827"/>
                  </a:lnTo>
                  <a:lnTo>
                    <a:pt x="520928" y="170827"/>
                  </a:lnTo>
                  <a:lnTo>
                    <a:pt x="520928"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1"/>
            <p:cNvSpPr/>
            <p:nvPr/>
          </p:nvSpPr>
          <p:spPr>
            <a:xfrm>
              <a:off x="5312664" y="3187818"/>
              <a:ext cx="615950" cy="93980"/>
            </a:xfrm>
            <a:custGeom>
              <a:rect b="b" l="l" r="r" t="t"/>
              <a:pathLst>
                <a:path extrusionOk="0" h="93979" w="615950">
                  <a:moveTo>
                    <a:pt x="307899" y="93649"/>
                  </a:moveTo>
                  <a:lnTo>
                    <a:pt x="237276" y="92406"/>
                  </a:lnTo>
                  <a:lnTo>
                    <a:pt x="172459" y="88866"/>
                  </a:lnTo>
                  <a:lnTo>
                    <a:pt x="115291" y="83320"/>
                  </a:lnTo>
                  <a:lnTo>
                    <a:pt x="67617" y="76054"/>
                  </a:lnTo>
                  <a:lnTo>
                    <a:pt x="8127" y="57518"/>
                  </a:lnTo>
                  <a:lnTo>
                    <a:pt x="0" y="46824"/>
                  </a:lnTo>
                  <a:lnTo>
                    <a:pt x="8127" y="36131"/>
                  </a:lnTo>
                  <a:lnTo>
                    <a:pt x="67617" y="17595"/>
                  </a:lnTo>
                  <a:lnTo>
                    <a:pt x="115291" y="10329"/>
                  </a:lnTo>
                  <a:lnTo>
                    <a:pt x="172459" y="4783"/>
                  </a:lnTo>
                  <a:lnTo>
                    <a:pt x="237276" y="1243"/>
                  </a:lnTo>
                  <a:lnTo>
                    <a:pt x="307899" y="0"/>
                  </a:lnTo>
                  <a:lnTo>
                    <a:pt x="378524" y="1243"/>
                  </a:lnTo>
                  <a:lnTo>
                    <a:pt x="443349" y="4783"/>
                  </a:lnTo>
                  <a:lnTo>
                    <a:pt x="500526" y="10329"/>
                  </a:lnTo>
                  <a:lnTo>
                    <a:pt x="548211" y="17595"/>
                  </a:lnTo>
                  <a:lnTo>
                    <a:pt x="607718" y="36131"/>
                  </a:lnTo>
                  <a:lnTo>
                    <a:pt x="615848" y="46824"/>
                  </a:lnTo>
                  <a:lnTo>
                    <a:pt x="607718" y="57518"/>
                  </a:lnTo>
                  <a:lnTo>
                    <a:pt x="548211" y="76054"/>
                  </a:lnTo>
                  <a:lnTo>
                    <a:pt x="500526" y="83320"/>
                  </a:lnTo>
                  <a:lnTo>
                    <a:pt x="443349" y="88866"/>
                  </a:lnTo>
                  <a:lnTo>
                    <a:pt x="378524" y="92406"/>
                  </a:lnTo>
                  <a:lnTo>
                    <a:pt x="307899" y="936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1"/>
            <p:cNvSpPr/>
            <p:nvPr/>
          </p:nvSpPr>
          <p:spPr>
            <a:xfrm>
              <a:off x="5375964" y="3208268"/>
              <a:ext cx="489584" cy="43180"/>
            </a:xfrm>
            <a:custGeom>
              <a:rect b="b" l="l" r="r" t="t"/>
              <a:pathLst>
                <a:path extrusionOk="0" h="43179" w="489585">
                  <a:moveTo>
                    <a:pt x="244599" y="42824"/>
                  </a:moveTo>
                  <a:lnTo>
                    <a:pt x="167273" y="41768"/>
                  </a:lnTo>
                  <a:lnTo>
                    <a:pt x="100126" y="38810"/>
                  </a:lnTo>
                  <a:lnTo>
                    <a:pt x="47183" y="34271"/>
                  </a:lnTo>
                  <a:lnTo>
                    <a:pt x="0" y="21724"/>
                  </a:lnTo>
                  <a:lnTo>
                    <a:pt x="12466" y="14655"/>
                  </a:lnTo>
                  <a:lnTo>
                    <a:pt x="47183" y="8666"/>
                  </a:lnTo>
                  <a:lnTo>
                    <a:pt x="100126" y="4039"/>
                  </a:lnTo>
                  <a:lnTo>
                    <a:pt x="167273" y="1056"/>
                  </a:lnTo>
                  <a:lnTo>
                    <a:pt x="244599" y="0"/>
                  </a:lnTo>
                  <a:lnTo>
                    <a:pt x="321962" y="1056"/>
                  </a:lnTo>
                  <a:lnTo>
                    <a:pt x="389131" y="4039"/>
                  </a:lnTo>
                  <a:lnTo>
                    <a:pt x="442086" y="8666"/>
                  </a:lnTo>
                  <a:lnTo>
                    <a:pt x="476807" y="14655"/>
                  </a:lnTo>
                  <a:lnTo>
                    <a:pt x="489274" y="21724"/>
                  </a:lnTo>
                  <a:lnTo>
                    <a:pt x="476807" y="28469"/>
                  </a:lnTo>
                  <a:lnTo>
                    <a:pt x="442086" y="34271"/>
                  </a:lnTo>
                  <a:lnTo>
                    <a:pt x="389131" y="38810"/>
                  </a:lnTo>
                  <a:lnTo>
                    <a:pt x="321962" y="41768"/>
                  </a:lnTo>
                  <a:lnTo>
                    <a:pt x="244599" y="4282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 name="Google Shape;88;p1"/>
            <p:cNvSpPr/>
            <p:nvPr/>
          </p:nvSpPr>
          <p:spPr>
            <a:xfrm>
              <a:off x="5375964" y="3208268"/>
              <a:ext cx="489584" cy="27940"/>
            </a:xfrm>
            <a:custGeom>
              <a:rect b="b" l="l" r="r" t="t"/>
              <a:pathLst>
                <a:path extrusionOk="0" h="27939" w="489585">
                  <a:moveTo>
                    <a:pt x="478724" y="27649"/>
                  </a:moveTo>
                  <a:lnTo>
                    <a:pt x="414906" y="18614"/>
                  </a:lnTo>
                  <a:lnTo>
                    <a:pt x="365837" y="15354"/>
                  </a:lnTo>
                  <a:lnTo>
                    <a:pt x="308320" y="13232"/>
                  </a:lnTo>
                  <a:lnTo>
                    <a:pt x="244599" y="12474"/>
                  </a:lnTo>
                  <a:lnTo>
                    <a:pt x="180893" y="13232"/>
                  </a:lnTo>
                  <a:lnTo>
                    <a:pt x="123391" y="15354"/>
                  </a:lnTo>
                  <a:lnTo>
                    <a:pt x="74337" y="18614"/>
                  </a:lnTo>
                  <a:lnTo>
                    <a:pt x="35975" y="22788"/>
                  </a:lnTo>
                  <a:lnTo>
                    <a:pt x="10549" y="27649"/>
                  </a:lnTo>
                  <a:lnTo>
                    <a:pt x="3924" y="25649"/>
                  </a:lnTo>
                  <a:lnTo>
                    <a:pt x="0" y="23724"/>
                  </a:lnTo>
                  <a:lnTo>
                    <a:pt x="0" y="21724"/>
                  </a:lnTo>
                  <a:lnTo>
                    <a:pt x="47183" y="8666"/>
                  </a:lnTo>
                  <a:lnTo>
                    <a:pt x="100126" y="4039"/>
                  </a:lnTo>
                  <a:lnTo>
                    <a:pt x="167273" y="1056"/>
                  </a:lnTo>
                  <a:lnTo>
                    <a:pt x="244599" y="0"/>
                  </a:lnTo>
                  <a:lnTo>
                    <a:pt x="321962" y="1056"/>
                  </a:lnTo>
                  <a:lnTo>
                    <a:pt x="389131" y="4039"/>
                  </a:lnTo>
                  <a:lnTo>
                    <a:pt x="442086" y="8666"/>
                  </a:lnTo>
                  <a:lnTo>
                    <a:pt x="476807" y="14655"/>
                  </a:lnTo>
                  <a:lnTo>
                    <a:pt x="489274" y="21724"/>
                  </a:lnTo>
                  <a:lnTo>
                    <a:pt x="489274" y="23724"/>
                  </a:lnTo>
                  <a:lnTo>
                    <a:pt x="485274" y="25649"/>
                  </a:lnTo>
                  <a:lnTo>
                    <a:pt x="478724" y="27649"/>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1"/>
            <p:cNvSpPr/>
            <p:nvPr/>
          </p:nvSpPr>
          <p:spPr>
            <a:xfrm>
              <a:off x="5313311" y="3204921"/>
              <a:ext cx="661670" cy="679450"/>
            </a:xfrm>
            <a:custGeom>
              <a:rect b="b" l="l" r="r" t="t"/>
              <a:pathLst>
                <a:path extrusionOk="0" h="679450" w="661670">
                  <a:moveTo>
                    <a:pt x="15176" y="169481"/>
                  </a:moveTo>
                  <a:lnTo>
                    <a:pt x="0" y="169481"/>
                  </a:lnTo>
                  <a:lnTo>
                    <a:pt x="0" y="339598"/>
                  </a:lnTo>
                  <a:lnTo>
                    <a:pt x="15176" y="339598"/>
                  </a:lnTo>
                  <a:lnTo>
                    <a:pt x="15176" y="169481"/>
                  </a:lnTo>
                  <a:close/>
                </a:path>
                <a:path extrusionOk="0" h="679450" w="661670">
                  <a:moveTo>
                    <a:pt x="16471" y="424002"/>
                  </a:moveTo>
                  <a:lnTo>
                    <a:pt x="1993" y="424002"/>
                  </a:lnTo>
                  <a:lnTo>
                    <a:pt x="1993" y="594753"/>
                  </a:lnTo>
                  <a:lnTo>
                    <a:pt x="16471" y="594753"/>
                  </a:lnTo>
                  <a:lnTo>
                    <a:pt x="16471" y="424002"/>
                  </a:lnTo>
                  <a:close/>
                </a:path>
                <a:path extrusionOk="0" h="679450" w="661670">
                  <a:moveTo>
                    <a:pt x="66573" y="339598"/>
                  </a:moveTo>
                  <a:lnTo>
                    <a:pt x="52743" y="339598"/>
                  </a:lnTo>
                  <a:lnTo>
                    <a:pt x="52743" y="169481"/>
                  </a:lnTo>
                  <a:lnTo>
                    <a:pt x="38265" y="169481"/>
                  </a:lnTo>
                  <a:lnTo>
                    <a:pt x="38265" y="339598"/>
                  </a:lnTo>
                  <a:lnTo>
                    <a:pt x="52095" y="339598"/>
                  </a:lnTo>
                  <a:lnTo>
                    <a:pt x="52095" y="424002"/>
                  </a:lnTo>
                  <a:lnTo>
                    <a:pt x="39547" y="424002"/>
                  </a:lnTo>
                  <a:lnTo>
                    <a:pt x="39547" y="594753"/>
                  </a:lnTo>
                  <a:lnTo>
                    <a:pt x="46824" y="594753"/>
                  </a:lnTo>
                  <a:lnTo>
                    <a:pt x="46824" y="679132"/>
                  </a:lnTo>
                  <a:lnTo>
                    <a:pt x="61290" y="679132"/>
                  </a:lnTo>
                  <a:lnTo>
                    <a:pt x="61290" y="510374"/>
                  </a:lnTo>
                  <a:lnTo>
                    <a:pt x="66573" y="510374"/>
                  </a:lnTo>
                  <a:lnTo>
                    <a:pt x="66573" y="339598"/>
                  </a:lnTo>
                  <a:close/>
                </a:path>
                <a:path extrusionOk="0" h="679450" w="661670">
                  <a:moveTo>
                    <a:pt x="104190" y="339598"/>
                  </a:moveTo>
                  <a:lnTo>
                    <a:pt x="95643" y="339598"/>
                  </a:lnTo>
                  <a:lnTo>
                    <a:pt x="95643" y="169481"/>
                  </a:lnTo>
                  <a:lnTo>
                    <a:pt x="89674" y="169481"/>
                  </a:lnTo>
                  <a:lnTo>
                    <a:pt x="89674" y="339598"/>
                  </a:lnTo>
                  <a:lnTo>
                    <a:pt x="89674" y="424002"/>
                  </a:lnTo>
                  <a:lnTo>
                    <a:pt x="88366" y="424002"/>
                  </a:lnTo>
                  <a:lnTo>
                    <a:pt x="88366" y="339598"/>
                  </a:lnTo>
                  <a:lnTo>
                    <a:pt x="89674" y="339598"/>
                  </a:lnTo>
                  <a:lnTo>
                    <a:pt x="89674" y="169481"/>
                  </a:lnTo>
                  <a:lnTo>
                    <a:pt x="81102" y="169481"/>
                  </a:lnTo>
                  <a:lnTo>
                    <a:pt x="81102" y="253873"/>
                  </a:lnTo>
                  <a:lnTo>
                    <a:pt x="74472" y="253873"/>
                  </a:lnTo>
                  <a:lnTo>
                    <a:pt x="74472" y="85102"/>
                  </a:lnTo>
                  <a:lnTo>
                    <a:pt x="59372" y="85102"/>
                  </a:lnTo>
                  <a:lnTo>
                    <a:pt x="59372" y="255231"/>
                  </a:lnTo>
                  <a:lnTo>
                    <a:pt x="73850" y="255231"/>
                  </a:lnTo>
                  <a:lnTo>
                    <a:pt x="73850" y="424624"/>
                  </a:lnTo>
                  <a:lnTo>
                    <a:pt x="83096" y="424624"/>
                  </a:lnTo>
                  <a:lnTo>
                    <a:pt x="83096" y="594753"/>
                  </a:lnTo>
                  <a:lnTo>
                    <a:pt x="84391" y="594753"/>
                  </a:lnTo>
                  <a:lnTo>
                    <a:pt x="84391" y="679132"/>
                  </a:lnTo>
                  <a:lnTo>
                    <a:pt x="98920" y="679132"/>
                  </a:lnTo>
                  <a:lnTo>
                    <a:pt x="98920" y="510374"/>
                  </a:lnTo>
                  <a:lnTo>
                    <a:pt x="104190" y="510374"/>
                  </a:lnTo>
                  <a:lnTo>
                    <a:pt x="104190" y="339598"/>
                  </a:lnTo>
                  <a:close/>
                </a:path>
                <a:path extrusionOk="0" h="679450" w="661670">
                  <a:moveTo>
                    <a:pt x="125945" y="253873"/>
                  </a:moveTo>
                  <a:lnTo>
                    <a:pt x="112090" y="253873"/>
                  </a:lnTo>
                  <a:lnTo>
                    <a:pt x="112090" y="85102"/>
                  </a:lnTo>
                  <a:lnTo>
                    <a:pt x="97574" y="85102"/>
                  </a:lnTo>
                  <a:lnTo>
                    <a:pt x="97574" y="255231"/>
                  </a:lnTo>
                  <a:lnTo>
                    <a:pt x="111467" y="255231"/>
                  </a:lnTo>
                  <a:lnTo>
                    <a:pt x="111467" y="424624"/>
                  </a:lnTo>
                  <a:lnTo>
                    <a:pt x="125945" y="424624"/>
                  </a:lnTo>
                  <a:lnTo>
                    <a:pt x="125945" y="253873"/>
                  </a:lnTo>
                  <a:close/>
                </a:path>
                <a:path extrusionOk="0" h="679450" w="661670">
                  <a:moveTo>
                    <a:pt x="169468" y="253873"/>
                  </a:moveTo>
                  <a:lnTo>
                    <a:pt x="154940" y="253873"/>
                  </a:lnTo>
                  <a:lnTo>
                    <a:pt x="154940" y="85102"/>
                  </a:lnTo>
                  <a:lnTo>
                    <a:pt x="140474" y="85102"/>
                  </a:lnTo>
                  <a:lnTo>
                    <a:pt x="140474" y="169481"/>
                  </a:lnTo>
                  <a:lnTo>
                    <a:pt x="135191" y="169481"/>
                  </a:lnTo>
                  <a:lnTo>
                    <a:pt x="135191" y="339598"/>
                  </a:lnTo>
                  <a:lnTo>
                    <a:pt x="133197" y="339598"/>
                  </a:lnTo>
                  <a:lnTo>
                    <a:pt x="133197" y="508381"/>
                  </a:lnTo>
                  <a:lnTo>
                    <a:pt x="127292" y="508381"/>
                  </a:lnTo>
                  <a:lnTo>
                    <a:pt x="127292" y="679132"/>
                  </a:lnTo>
                  <a:lnTo>
                    <a:pt x="142392" y="679132"/>
                  </a:lnTo>
                  <a:lnTo>
                    <a:pt x="142392" y="594753"/>
                  </a:lnTo>
                  <a:lnTo>
                    <a:pt x="151676" y="594753"/>
                  </a:lnTo>
                  <a:lnTo>
                    <a:pt x="151676" y="424002"/>
                  </a:lnTo>
                  <a:lnTo>
                    <a:pt x="147675" y="424002"/>
                  </a:lnTo>
                  <a:lnTo>
                    <a:pt x="147675" y="339598"/>
                  </a:lnTo>
                  <a:lnTo>
                    <a:pt x="149669" y="339598"/>
                  </a:lnTo>
                  <a:lnTo>
                    <a:pt x="149669" y="255231"/>
                  </a:lnTo>
                  <a:lnTo>
                    <a:pt x="154292" y="255231"/>
                  </a:lnTo>
                  <a:lnTo>
                    <a:pt x="154292" y="424624"/>
                  </a:lnTo>
                  <a:lnTo>
                    <a:pt x="169468" y="424624"/>
                  </a:lnTo>
                  <a:lnTo>
                    <a:pt x="169468" y="253873"/>
                  </a:lnTo>
                  <a:close/>
                </a:path>
                <a:path extrusionOk="0" h="679450" w="661670">
                  <a:moveTo>
                    <a:pt x="222872" y="253873"/>
                  </a:moveTo>
                  <a:lnTo>
                    <a:pt x="209042" y="253873"/>
                  </a:lnTo>
                  <a:lnTo>
                    <a:pt x="209042" y="170827"/>
                  </a:lnTo>
                  <a:lnTo>
                    <a:pt x="214947" y="170827"/>
                  </a:lnTo>
                  <a:lnTo>
                    <a:pt x="214947" y="0"/>
                  </a:lnTo>
                  <a:lnTo>
                    <a:pt x="208394" y="0"/>
                  </a:lnTo>
                  <a:lnTo>
                    <a:pt x="208394" y="339598"/>
                  </a:lnTo>
                  <a:lnTo>
                    <a:pt x="208394" y="424002"/>
                  </a:lnTo>
                  <a:lnTo>
                    <a:pt x="201117" y="424002"/>
                  </a:lnTo>
                  <a:lnTo>
                    <a:pt x="201117" y="339598"/>
                  </a:lnTo>
                  <a:lnTo>
                    <a:pt x="208394" y="339598"/>
                  </a:lnTo>
                  <a:lnTo>
                    <a:pt x="208394" y="0"/>
                  </a:lnTo>
                  <a:lnTo>
                    <a:pt x="200469" y="0"/>
                  </a:lnTo>
                  <a:lnTo>
                    <a:pt x="200469" y="85102"/>
                  </a:lnTo>
                  <a:lnTo>
                    <a:pt x="194500" y="85102"/>
                  </a:lnTo>
                  <a:lnTo>
                    <a:pt x="194500" y="169481"/>
                  </a:lnTo>
                  <a:lnTo>
                    <a:pt x="193840" y="169481"/>
                  </a:lnTo>
                  <a:lnTo>
                    <a:pt x="193840" y="339598"/>
                  </a:lnTo>
                  <a:lnTo>
                    <a:pt x="186601" y="339598"/>
                  </a:lnTo>
                  <a:lnTo>
                    <a:pt x="186601" y="508381"/>
                  </a:lnTo>
                  <a:lnTo>
                    <a:pt x="181317" y="508381"/>
                  </a:lnTo>
                  <a:lnTo>
                    <a:pt x="181317" y="679132"/>
                  </a:lnTo>
                  <a:lnTo>
                    <a:pt x="195846" y="679132"/>
                  </a:lnTo>
                  <a:lnTo>
                    <a:pt x="195846" y="594753"/>
                  </a:lnTo>
                  <a:lnTo>
                    <a:pt x="210324" y="594753"/>
                  </a:lnTo>
                  <a:lnTo>
                    <a:pt x="210324" y="424624"/>
                  </a:lnTo>
                  <a:lnTo>
                    <a:pt x="222872" y="424624"/>
                  </a:lnTo>
                  <a:lnTo>
                    <a:pt x="222872" y="253873"/>
                  </a:lnTo>
                  <a:close/>
                </a:path>
                <a:path extrusionOk="0" h="679450" w="661670">
                  <a:moveTo>
                    <a:pt x="279590" y="0"/>
                  </a:moveTo>
                  <a:lnTo>
                    <a:pt x="264426" y="0"/>
                  </a:lnTo>
                  <a:lnTo>
                    <a:pt x="264426" y="85102"/>
                  </a:lnTo>
                  <a:lnTo>
                    <a:pt x="253225" y="85102"/>
                  </a:lnTo>
                  <a:lnTo>
                    <a:pt x="253225" y="255231"/>
                  </a:lnTo>
                  <a:lnTo>
                    <a:pt x="258495" y="255231"/>
                  </a:lnTo>
                  <a:lnTo>
                    <a:pt x="258495" y="339598"/>
                  </a:lnTo>
                  <a:lnTo>
                    <a:pt x="245948" y="339598"/>
                  </a:lnTo>
                  <a:lnTo>
                    <a:pt x="245948" y="508381"/>
                  </a:lnTo>
                  <a:lnTo>
                    <a:pt x="240665" y="508381"/>
                  </a:lnTo>
                  <a:lnTo>
                    <a:pt x="240665" y="679132"/>
                  </a:lnTo>
                  <a:lnTo>
                    <a:pt x="255143" y="679132"/>
                  </a:lnTo>
                  <a:lnTo>
                    <a:pt x="255143" y="510374"/>
                  </a:lnTo>
                  <a:lnTo>
                    <a:pt x="260426" y="510374"/>
                  </a:lnTo>
                  <a:lnTo>
                    <a:pt x="260426" y="594753"/>
                  </a:lnTo>
                  <a:lnTo>
                    <a:pt x="274967" y="594753"/>
                  </a:lnTo>
                  <a:lnTo>
                    <a:pt x="274967" y="424002"/>
                  </a:lnTo>
                  <a:lnTo>
                    <a:pt x="260426" y="424002"/>
                  </a:lnTo>
                  <a:lnTo>
                    <a:pt x="260426" y="339598"/>
                  </a:lnTo>
                  <a:lnTo>
                    <a:pt x="272973" y="339598"/>
                  </a:lnTo>
                  <a:lnTo>
                    <a:pt x="272973" y="170827"/>
                  </a:lnTo>
                  <a:lnTo>
                    <a:pt x="279590" y="170827"/>
                  </a:lnTo>
                  <a:lnTo>
                    <a:pt x="279590" y="0"/>
                  </a:lnTo>
                  <a:close/>
                </a:path>
                <a:path extrusionOk="0" h="679450" w="661670">
                  <a:moveTo>
                    <a:pt x="414070" y="0"/>
                  </a:moveTo>
                  <a:lnTo>
                    <a:pt x="399542" y="0"/>
                  </a:lnTo>
                  <a:lnTo>
                    <a:pt x="399542" y="170827"/>
                  </a:lnTo>
                  <a:lnTo>
                    <a:pt x="414070" y="170827"/>
                  </a:lnTo>
                  <a:lnTo>
                    <a:pt x="414070" y="0"/>
                  </a:lnTo>
                  <a:close/>
                </a:path>
                <a:path extrusionOk="0" h="679450" w="661670">
                  <a:moveTo>
                    <a:pt x="481990" y="253873"/>
                  </a:moveTo>
                  <a:lnTo>
                    <a:pt x="467474" y="253873"/>
                  </a:lnTo>
                  <a:lnTo>
                    <a:pt x="467474" y="170827"/>
                  </a:lnTo>
                  <a:lnTo>
                    <a:pt x="473443" y="170827"/>
                  </a:lnTo>
                  <a:lnTo>
                    <a:pt x="473443" y="0"/>
                  </a:lnTo>
                  <a:lnTo>
                    <a:pt x="466826" y="0"/>
                  </a:lnTo>
                  <a:lnTo>
                    <a:pt x="466826" y="339598"/>
                  </a:lnTo>
                  <a:lnTo>
                    <a:pt x="466826" y="424002"/>
                  </a:lnTo>
                  <a:lnTo>
                    <a:pt x="460273" y="424002"/>
                  </a:lnTo>
                  <a:lnTo>
                    <a:pt x="460273" y="339598"/>
                  </a:lnTo>
                  <a:lnTo>
                    <a:pt x="466826" y="339598"/>
                  </a:lnTo>
                  <a:lnTo>
                    <a:pt x="466826" y="0"/>
                  </a:lnTo>
                  <a:lnTo>
                    <a:pt x="458914" y="0"/>
                  </a:lnTo>
                  <a:lnTo>
                    <a:pt x="458914" y="85102"/>
                  </a:lnTo>
                  <a:lnTo>
                    <a:pt x="452996" y="85102"/>
                  </a:lnTo>
                  <a:lnTo>
                    <a:pt x="452996" y="169481"/>
                  </a:lnTo>
                  <a:lnTo>
                    <a:pt x="452996" y="255231"/>
                  </a:lnTo>
                  <a:lnTo>
                    <a:pt x="452996" y="339598"/>
                  </a:lnTo>
                  <a:lnTo>
                    <a:pt x="445719" y="339598"/>
                  </a:lnTo>
                  <a:lnTo>
                    <a:pt x="445719" y="510374"/>
                  </a:lnTo>
                  <a:lnTo>
                    <a:pt x="454266" y="510374"/>
                  </a:lnTo>
                  <a:lnTo>
                    <a:pt x="454266" y="594753"/>
                  </a:lnTo>
                  <a:lnTo>
                    <a:pt x="469468" y="594753"/>
                  </a:lnTo>
                  <a:lnTo>
                    <a:pt x="469468" y="424624"/>
                  </a:lnTo>
                  <a:lnTo>
                    <a:pt x="481990" y="424624"/>
                  </a:lnTo>
                  <a:lnTo>
                    <a:pt x="481990" y="253873"/>
                  </a:lnTo>
                  <a:close/>
                </a:path>
                <a:path extrusionOk="0" h="679450" w="661670">
                  <a:moveTo>
                    <a:pt x="527469" y="0"/>
                  </a:moveTo>
                  <a:lnTo>
                    <a:pt x="512991" y="0"/>
                  </a:lnTo>
                  <a:lnTo>
                    <a:pt x="512991" y="85102"/>
                  </a:lnTo>
                  <a:lnTo>
                    <a:pt x="512292" y="85102"/>
                  </a:lnTo>
                  <a:lnTo>
                    <a:pt x="512292" y="169481"/>
                  </a:lnTo>
                  <a:lnTo>
                    <a:pt x="506374" y="169481"/>
                  </a:lnTo>
                  <a:lnTo>
                    <a:pt x="506374" y="339598"/>
                  </a:lnTo>
                  <a:lnTo>
                    <a:pt x="504393" y="339598"/>
                  </a:lnTo>
                  <a:lnTo>
                    <a:pt x="504393" y="508381"/>
                  </a:lnTo>
                  <a:lnTo>
                    <a:pt x="499122" y="508381"/>
                  </a:lnTo>
                  <a:lnTo>
                    <a:pt x="499122" y="679132"/>
                  </a:lnTo>
                  <a:lnTo>
                    <a:pt x="513651" y="679132"/>
                  </a:lnTo>
                  <a:lnTo>
                    <a:pt x="513651" y="594753"/>
                  </a:lnTo>
                  <a:lnTo>
                    <a:pt x="522846" y="594753"/>
                  </a:lnTo>
                  <a:lnTo>
                    <a:pt x="522846" y="424002"/>
                  </a:lnTo>
                  <a:lnTo>
                    <a:pt x="518922" y="424002"/>
                  </a:lnTo>
                  <a:lnTo>
                    <a:pt x="518922" y="339598"/>
                  </a:lnTo>
                  <a:lnTo>
                    <a:pt x="521576" y="339598"/>
                  </a:lnTo>
                  <a:lnTo>
                    <a:pt x="521576" y="255231"/>
                  </a:lnTo>
                  <a:lnTo>
                    <a:pt x="526821" y="255231"/>
                  </a:lnTo>
                  <a:lnTo>
                    <a:pt x="526821" y="170827"/>
                  </a:lnTo>
                  <a:lnTo>
                    <a:pt x="527469" y="170827"/>
                  </a:lnTo>
                  <a:lnTo>
                    <a:pt x="527469" y="0"/>
                  </a:lnTo>
                  <a:close/>
                </a:path>
                <a:path extrusionOk="0" h="679450" w="661670">
                  <a:moveTo>
                    <a:pt x="580923" y="85102"/>
                  </a:moveTo>
                  <a:lnTo>
                    <a:pt x="570369" y="85102"/>
                  </a:lnTo>
                  <a:lnTo>
                    <a:pt x="570369" y="0"/>
                  </a:lnTo>
                  <a:lnTo>
                    <a:pt x="555840" y="0"/>
                  </a:lnTo>
                  <a:lnTo>
                    <a:pt x="555840" y="170827"/>
                  </a:lnTo>
                  <a:lnTo>
                    <a:pt x="566394" y="170827"/>
                  </a:lnTo>
                  <a:lnTo>
                    <a:pt x="566394" y="255231"/>
                  </a:lnTo>
                  <a:lnTo>
                    <a:pt x="580923" y="255231"/>
                  </a:lnTo>
                  <a:lnTo>
                    <a:pt x="580923" y="85102"/>
                  </a:lnTo>
                  <a:close/>
                </a:path>
                <a:path extrusionOk="0" h="679450" w="661670">
                  <a:moveTo>
                    <a:pt x="607949" y="0"/>
                  </a:moveTo>
                  <a:lnTo>
                    <a:pt x="593394" y="0"/>
                  </a:lnTo>
                  <a:lnTo>
                    <a:pt x="593394" y="170827"/>
                  </a:lnTo>
                  <a:lnTo>
                    <a:pt x="607949" y="170827"/>
                  </a:lnTo>
                  <a:lnTo>
                    <a:pt x="607949" y="0"/>
                  </a:lnTo>
                  <a:close/>
                </a:path>
                <a:path extrusionOk="0" h="679450" w="661670">
                  <a:moveTo>
                    <a:pt x="623773" y="85102"/>
                  </a:moveTo>
                  <a:lnTo>
                    <a:pt x="609219" y="85102"/>
                  </a:lnTo>
                  <a:lnTo>
                    <a:pt x="609219" y="255231"/>
                  </a:lnTo>
                  <a:lnTo>
                    <a:pt x="623773" y="255231"/>
                  </a:lnTo>
                  <a:lnTo>
                    <a:pt x="623773" y="85102"/>
                  </a:lnTo>
                  <a:close/>
                </a:path>
                <a:path extrusionOk="0" h="679450" w="661670">
                  <a:moveTo>
                    <a:pt x="661314" y="85102"/>
                  </a:moveTo>
                  <a:lnTo>
                    <a:pt x="646849" y="85102"/>
                  </a:lnTo>
                  <a:lnTo>
                    <a:pt x="646849" y="255231"/>
                  </a:lnTo>
                  <a:lnTo>
                    <a:pt x="661314" y="255231"/>
                  </a:lnTo>
                  <a:lnTo>
                    <a:pt x="661314" y="8510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1"/>
            <p:cNvSpPr/>
            <p:nvPr/>
          </p:nvSpPr>
          <p:spPr>
            <a:xfrm>
              <a:off x="5003440" y="3785192"/>
              <a:ext cx="615315" cy="121285"/>
            </a:xfrm>
            <a:custGeom>
              <a:rect b="b" l="l" r="r" t="t"/>
              <a:pathLst>
                <a:path extrusionOk="0" h="121285" w="615314">
                  <a:moveTo>
                    <a:pt x="307249" y="120674"/>
                  </a:moveTo>
                  <a:lnTo>
                    <a:pt x="236859" y="119430"/>
                  </a:lnTo>
                  <a:lnTo>
                    <a:pt x="172211" y="115891"/>
                  </a:lnTo>
                  <a:lnTo>
                    <a:pt x="115160" y="110345"/>
                  </a:lnTo>
                  <a:lnTo>
                    <a:pt x="67558" y="103079"/>
                  </a:lnTo>
                  <a:lnTo>
                    <a:pt x="8124" y="84543"/>
                  </a:lnTo>
                  <a:lnTo>
                    <a:pt x="0" y="73849"/>
                  </a:lnTo>
                  <a:lnTo>
                    <a:pt x="0" y="0"/>
                  </a:lnTo>
                  <a:lnTo>
                    <a:pt x="615198" y="0"/>
                  </a:lnTo>
                  <a:lnTo>
                    <a:pt x="615198" y="73849"/>
                  </a:lnTo>
                  <a:lnTo>
                    <a:pt x="547553" y="103079"/>
                  </a:lnTo>
                  <a:lnTo>
                    <a:pt x="499866" y="110345"/>
                  </a:lnTo>
                  <a:lnTo>
                    <a:pt x="442688" y="115891"/>
                  </a:lnTo>
                  <a:lnTo>
                    <a:pt x="377866" y="119430"/>
                  </a:lnTo>
                  <a:lnTo>
                    <a:pt x="307249" y="120674"/>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Google Shape;91;p1"/>
            <p:cNvSpPr/>
            <p:nvPr/>
          </p:nvSpPr>
          <p:spPr>
            <a:xfrm>
              <a:off x="5047602" y="3754196"/>
              <a:ext cx="430530" cy="170180"/>
            </a:xfrm>
            <a:custGeom>
              <a:rect b="b" l="l" r="r" t="t"/>
              <a:pathLst>
                <a:path extrusionOk="0" h="170179" w="430529">
                  <a:moveTo>
                    <a:pt x="14478" y="0"/>
                  </a:moveTo>
                  <a:lnTo>
                    <a:pt x="0" y="0"/>
                  </a:lnTo>
                  <a:lnTo>
                    <a:pt x="0" y="170129"/>
                  </a:lnTo>
                  <a:lnTo>
                    <a:pt x="14478" y="170129"/>
                  </a:lnTo>
                  <a:lnTo>
                    <a:pt x="14478" y="0"/>
                  </a:lnTo>
                  <a:close/>
                </a:path>
                <a:path extrusionOk="0" h="170179" w="430529">
                  <a:moveTo>
                    <a:pt x="58026" y="0"/>
                  </a:moveTo>
                  <a:lnTo>
                    <a:pt x="43484" y="0"/>
                  </a:lnTo>
                  <a:lnTo>
                    <a:pt x="43484" y="170129"/>
                  </a:lnTo>
                  <a:lnTo>
                    <a:pt x="58026" y="170129"/>
                  </a:lnTo>
                  <a:lnTo>
                    <a:pt x="58026" y="0"/>
                  </a:lnTo>
                  <a:close/>
                </a:path>
                <a:path extrusionOk="0" h="170179" w="430529">
                  <a:moveTo>
                    <a:pt x="111404" y="0"/>
                  </a:moveTo>
                  <a:lnTo>
                    <a:pt x="96926" y="0"/>
                  </a:lnTo>
                  <a:lnTo>
                    <a:pt x="96926" y="170129"/>
                  </a:lnTo>
                  <a:lnTo>
                    <a:pt x="111404" y="170129"/>
                  </a:lnTo>
                  <a:lnTo>
                    <a:pt x="111404" y="0"/>
                  </a:lnTo>
                  <a:close/>
                </a:path>
                <a:path extrusionOk="0" h="170179" w="430529">
                  <a:moveTo>
                    <a:pt x="170776" y="0"/>
                  </a:moveTo>
                  <a:lnTo>
                    <a:pt x="156235" y="0"/>
                  </a:lnTo>
                  <a:lnTo>
                    <a:pt x="156235" y="170129"/>
                  </a:lnTo>
                  <a:lnTo>
                    <a:pt x="170776" y="170129"/>
                  </a:lnTo>
                  <a:lnTo>
                    <a:pt x="170776" y="0"/>
                  </a:lnTo>
                  <a:close/>
                </a:path>
                <a:path extrusionOk="0" h="170179" w="430529">
                  <a:moveTo>
                    <a:pt x="235356" y="0"/>
                  </a:moveTo>
                  <a:lnTo>
                    <a:pt x="220878" y="0"/>
                  </a:lnTo>
                  <a:lnTo>
                    <a:pt x="220878" y="170129"/>
                  </a:lnTo>
                  <a:lnTo>
                    <a:pt x="235356" y="170129"/>
                  </a:lnTo>
                  <a:lnTo>
                    <a:pt x="235356" y="0"/>
                  </a:lnTo>
                  <a:close/>
                </a:path>
                <a:path extrusionOk="0" h="170179" w="430529">
                  <a:moveTo>
                    <a:pt x="429907" y="0"/>
                  </a:moveTo>
                  <a:lnTo>
                    <a:pt x="414731" y="0"/>
                  </a:lnTo>
                  <a:lnTo>
                    <a:pt x="414731" y="170129"/>
                  </a:lnTo>
                  <a:lnTo>
                    <a:pt x="429907" y="170129"/>
                  </a:lnTo>
                  <a:lnTo>
                    <a:pt x="429907"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1"/>
            <p:cNvSpPr/>
            <p:nvPr/>
          </p:nvSpPr>
          <p:spPr>
            <a:xfrm>
              <a:off x="5003440" y="3737017"/>
              <a:ext cx="615315" cy="93345"/>
            </a:xfrm>
            <a:custGeom>
              <a:rect b="b" l="l" r="r" t="t"/>
              <a:pathLst>
                <a:path extrusionOk="0" h="93345" w="615314">
                  <a:moveTo>
                    <a:pt x="307249" y="92999"/>
                  </a:moveTo>
                  <a:lnTo>
                    <a:pt x="236859" y="91790"/>
                  </a:lnTo>
                  <a:lnTo>
                    <a:pt x="172211" y="88330"/>
                  </a:lnTo>
                  <a:lnTo>
                    <a:pt x="115160" y="82874"/>
                  </a:lnTo>
                  <a:lnTo>
                    <a:pt x="67558" y="75677"/>
                  </a:lnTo>
                  <a:lnTo>
                    <a:pt x="8124" y="57073"/>
                  </a:lnTo>
                  <a:lnTo>
                    <a:pt x="0" y="46174"/>
                  </a:lnTo>
                  <a:lnTo>
                    <a:pt x="8124" y="35721"/>
                  </a:lnTo>
                  <a:lnTo>
                    <a:pt x="67558" y="17474"/>
                  </a:lnTo>
                  <a:lnTo>
                    <a:pt x="115160" y="10278"/>
                  </a:lnTo>
                  <a:lnTo>
                    <a:pt x="172211" y="4767"/>
                  </a:lnTo>
                  <a:lnTo>
                    <a:pt x="236859" y="1241"/>
                  </a:lnTo>
                  <a:lnTo>
                    <a:pt x="307249" y="0"/>
                  </a:lnTo>
                  <a:lnTo>
                    <a:pt x="377866" y="1207"/>
                  </a:lnTo>
                  <a:lnTo>
                    <a:pt x="442688" y="4654"/>
                  </a:lnTo>
                  <a:lnTo>
                    <a:pt x="499866" y="10073"/>
                  </a:lnTo>
                  <a:lnTo>
                    <a:pt x="547553" y="17201"/>
                  </a:lnTo>
                  <a:lnTo>
                    <a:pt x="607066" y="35517"/>
                  </a:lnTo>
                  <a:lnTo>
                    <a:pt x="615198" y="46174"/>
                  </a:lnTo>
                  <a:lnTo>
                    <a:pt x="607066" y="57073"/>
                  </a:lnTo>
                  <a:lnTo>
                    <a:pt x="547553" y="75677"/>
                  </a:lnTo>
                  <a:lnTo>
                    <a:pt x="499866" y="82874"/>
                  </a:lnTo>
                  <a:lnTo>
                    <a:pt x="442688" y="88330"/>
                  </a:lnTo>
                  <a:lnTo>
                    <a:pt x="377866" y="91790"/>
                  </a:lnTo>
                  <a:lnTo>
                    <a:pt x="307249" y="9299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1"/>
            <p:cNvSpPr/>
            <p:nvPr/>
          </p:nvSpPr>
          <p:spPr>
            <a:xfrm>
              <a:off x="5066089" y="3756842"/>
              <a:ext cx="489584" cy="43815"/>
            </a:xfrm>
            <a:custGeom>
              <a:rect b="b" l="l" r="r" t="t"/>
              <a:pathLst>
                <a:path extrusionOk="0" h="43814" w="489585">
                  <a:moveTo>
                    <a:pt x="244599" y="43474"/>
                  </a:moveTo>
                  <a:lnTo>
                    <a:pt x="167513" y="42355"/>
                  </a:lnTo>
                  <a:lnTo>
                    <a:pt x="100396" y="39246"/>
                  </a:lnTo>
                  <a:lnTo>
                    <a:pt x="47363" y="34521"/>
                  </a:lnTo>
                  <a:lnTo>
                    <a:pt x="0" y="21724"/>
                  </a:lnTo>
                  <a:lnTo>
                    <a:pt x="12463" y="14924"/>
                  </a:lnTo>
                  <a:lnTo>
                    <a:pt x="47175" y="8969"/>
                  </a:lnTo>
                  <a:lnTo>
                    <a:pt x="100115" y="4241"/>
                  </a:lnTo>
                  <a:lnTo>
                    <a:pt x="167263" y="1124"/>
                  </a:lnTo>
                  <a:lnTo>
                    <a:pt x="244599" y="0"/>
                  </a:lnTo>
                  <a:lnTo>
                    <a:pt x="321944" y="1124"/>
                  </a:lnTo>
                  <a:lnTo>
                    <a:pt x="389094" y="4241"/>
                  </a:lnTo>
                  <a:lnTo>
                    <a:pt x="442030" y="8969"/>
                  </a:lnTo>
                  <a:lnTo>
                    <a:pt x="476737" y="14924"/>
                  </a:lnTo>
                  <a:lnTo>
                    <a:pt x="489199" y="21724"/>
                  </a:lnTo>
                  <a:lnTo>
                    <a:pt x="476737" y="28556"/>
                  </a:lnTo>
                  <a:lnTo>
                    <a:pt x="442030" y="34521"/>
                  </a:lnTo>
                  <a:lnTo>
                    <a:pt x="389094" y="39246"/>
                  </a:lnTo>
                  <a:lnTo>
                    <a:pt x="321944" y="42355"/>
                  </a:lnTo>
                  <a:lnTo>
                    <a:pt x="244599" y="4347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1"/>
            <p:cNvSpPr/>
            <p:nvPr/>
          </p:nvSpPr>
          <p:spPr>
            <a:xfrm>
              <a:off x="5066089" y="3756842"/>
              <a:ext cx="489584" cy="28575"/>
            </a:xfrm>
            <a:custGeom>
              <a:rect b="b" l="l" r="r" t="t"/>
              <a:pathLst>
                <a:path extrusionOk="0" h="28575" w="489585">
                  <a:moveTo>
                    <a:pt x="478649" y="28349"/>
                  </a:moveTo>
                  <a:lnTo>
                    <a:pt x="415069" y="18783"/>
                  </a:lnTo>
                  <a:lnTo>
                    <a:pt x="366102" y="15431"/>
                  </a:lnTo>
                  <a:lnTo>
                    <a:pt x="308559" y="13282"/>
                  </a:lnTo>
                  <a:lnTo>
                    <a:pt x="244599" y="12524"/>
                  </a:lnTo>
                  <a:lnTo>
                    <a:pt x="180946" y="13282"/>
                  </a:lnTo>
                  <a:lnTo>
                    <a:pt x="123568" y="15431"/>
                  </a:lnTo>
                  <a:lnTo>
                    <a:pt x="74611" y="18783"/>
                  </a:lnTo>
                  <a:lnTo>
                    <a:pt x="36223" y="23152"/>
                  </a:lnTo>
                  <a:lnTo>
                    <a:pt x="10549" y="28349"/>
                  </a:lnTo>
                  <a:lnTo>
                    <a:pt x="3924" y="26349"/>
                  </a:lnTo>
                  <a:lnTo>
                    <a:pt x="0" y="23724"/>
                  </a:lnTo>
                  <a:lnTo>
                    <a:pt x="0" y="21724"/>
                  </a:lnTo>
                  <a:lnTo>
                    <a:pt x="47175" y="8969"/>
                  </a:lnTo>
                  <a:lnTo>
                    <a:pt x="100115" y="4241"/>
                  </a:lnTo>
                  <a:lnTo>
                    <a:pt x="167263" y="1124"/>
                  </a:lnTo>
                  <a:lnTo>
                    <a:pt x="244599" y="0"/>
                  </a:lnTo>
                  <a:lnTo>
                    <a:pt x="321944" y="1124"/>
                  </a:lnTo>
                  <a:lnTo>
                    <a:pt x="389094" y="4241"/>
                  </a:lnTo>
                  <a:lnTo>
                    <a:pt x="442030" y="8969"/>
                  </a:lnTo>
                  <a:lnTo>
                    <a:pt x="476737" y="14924"/>
                  </a:lnTo>
                  <a:lnTo>
                    <a:pt x="489199" y="21724"/>
                  </a:lnTo>
                  <a:lnTo>
                    <a:pt x="489199" y="23724"/>
                  </a:lnTo>
                  <a:lnTo>
                    <a:pt x="485899" y="25724"/>
                  </a:lnTo>
                  <a:lnTo>
                    <a:pt x="478649" y="28349"/>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1"/>
            <p:cNvSpPr/>
            <p:nvPr/>
          </p:nvSpPr>
          <p:spPr>
            <a:xfrm>
              <a:off x="5048264" y="3700742"/>
              <a:ext cx="615315" cy="121285"/>
            </a:xfrm>
            <a:custGeom>
              <a:rect b="b" l="l" r="r" t="t"/>
              <a:pathLst>
                <a:path extrusionOk="0" h="121285" w="615314">
                  <a:moveTo>
                    <a:pt x="307249" y="120724"/>
                  </a:moveTo>
                  <a:lnTo>
                    <a:pt x="236883" y="119516"/>
                  </a:lnTo>
                  <a:lnTo>
                    <a:pt x="172244" y="116070"/>
                  </a:lnTo>
                  <a:lnTo>
                    <a:pt x="115191" y="110650"/>
                  </a:lnTo>
                  <a:lnTo>
                    <a:pt x="67582" y="103523"/>
                  </a:lnTo>
                  <a:lnTo>
                    <a:pt x="8128" y="85207"/>
                  </a:lnTo>
                  <a:lnTo>
                    <a:pt x="0" y="74549"/>
                  </a:lnTo>
                  <a:lnTo>
                    <a:pt x="0" y="0"/>
                  </a:lnTo>
                  <a:lnTo>
                    <a:pt x="615198" y="0"/>
                  </a:lnTo>
                  <a:lnTo>
                    <a:pt x="615198" y="74549"/>
                  </a:lnTo>
                  <a:lnTo>
                    <a:pt x="547561" y="103523"/>
                  </a:lnTo>
                  <a:lnTo>
                    <a:pt x="499876" y="110650"/>
                  </a:lnTo>
                  <a:lnTo>
                    <a:pt x="442699" y="116070"/>
                  </a:lnTo>
                  <a:lnTo>
                    <a:pt x="377874" y="119516"/>
                  </a:lnTo>
                  <a:lnTo>
                    <a:pt x="307249" y="120724"/>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1"/>
            <p:cNvSpPr/>
            <p:nvPr/>
          </p:nvSpPr>
          <p:spPr>
            <a:xfrm>
              <a:off x="5054181" y="3669830"/>
              <a:ext cx="408305" cy="170815"/>
            </a:xfrm>
            <a:custGeom>
              <a:rect b="b" l="l" r="r" t="t"/>
              <a:pathLst>
                <a:path extrusionOk="0" h="170814" w="408304">
                  <a:moveTo>
                    <a:pt x="15176" y="0"/>
                  </a:moveTo>
                  <a:lnTo>
                    <a:pt x="0" y="0"/>
                  </a:lnTo>
                  <a:lnTo>
                    <a:pt x="0" y="170738"/>
                  </a:lnTo>
                  <a:lnTo>
                    <a:pt x="15176" y="170738"/>
                  </a:lnTo>
                  <a:lnTo>
                    <a:pt x="15176" y="0"/>
                  </a:lnTo>
                  <a:close/>
                </a:path>
                <a:path extrusionOk="0" h="170814" w="408304">
                  <a:moveTo>
                    <a:pt x="52730" y="0"/>
                  </a:moveTo>
                  <a:lnTo>
                    <a:pt x="38252" y="0"/>
                  </a:lnTo>
                  <a:lnTo>
                    <a:pt x="38252" y="170738"/>
                  </a:lnTo>
                  <a:lnTo>
                    <a:pt x="52730" y="170738"/>
                  </a:lnTo>
                  <a:lnTo>
                    <a:pt x="52730" y="0"/>
                  </a:lnTo>
                  <a:close/>
                </a:path>
                <a:path extrusionOk="0" h="170814" w="408304">
                  <a:moveTo>
                    <a:pt x="95631" y="0"/>
                  </a:moveTo>
                  <a:lnTo>
                    <a:pt x="81102" y="0"/>
                  </a:lnTo>
                  <a:lnTo>
                    <a:pt x="81102" y="170738"/>
                  </a:lnTo>
                  <a:lnTo>
                    <a:pt x="95631" y="170738"/>
                  </a:lnTo>
                  <a:lnTo>
                    <a:pt x="95631" y="0"/>
                  </a:lnTo>
                  <a:close/>
                </a:path>
                <a:path extrusionOk="0" h="170814" w="408304">
                  <a:moveTo>
                    <a:pt x="149656" y="0"/>
                  </a:moveTo>
                  <a:lnTo>
                    <a:pt x="135204" y="0"/>
                  </a:lnTo>
                  <a:lnTo>
                    <a:pt x="135204" y="170738"/>
                  </a:lnTo>
                  <a:lnTo>
                    <a:pt x="149656" y="170738"/>
                  </a:lnTo>
                  <a:lnTo>
                    <a:pt x="149656" y="0"/>
                  </a:lnTo>
                  <a:close/>
                </a:path>
                <a:path extrusionOk="0" h="170814" w="408304">
                  <a:moveTo>
                    <a:pt x="209029" y="0"/>
                  </a:moveTo>
                  <a:lnTo>
                    <a:pt x="193852" y="0"/>
                  </a:lnTo>
                  <a:lnTo>
                    <a:pt x="193852" y="170738"/>
                  </a:lnTo>
                  <a:lnTo>
                    <a:pt x="209029" y="170738"/>
                  </a:lnTo>
                  <a:lnTo>
                    <a:pt x="209029" y="0"/>
                  </a:lnTo>
                  <a:close/>
                </a:path>
                <a:path extrusionOk="0" h="170814" w="408304">
                  <a:moveTo>
                    <a:pt x="272948" y="0"/>
                  </a:moveTo>
                  <a:lnTo>
                    <a:pt x="258483" y="0"/>
                  </a:lnTo>
                  <a:lnTo>
                    <a:pt x="258483" y="170738"/>
                  </a:lnTo>
                  <a:lnTo>
                    <a:pt x="272948" y="170738"/>
                  </a:lnTo>
                  <a:lnTo>
                    <a:pt x="272948" y="0"/>
                  </a:lnTo>
                  <a:close/>
                </a:path>
                <a:path extrusionOk="0" h="170814" w="408304">
                  <a:moveTo>
                    <a:pt x="408152" y="0"/>
                  </a:moveTo>
                  <a:lnTo>
                    <a:pt x="393623" y="0"/>
                  </a:lnTo>
                  <a:lnTo>
                    <a:pt x="393623" y="170738"/>
                  </a:lnTo>
                  <a:lnTo>
                    <a:pt x="408152" y="170738"/>
                  </a:lnTo>
                  <a:lnTo>
                    <a:pt x="408152"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1"/>
            <p:cNvSpPr/>
            <p:nvPr/>
          </p:nvSpPr>
          <p:spPr>
            <a:xfrm>
              <a:off x="5047614" y="3652642"/>
              <a:ext cx="615950" cy="93980"/>
            </a:xfrm>
            <a:custGeom>
              <a:rect b="b" l="l" r="r" t="t"/>
              <a:pathLst>
                <a:path extrusionOk="0" h="93979" w="615950">
                  <a:moveTo>
                    <a:pt x="307899" y="93649"/>
                  </a:moveTo>
                  <a:lnTo>
                    <a:pt x="237276" y="92406"/>
                  </a:lnTo>
                  <a:lnTo>
                    <a:pt x="172459" y="88866"/>
                  </a:lnTo>
                  <a:lnTo>
                    <a:pt x="115291" y="83320"/>
                  </a:lnTo>
                  <a:lnTo>
                    <a:pt x="67617" y="76054"/>
                  </a:lnTo>
                  <a:lnTo>
                    <a:pt x="8127" y="57518"/>
                  </a:lnTo>
                  <a:lnTo>
                    <a:pt x="0" y="46824"/>
                  </a:lnTo>
                  <a:lnTo>
                    <a:pt x="8164" y="36131"/>
                  </a:lnTo>
                  <a:lnTo>
                    <a:pt x="67838" y="17595"/>
                  </a:lnTo>
                  <a:lnTo>
                    <a:pt x="115585" y="10329"/>
                  </a:lnTo>
                  <a:lnTo>
                    <a:pt x="172765" y="4783"/>
                  </a:lnTo>
                  <a:lnTo>
                    <a:pt x="237497" y="1243"/>
                  </a:lnTo>
                  <a:lnTo>
                    <a:pt x="307899" y="0"/>
                  </a:lnTo>
                  <a:lnTo>
                    <a:pt x="378524" y="1243"/>
                  </a:lnTo>
                  <a:lnTo>
                    <a:pt x="443349" y="4783"/>
                  </a:lnTo>
                  <a:lnTo>
                    <a:pt x="500526" y="10329"/>
                  </a:lnTo>
                  <a:lnTo>
                    <a:pt x="548211" y="17595"/>
                  </a:lnTo>
                  <a:lnTo>
                    <a:pt x="607718" y="36131"/>
                  </a:lnTo>
                  <a:lnTo>
                    <a:pt x="615848" y="46824"/>
                  </a:lnTo>
                  <a:lnTo>
                    <a:pt x="607718" y="57518"/>
                  </a:lnTo>
                  <a:lnTo>
                    <a:pt x="548211" y="76054"/>
                  </a:lnTo>
                  <a:lnTo>
                    <a:pt x="500526" y="83320"/>
                  </a:lnTo>
                  <a:lnTo>
                    <a:pt x="443349" y="88866"/>
                  </a:lnTo>
                  <a:lnTo>
                    <a:pt x="378524" y="92406"/>
                  </a:lnTo>
                  <a:lnTo>
                    <a:pt x="307899" y="936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1"/>
            <p:cNvSpPr/>
            <p:nvPr/>
          </p:nvSpPr>
          <p:spPr>
            <a:xfrm>
              <a:off x="5111564" y="3673092"/>
              <a:ext cx="488950" cy="43180"/>
            </a:xfrm>
            <a:custGeom>
              <a:rect b="b" l="l" r="r" t="t"/>
              <a:pathLst>
                <a:path extrusionOk="0" h="43179" w="488950">
                  <a:moveTo>
                    <a:pt x="243949" y="42824"/>
                  </a:moveTo>
                  <a:lnTo>
                    <a:pt x="166930" y="41770"/>
                  </a:lnTo>
                  <a:lnTo>
                    <a:pt x="99975" y="38792"/>
                  </a:lnTo>
                  <a:lnTo>
                    <a:pt x="47134" y="34168"/>
                  </a:lnTo>
                  <a:lnTo>
                    <a:pt x="0" y="21099"/>
                  </a:lnTo>
                  <a:lnTo>
                    <a:pt x="12458" y="14335"/>
                  </a:lnTo>
                  <a:lnTo>
                    <a:pt x="47134" y="8531"/>
                  </a:lnTo>
                  <a:lnTo>
                    <a:pt x="99975" y="3999"/>
                  </a:lnTo>
                  <a:lnTo>
                    <a:pt x="166930" y="1051"/>
                  </a:lnTo>
                  <a:lnTo>
                    <a:pt x="243949" y="0"/>
                  </a:lnTo>
                  <a:lnTo>
                    <a:pt x="321304" y="1051"/>
                  </a:lnTo>
                  <a:lnTo>
                    <a:pt x="388454" y="3999"/>
                  </a:lnTo>
                  <a:lnTo>
                    <a:pt x="441387" y="8531"/>
                  </a:lnTo>
                  <a:lnTo>
                    <a:pt x="476089" y="14335"/>
                  </a:lnTo>
                  <a:lnTo>
                    <a:pt x="488549" y="21099"/>
                  </a:lnTo>
                  <a:lnTo>
                    <a:pt x="476089" y="28178"/>
                  </a:lnTo>
                  <a:lnTo>
                    <a:pt x="441387" y="34168"/>
                  </a:lnTo>
                  <a:lnTo>
                    <a:pt x="388454" y="38792"/>
                  </a:lnTo>
                  <a:lnTo>
                    <a:pt x="321304" y="41770"/>
                  </a:lnTo>
                  <a:lnTo>
                    <a:pt x="243949" y="4282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1"/>
            <p:cNvSpPr/>
            <p:nvPr/>
          </p:nvSpPr>
          <p:spPr>
            <a:xfrm>
              <a:off x="5110914" y="3673092"/>
              <a:ext cx="489584" cy="27940"/>
            </a:xfrm>
            <a:custGeom>
              <a:rect b="b" l="l" r="r" t="t"/>
              <a:pathLst>
                <a:path extrusionOk="0" h="27939" w="489585">
                  <a:moveTo>
                    <a:pt x="478649" y="27649"/>
                  </a:moveTo>
                  <a:lnTo>
                    <a:pt x="414601" y="18641"/>
                  </a:lnTo>
                  <a:lnTo>
                    <a:pt x="365634" y="15402"/>
                  </a:lnTo>
                  <a:lnTo>
                    <a:pt x="308247" y="13299"/>
                  </a:lnTo>
                  <a:lnTo>
                    <a:pt x="244599" y="12549"/>
                  </a:lnTo>
                  <a:lnTo>
                    <a:pt x="180636" y="13299"/>
                  </a:lnTo>
                  <a:lnTo>
                    <a:pt x="123089" y="15402"/>
                  </a:lnTo>
                  <a:lnTo>
                    <a:pt x="74118" y="18641"/>
                  </a:lnTo>
                  <a:lnTo>
                    <a:pt x="35884" y="22796"/>
                  </a:lnTo>
                  <a:lnTo>
                    <a:pt x="10549" y="27649"/>
                  </a:lnTo>
                  <a:lnTo>
                    <a:pt x="3274" y="25724"/>
                  </a:lnTo>
                  <a:lnTo>
                    <a:pt x="0" y="23724"/>
                  </a:lnTo>
                  <a:lnTo>
                    <a:pt x="0" y="21099"/>
                  </a:lnTo>
                  <a:lnTo>
                    <a:pt x="47141" y="8531"/>
                  </a:lnTo>
                  <a:lnTo>
                    <a:pt x="99986" y="3999"/>
                  </a:lnTo>
                  <a:lnTo>
                    <a:pt x="166940" y="1051"/>
                  </a:lnTo>
                  <a:lnTo>
                    <a:pt x="243949" y="0"/>
                  </a:lnTo>
                  <a:lnTo>
                    <a:pt x="321275" y="1051"/>
                  </a:lnTo>
                  <a:lnTo>
                    <a:pt x="388422" y="3999"/>
                  </a:lnTo>
                  <a:lnTo>
                    <a:pt x="441365" y="8531"/>
                  </a:lnTo>
                  <a:lnTo>
                    <a:pt x="488549" y="21099"/>
                  </a:lnTo>
                  <a:lnTo>
                    <a:pt x="489199" y="23724"/>
                  </a:lnTo>
                  <a:lnTo>
                    <a:pt x="485274" y="25724"/>
                  </a:lnTo>
                  <a:lnTo>
                    <a:pt x="478649" y="27649"/>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1"/>
            <p:cNvSpPr/>
            <p:nvPr/>
          </p:nvSpPr>
          <p:spPr>
            <a:xfrm>
              <a:off x="4998164" y="3616367"/>
              <a:ext cx="615315" cy="120650"/>
            </a:xfrm>
            <a:custGeom>
              <a:rect b="b" l="l" r="r" t="t"/>
              <a:pathLst>
                <a:path extrusionOk="0" h="120650" w="615314">
                  <a:moveTo>
                    <a:pt x="307249" y="120649"/>
                  </a:moveTo>
                  <a:lnTo>
                    <a:pt x="236867" y="119405"/>
                  </a:lnTo>
                  <a:lnTo>
                    <a:pt x="172222" y="115866"/>
                  </a:lnTo>
                  <a:lnTo>
                    <a:pt x="115170" y="110320"/>
                  </a:lnTo>
                  <a:lnTo>
                    <a:pt x="67566" y="103054"/>
                  </a:lnTo>
                  <a:lnTo>
                    <a:pt x="8125" y="84518"/>
                  </a:lnTo>
                  <a:lnTo>
                    <a:pt x="0" y="73824"/>
                  </a:lnTo>
                  <a:lnTo>
                    <a:pt x="0" y="0"/>
                  </a:lnTo>
                  <a:lnTo>
                    <a:pt x="615123" y="0"/>
                  </a:lnTo>
                  <a:lnTo>
                    <a:pt x="615123" y="73824"/>
                  </a:lnTo>
                  <a:lnTo>
                    <a:pt x="547507" y="103054"/>
                  </a:lnTo>
                  <a:lnTo>
                    <a:pt x="499836" y="110320"/>
                  </a:lnTo>
                  <a:lnTo>
                    <a:pt x="442673" y="115866"/>
                  </a:lnTo>
                  <a:lnTo>
                    <a:pt x="377862" y="119405"/>
                  </a:lnTo>
                  <a:lnTo>
                    <a:pt x="307249" y="12064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1"/>
            <p:cNvSpPr/>
            <p:nvPr/>
          </p:nvSpPr>
          <p:spPr>
            <a:xfrm>
              <a:off x="5042332" y="3585374"/>
              <a:ext cx="483870" cy="170180"/>
            </a:xfrm>
            <a:custGeom>
              <a:rect b="b" l="l" r="r" t="t"/>
              <a:pathLst>
                <a:path extrusionOk="0" h="170179" w="483870">
                  <a:moveTo>
                    <a:pt x="14478" y="0"/>
                  </a:moveTo>
                  <a:lnTo>
                    <a:pt x="0" y="0"/>
                  </a:lnTo>
                  <a:lnTo>
                    <a:pt x="0" y="170129"/>
                  </a:lnTo>
                  <a:lnTo>
                    <a:pt x="14478" y="170129"/>
                  </a:lnTo>
                  <a:lnTo>
                    <a:pt x="14478" y="0"/>
                  </a:lnTo>
                  <a:close/>
                </a:path>
                <a:path extrusionOk="0" h="170179" w="483870">
                  <a:moveTo>
                    <a:pt x="57378" y="0"/>
                  </a:moveTo>
                  <a:lnTo>
                    <a:pt x="42849" y="0"/>
                  </a:lnTo>
                  <a:lnTo>
                    <a:pt x="42849" y="170129"/>
                  </a:lnTo>
                  <a:lnTo>
                    <a:pt x="57378" y="170129"/>
                  </a:lnTo>
                  <a:lnTo>
                    <a:pt x="57378" y="0"/>
                  </a:lnTo>
                  <a:close/>
                </a:path>
                <a:path extrusionOk="0" h="170179" w="483870">
                  <a:moveTo>
                    <a:pt x="111404" y="0"/>
                  </a:moveTo>
                  <a:lnTo>
                    <a:pt x="96926" y="0"/>
                  </a:lnTo>
                  <a:lnTo>
                    <a:pt x="96926" y="170129"/>
                  </a:lnTo>
                  <a:lnTo>
                    <a:pt x="111404" y="170129"/>
                  </a:lnTo>
                  <a:lnTo>
                    <a:pt x="111404" y="0"/>
                  </a:lnTo>
                  <a:close/>
                </a:path>
                <a:path extrusionOk="0" h="170179" w="483870">
                  <a:moveTo>
                    <a:pt x="170776" y="0"/>
                  </a:moveTo>
                  <a:lnTo>
                    <a:pt x="156222" y="0"/>
                  </a:lnTo>
                  <a:lnTo>
                    <a:pt x="156222" y="170129"/>
                  </a:lnTo>
                  <a:lnTo>
                    <a:pt x="170776" y="170129"/>
                  </a:lnTo>
                  <a:lnTo>
                    <a:pt x="170776" y="0"/>
                  </a:lnTo>
                  <a:close/>
                </a:path>
                <a:path extrusionOk="0" h="170179" w="483870">
                  <a:moveTo>
                    <a:pt x="234696" y="0"/>
                  </a:moveTo>
                  <a:lnTo>
                    <a:pt x="220230" y="0"/>
                  </a:lnTo>
                  <a:lnTo>
                    <a:pt x="220230" y="170129"/>
                  </a:lnTo>
                  <a:lnTo>
                    <a:pt x="234696" y="170129"/>
                  </a:lnTo>
                  <a:lnTo>
                    <a:pt x="234696" y="0"/>
                  </a:lnTo>
                  <a:close/>
                </a:path>
                <a:path extrusionOk="0" h="170179" w="483870">
                  <a:moveTo>
                    <a:pt x="305904" y="0"/>
                  </a:moveTo>
                  <a:lnTo>
                    <a:pt x="291426" y="0"/>
                  </a:lnTo>
                  <a:lnTo>
                    <a:pt x="291426" y="170129"/>
                  </a:lnTo>
                  <a:lnTo>
                    <a:pt x="305904" y="170129"/>
                  </a:lnTo>
                  <a:lnTo>
                    <a:pt x="305904" y="0"/>
                  </a:lnTo>
                  <a:close/>
                </a:path>
                <a:path extrusionOk="0" h="170179" w="483870">
                  <a:moveTo>
                    <a:pt x="429196" y="0"/>
                  </a:moveTo>
                  <a:lnTo>
                    <a:pt x="414731" y="0"/>
                  </a:lnTo>
                  <a:lnTo>
                    <a:pt x="414731" y="170129"/>
                  </a:lnTo>
                  <a:lnTo>
                    <a:pt x="429196" y="170129"/>
                  </a:lnTo>
                  <a:lnTo>
                    <a:pt x="429196" y="0"/>
                  </a:lnTo>
                  <a:close/>
                </a:path>
                <a:path extrusionOk="0" h="170179" w="483870">
                  <a:moveTo>
                    <a:pt x="483298" y="0"/>
                  </a:moveTo>
                  <a:lnTo>
                    <a:pt x="468820" y="0"/>
                  </a:lnTo>
                  <a:lnTo>
                    <a:pt x="468820" y="170129"/>
                  </a:lnTo>
                  <a:lnTo>
                    <a:pt x="483298" y="170129"/>
                  </a:lnTo>
                  <a:lnTo>
                    <a:pt x="483298"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1"/>
            <p:cNvSpPr/>
            <p:nvPr/>
          </p:nvSpPr>
          <p:spPr>
            <a:xfrm>
              <a:off x="4998164" y="3568242"/>
              <a:ext cx="615315" cy="93345"/>
            </a:xfrm>
            <a:custGeom>
              <a:rect b="b" l="l" r="r" t="t"/>
              <a:pathLst>
                <a:path extrusionOk="0" h="93345" w="615314">
                  <a:moveTo>
                    <a:pt x="307249" y="92949"/>
                  </a:moveTo>
                  <a:lnTo>
                    <a:pt x="236662" y="91744"/>
                  </a:lnTo>
                  <a:lnTo>
                    <a:pt x="171938" y="88305"/>
                  </a:lnTo>
                  <a:lnTo>
                    <a:pt x="114897" y="82895"/>
                  </a:lnTo>
                  <a:lnTo>
                    <a:pt x="67362" y="75779"/>
                  </a:lnTo>
                  <a:lnTo>
                    <a:pt x="8091" y="57479"/>
                  </a:lnTo>
                  <a:lnTo>
                    <a:pt x="0" y="46824"/>
                  </a:lnTo>
                  <a:lnTo>
                    <a:pt x="8091" y="35934"/>
                  </a:lnTo>
                  <a:lnTo>
                    <a:pt x="67362" y="17332"/>
                  </a:lnTo>
                  <a:lnTo>
                    <a:pt x="114897" y="10132"/>
                  </a:lnTo>
                  <a:lnTo>
                    <a:pt x="171938" y="4673"/>
                  </a:lnTo>
                  <a:lnTo>
                    <a:pt x="236662" y="1211"/>
                  </a:lnTo>
                  <a:lnTo>
                    <a:pt x="307249" y="0"/>
                  </a:lnTo>
                  <a:lnTo>
                    <a:pt x="377862" y="1211"/>
                  </a:lnTo>
                  <a:lnTo>
                    <a:pt x="442673" y="4673"/>
                  </a:lnTo>
                  <a:lnTo>
                    <a:pt x="499836" y="10132"/>
                  </a:lnTo>
                  <a:lnTo>
                    <a:pt x="547507" y="17332"/>
                  </a:lnTo>
                  <a:lnTo>
                    <a:pt x="606996" y="35934"/>
                  </a:lnTo>
                  <a:lnTo>
                    <a:pt x="615123" y="46824"/>
                  </a:lnTo>
                  <a:lnTo>
                    <a:pt x="606996" y="57479"/>
                  </a:lnTo>
                  <a:lnTo>
                    <a:pt x="547507" y="75779"/>
                  </a:lnTo>
                  <a:lnTo>
                    <a:pt x="499836" y="82895"/>
                  </a:lnTo>
                  <a:lnTo>
                    <a:pt x="442673" y="88305"/>
                  </a:lnTo>
                  <a:lnTo>
                    <a:pt x="377862" y="91744"/>
                  </a:lnTo>
                  <a:lnTo>
                    <a:pt x="307249" y="929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1"/>
            <p:cNvSpPr/>
            <p:nvPr/>
          </p:nvSpPr>
          <p:spPr>
            <a:xfrm>
              <a:off x="5060814" y="3587992"/>
              <a:ext cx="489584" cy="43815"/>
            </a:xfrm>
            <a:custGeom>
              <a:rect b="b" l="l" r="r" t="t"/>
              <a:pathLst>
                <a:path extrusionOk="0" h="43814" w="489585">
                  <a:moveTo>
                    <a:pt x="244599" y="43549"/>
                  </a:moveTo>
                  <a:lnTo>
                    <a:pt x="167244" y="42425"/>
                  </a:lnTo>
                  <a:lnTo>
                    <a:pt x="100094" y="39306"/>
                  </a:lnTo>
                  <a:lnTo>
                    <a:pt x="47161" y="34575"/>
                  </a:lnTo>
                  <a:lnTo>
                    <a:pt x="0" y="21799"/>
                  </a:lnTo>
                  <a:lnTo>
                    <a:pt x="12459" y="14963"/>
                  </a:lnTo>
                  <a:lnTo>
                    <a:pt x="47161" y="8985"/>
                  </a:lnTo>
                  <a:lnTo>
                    <a:pt x="100094" y="4246"/>
                  </a:lnTo>
                  <a:lnTo>
                    <a:pt x="167244" y="1124"/>
                  </a:lnTo>
                  <a:lnTo>
                    <a:pt x="244599" y="0"/>
                  </a:lnTo>
                  <a:lnTo>
                    <a:pt x="321944" y="1124"/>
                  </a:lnTo>
                  <a:lnTo>
                    <a:pt x="389094" y="4246"/>
                  </a:lnTo>
                  <a:lnTo>
                    <a:pt x="442030" y="8985"/>
                  </a:lnTo>
                  <a:lnTo>
                    <a:pt x="476737" y="14963"/>
                  </a:lnTo>
                  <a:lnTo>
                    <a:pt x="489199" y="21799"/>
                  </a:lnTo>
                  <a:lnTo>
                    <a:pt x="476737" y="28612"/>
                  </a:lnTo>
                  <a:lnTo>
                    <a:pt x="442030" y="34575"/>
                  </a:lnTo>
                  <a:lnTo>
                    <a:pt x="389094" y="39306"/>
                  </a:lnTo>
                  <a:lnTo>
                    <a:pt x="321944" y="42425"/>
                  </a:lnTo>
                  <a:lnTo>
                    <a:pt x="244599" y="4354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1"/>
            <p:cNvSpPr/>
            <p:nvPr/>
          </p:nvSpPr>
          <p:spPr>
            <a:xfrm>
              <a:off x="5061439" y="3587992"/>
              <a:ext cx="489584" cy="28575"/>
            </a:xfrm>
            <a:custGeom>
              <a:rect b="b" l="l" r="r" t="t"/>
              <a:pathLst>
                <a:path extrusionOk="0" h="28575" w="489585">
                  <a:moveTo>
                    <a:pt x="478724" y="28374"/>
                  </a:moveTo>
                  <a:lnTo>
                    <a:pt x="414636" y="18830"/>
                  </a:lnTo>
                  <a:lnTo>
                    <a:pt x="365657" y="15470"/>
                  </a:lnTo>
                  <a:lnTo>
                    <a:pt x="308260" y="13312"/>
                  </a:lnTo>
                  <a:lnTo>
                    <a:pt x="244599" y="12549"/>
                  </a:lnTo>
                  <a:lnTo>
                    <a:pt x="180646" y="13312"/>
                  </a:lnTo>
                  <a:lnTo>
                    <a:pt x="123118" y="15470"/>
                  </a:lnTo>
                  <a:lnTo>
                    <a:pt x="74161" y="18830"/>
                  </a:lnTo>
                  <a:lnTo>
                    <a:pt x="35923" y="23196"/>
                  </a:lnTo>
                  <a:lnTo>
                    <a:pt x="10549" y="28374"/>
                  </a:lnTo>
                  <a:lnTo>
                    <a:pt x="3299" y="26449"/>
                  </a:lnTo>
                  <a:lnTo>
                    <a:pt x="0" y="23799"/>
                  </a:lnTo>
                  <a:lnTo>
                    <a:pt x="0" y="21799"/>
                  </a:lnTo>
                  <a:lnTo>
                    <a:pt x="47183" y="8985"/>
                  </a:lnTo>
                  <a:lnTo>
                    <a:pt x="100126" y="4246"/>
                  </a:lnTo>
                  <a:lnTo>
                    <a:pt x="167273" y="1124"/>
                  </a:lnTo>
                  <a:lnTo>
                    <a:pt x="244599" y="0"/>
                  </a:lnTo>
                  <a:lnTo>
                    <a:pt x="321962" y="1124"/>
                  </a:lnTo>
                  <a:lnTo>
                    <a:pt x="389131" y="4246"/>
                  </a:lnTo>
                  <a:lnTo>
                    <a:pt x="442086" y="8985"/>
                  </a:lnTo>
                  <a:lnTo>
                    <a:pt x="476807" y="14963"/>
                  </a:lnTo>
                  <a:lnTo>
                    <a:pt x="489274" y="21799"/>
                  </a:lnTo>
                  <a:lnTo>
                    <a:pt x="488574" y="23799"/>
                  </a:lnTo>
                  <a:lnTo>
                    <a:pt x="484649" y="26449"/>
                  </a:lnTo>
                  <a:lnTo>
                    <a:pt x="478724" y="2837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1"/>
            <p:cNvSpPr/>
            <p:nvPr/>
          </p:nvSpPr>
          <p:spPr>
            <a:xfrm>
              <a:off x="4976414" y="3530692"/>
              <a:ext cx="615315" cy="120650"/>
            </a:xfrm>
            <a:custGeom>
              <a:rect b="b" l="l" r="r" t="t"/>
              <a:pathLst>
                <a:path extrusionOk="0" h="120650" w="615314">
                  <a:moveTo>
                    <a:pt x="307249" y="120649"/>
                  </a:moveTo>
                  <a:lnTo>
                    <a:pt x="236867" y="119407"/>
                  </a:lnTo>
                  <a:lnTo>
                    <a:pt x="172222" y="115871"/>
                  </a:lnTo>
                  <a:lnTo>
                    <a:pt x="115170" y="110327"/>
                  </a:lnTo>
                  <a:lnTo>
                    <a:pt x="67566" y="103064"/>
                  </a:lnTo>
                  <a:lnTo>
                    <a:pt x="8125" y="84526"/>
                  </a:lnTo>
                  <a:lnTo>
                    <a:pt x="0" y="73824"/>
                  </a:lnTo>
                  <a:lnTo>
                    <a:pt x="0" y="0"/>
                  </a:lnTo>
                  <a:lnTo>
                    <a:pt x="615148" y="0"/>
                  </a:lnTo>
                  <a:lnTo>
                    <a:pt x="615148" y="73824"/>
                  </a:lnTo>
                  <a:lnTo>
                    <a:pt x="547530" y="103064"/>
                  </a:lnTo>
                  <a:lnTo>
                    <a:pt x="499856" y="110327"/>
                  </a:lnTo>
                  <a:lnTo>
                    <a:pt x="442689" y="115871"/>
                  </a:lnTo>
                  <a:lnTo>
                    <a:pt x="377871" y="119407"/>
                  </a:lnTo>
                  <a:lnTo>
                    <a:pt x="307249" y="12064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1"/>
            <p:cNvSpPr/>
            <p:nvPr/>
          </p:nvSpPr>
          <p:spPr>
            <a:xfrm>
              <a:off x="4771034" y="3499701"/>
              <a:ext cx="733425" cy="312420"/>
            </a:xfrm>
            <a:custGeom>
              <a:rect b="b" l="l" r="r" t="t"/>
              <a:pathLst>
                <a:path extrusionOk="0" h="312420" w="733425">
                  <a:moveTo>
                    <a:pt x="14554" y="141300"/>
                  </a:moveTo>
                  <a:lnTo>
                    <a:pt x="0" y="141300"/>
                  </a:lnTo>
                  <a:lnTo>
                    <a:pt x="0" y="312051"/>
                  </a:lnTo>
                  <a:lnTo>
                    <a:pt x="14554" y="312051"/>
                  </a:lnTo>
                  <a:lnTo>
                    <a:pt x="14554" y="141300"/>
                  </a:lnTo>
                  <a:close/>
                </a:path>
                <a:path extrusionOk="0" h="312420" w="733425">
                  <a:moveTo>
                    <a:pt x="52095" y="141300"/>
                  </a:moveTo>
                  <a:lnTo>
                    <a:pt x="37579" y="141300"/>
                  </a:lnTo>
                  <a:lnTo>
                    <a:pt x="37579" y="312051"/>
                  </a:lnTo>
                  <a:lnTo>
                    <a:pt x="52095" y="312051"/>
                  </a:lnTo>
                  <a:lnTo>
                    <a:pt x="52095" y="141300"/>
                  </a:lnTo>
                  <a:close/>
                </a:path>
                <a:path extrusionOk="0" h="312420" w="733425">
                  <a:moveTo>
                    <a:pt x="307568" y="0"/>
                  </a:moveTo>
                  <a:lnTo>
                    <a:pt x="293052" y="0"/>
                  </a:lnTo>
                  <a:lnTo>
                    <a:pt x="293052" y="170751"/>
                  </a:lnTo>
                  <a:lnTo>
                    <a:pt x="307568" y="170751"/>
                  </a:lnTo>
                  <a:lnTo>
                    <a:pt x="307568" y="0"/>
                  </a:lnTo>
                  <a:close/>
                </a:path>
                <a:path extrusionOk="0" h="312420" w="733425">
                  <a:moveTo>
                    <a:pt x="360972" y="0"/>
                  </a:moveTo>
                  <a:lnTo>
                    <a:pt x="346417" y="0"/>
                  </a:lnTo>
                  <a:lnTo>
                    <a:pt x="346417" y="170751"/>
                  </a:lnTo>
                  <a:lnTo>
                    <a:pt x="360972" y="170751"/>
                  </a:lnTo>
                  <a:lnTo>
                    <a:pt x="360972" y="0"/>
                  </a:lnTo>
                  <a:close/>
                </a:path>
                <a:path extrusionOk="0" h="312420" w="733425">
                  <a:moveTo>
                    <a:pt x="420319" y="0"/>
                  </a:moveTo>
                  <a:lnTo>
                    <a:pt x="405803" y="0"/>
                  </a:lnTo>
                  <a:lnTo>
                    <a:pt x="405803" y="170751"/>
                  </a:lnTo>
                  <a:lnTo>
                    <a:pt x="420319" y="170751"/>
                  </a:lnTo>
                  <a:lnTo>
                    <a:pt x="420319" y="0"/>
                  </a:lnTo>
                  <a:close/>
                </a:path>
                <a:path extrusionOk="0" h="312420" w="733425">
                  <a:moveTo>
                    <a:pt x="484898" y="0"/>
                  </a:moveTo>
                  <a:lnTo>
                    <a:pt x="470420" y="0"/>
                  </a:lnTo>
                  <a:lnTo>
                    <a:pt x="470420" y="170751"/>
                  </a:lnTo>
                  <a:lnTo>
                    <a:pt x="484898" y="170751"/>
                  </a:lnTo>
                  <a:lnTo>
                    <a:pt x="484898" y="0"/>
                  </a:lnTo>
                  <a:close/>
                </a:path>
                <a:path extrusionOk="0" h="312420" w="733425">
                  <a:moveTo>
                    <a:pt x="555472" y="0"/>
                  </a:moveTo>
                  <a:lnTo>
                    <a:pt x="540994" y="0"/>
                  </a:lnTo>
                  <a:lnTo>
                    <a:pt x="540994" y="170751"/>
                  </a:lnTo>
                  <a:lnTo>
                    <a:pt x="555472" y="170751"/>
                  </a:lnTo>
                  <a:lnTo>
                    <a:pt x="555472" y="0"/>
                  </a:lnTo>
                  <a:close/>
                </a:path>
                <a:path extrusionOk="0" h="312420" w="733425">
                  <a:moveTo>
                    <a:pt x="620102" y="0"/>
                  </a:moveTo>
                  <a:lnTo>
                    <a:pt x="605574" y="0"/>
                  </a:lnTo>
                  <a:lnTo>
                    <a:pt x="605574" y="170751"/>
                  </a:lnTo>
                  <a:lnTo>
                    <a:pt x="620102" y="170751"/>
                  </a:lnTo>
                  <a:lnTo>
                    <a:pt x="620102" y="0"/>
                  </a:lnTo>
                  <a:close/>
                </a:path>
                <a:path extrusionOk="0" h="312420" w="733425">
                  <a:moveTo>
                    <a:pt x="678776" y="0"/>
                  </a:moveTo>
                  <a:lnTo>
                    <a:pt x="664298" y="0"/>
                  </a:lnTo>
                  <a:lnTo>
                    <a:pt x="664298" y="170751"/>
                  </a:lnTo>
                  <a:lnTo>
                    <a:pt x="678776" y="170751"/>
                  </a:lnTo>
                  <a:lnTo>
                    <a:pt x="678776" y="0"/>
                  </a:lnTo>
                  <a:close/>
                </a:path>
                <a:path extrusionOk="0" h="312420" w="733425">
                  <a:moveTo>
                    <a:pt x="732853" y="0"/>
                  </a:moveTo>
                  <a:lnTo>
                    <a:pt x="718324" y="0"/>
                  </a:lnTo>
                  <a:lnTo>
                    <a:pt x="718324" y="170751"/>
                  </a:lnTo>
                  <a:lnTo>
                    <a:pt x="732853" y="170751"/>
                  </a:lnTo>
                  <a:lnTo>
                    <a:pt x="732853"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7" name="Google Shape;107;p1"/>
            <p:cNvSpPr/>
            <p:nvPr/>
          </p:nvSpPr>
          <p:spPr>
            <a:xfrm>
              <a:off x="4976414" y="3482517"/>
              <a:ext cx="615315" cy="93980"/>
            </a:xfrm>
            <a:custGeom>
              <a:rect b="b" l="l" r="r" t="t"/>
              <a:pathLst>
                <a:path extrusionOk="0" h="93979" w="615314">
                  <a:moveTo>
                    <a:pt x="307249" y="93649"/>
                  </a:moveTo>
                  <a:lnTo>
                    <a:pt x="236867" y="92406"/>
                  </a:lnTo>
                  <a:lnTo>
                    <a:pt x="172222" y="88866"/>
                  </a:lnTo>
                  <a:lnTo>
                    <a:pt x="115170" y="83320"/>
                  </a:lnTo>
                  <a:lnTo>
                    <a:pt x="67566" y="76054"/>
                  </a:lnTo>
                  <a:lnTo>
                    <a:pt x="8125" y="57518"/>
                  </a:lnTo>
                  <a:lnTo>
                    <a:pt x="0" y="46824"/>
                  </a:lnTo>
                  <a:lnTo>
                    <a:pt x="8125" y="36131"/>
                  </a:lnTo>
                  <a:lnTo>
                    <a:pt x="67566" y="17595"/>
                  </a:lnTo>
                  <a:lnTo>
                    <a:pt x="115170" y="10329"/>
                  </a:lnTo>
                  <a:lnTo>
                    <a:pt x="172222" y="4783"/>
                  </a:lnTo>
                  <a:lnTo>
                    <a:pt x="236867" y="1243"/>
                  </a:lnTo>
                  <a:lnTo>
                    <a:pt x="307249" y="0"/>
                  </a:lnTo>
                  <a:lnTo>
                    <a:pt x="377871" y="1243"/>
                  </a:lnTo>
                  <a:lnTo>
                    <a:pt x="442689" y="4783"/>
                  </a:lnTo>
                  <a:lnTo>
                    <a:pt x="499856" y="10329"/>
                  </a:lnTo>
                  <a:lnTo>
                    <a:pt x="547530" y="17595"/>
                  </a:lnTo>
                  <a:lnTo>
                    <a:pt x="607020" y="36131"/>
                  </a:lnTo>
                  <a:lnTo>
                    <a:pt x="615148" y="46824"/>
                  </a:lnTo>
                  <a:lnTo>
                    <a:pt x="607020" y="57518"/>
                  </a:lnTo>
                  <a:lnTo>
                    <a:pt x="547530" y="76054"/>
                  </a:lnTo>
                  <a:lnTo>
                    <a:pt x="499856" y="83320"/>
                  </a:lnTo>
                  <a:lnTo>
                    <a:pt x="442689" y="88866"/>
                  </a:lnTo>
                  <a:lnTo>
                    <a:pt x="377871" y="92406"/>
                  </a:lnTo>
                  <a:lnTo>
                    <a:pt x="307249" y="936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1"/>
            <p:cNvSpPr/>
            <p:nvPr/>
          </p:nvSpPr>
          <p:spPr>
            <a:xfrm>
              <a:off x="5038989" y="3502317"/>
              <a:ext cx="489584" cy="43815"/>
            </a:xfrm>
            <a:custGeom>
              <a:rect b="b" l="l" r="r" t="t"/>
              <a:pathLst>
                <a:path extrusionOk="0" h="43814" w="489585">
                  <a:moveTo>
                    <a:pt x="244674" y="43499"/>
                  </a:moveTo>
                  <a:lnTo>
                    <a:pt x="167311" y="42380"/>
                  </a:lnTo>
                  <a:lnTo>
                    <a:pt x="100142" y="39271"/>
                  </a:lnTo>
                  <a:lnTo>
                    <a:pt x="47187" y="34546"/>
                  </a:lnTo>
                  <a:lnTo>
                    <a:pt x="0" y="21749"/>
                  </a:lnTo>
                  <a:lnTo>
                    <a:pt x="12466" y="14947"/>
                  </a:lnTo>
                  <a:lnTo>
                    <a:pt x="47187" y="8985"/>
                  </a:lnTo>
                  <a:lnTo>
                    <a:pt x="100142" y="4250"/>
                  </a:lnTo>
                  <a:lnTo>
                    <a:pt x="167311" y="1126"/>
                  </a:lnTo>
                  <a:lnTo>
                    <a:pt x="244674" y="0"/>
                  </a:lnTo>
                  <a:lnTo>
                    <a:pt x="322000" y="1126"/>
                  </a:lnTo>
                  <a:lnTo>
                    <a:pt x="389147" y="4250"/>
                  </a:lnTo>
                  <a:lnTo>
                    <a:pt x="442090" y="8985"/>
                  </a:lnTo>
                  <a:lnTo>
                    <a:pt x="476807" y="14947"/>
                  </a:lnTo>
                  <a:lnTo>
                    <a:pt x="489274" y="21749"/>
                  </a:lnTo>
                  <a:lnTo>
                    <a:pt x="476807" y="28581"/>
                  </a:lnTo>
                  <a:lnTo>
                    <a:pt x="442090" y="34546"/>
                  </a:lnTo>
                  <a:lnTo>
                    <a:pt x="389147" y="39271"/>
                  </a:lnTo>
                  <a:lnTo>
                    <a:pt x="322000" y="42380"/>
                  </a:lnTo>
                  <a:lnTo>
                    <a:pt x="244674" y="4349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9" name="Google Shape;109;p1"/>
            <p:cNvSpPr/>
            <p:nvPr/>
          </p:nvSpPr>
          <p:spPr>
            <a:xfrm>
              <a:off x="5038989" y="3502317"/>
              <a:ext cx="489584" cy="28575"/>
            </a:xfrm>
            <a:custGeom>
              <a:rect b="b" l="l" r="r" t="t"/>
              <a:pathLst>
                <a:path extrusionOk="0" h="28575" w="489585">
                  <a:moveTo>
                    <a:pt x="478724" y="28374"/>
                  </a:moveTo>
                  <a:lnTo>
                    <a:pt x="415123" y="18797"/>
                  </a:lnTo>
                  <a:lnTo>
                    <a:pt x="366163" y="15449"/>
                  </a:lnTo>
                  <a:lnTo>
                    <a:pt x="308629" y="13305"/>
                  </a:lnTo>
                  <a:lnTo>
                    <a:pt x="244674" y="12549"/>
                  </a:lnTo>
                  <a:lnTo>
                    <a:pt x="181023" y="13305"/>
                  </a:lnTo>
                  <a:lnTo>
                    <a:pt x="123627" y="15449"/>
                  </a:lnTo>
                  <a:lnTo>
                    <a:pt x="74645" y="18797"/>
                  </a:lnTo>
                  <a:lnTo>
                    <a:pt x="36233" y="23167"/>
                  </a:lnTo>
                  <a:lnTo>
                    <a:pt x="10549" y="28374"/>
                  </a:lnTo>
                  <a:lnTo>
                    <a:pt x="3999" y="26374"/>
                  </a:lnTo>
                  <a:lnTo>
                    <a:pt x="0" y="24374"/>
                  </a:lnTo>
                  <a:lnTo>
                    <a:pt x="0" y="21749"/>
                  </a:lnTo>
                  <a:lnTo>
                    <a:pt x="47187" y="8985"/>
                  </a:lnTo>
                  <a:lnTo>
                    <a:pt x="100142" y="4250"/>
                  </a:lnTo>
                  <a:lnTo>
                    <a:pt x="167311" y="1126"/>
                  </a:lnTo>
                  <a:lnTo>
                    <a:pt x="244674" y="0"/>
                  </a:lnTo>
                  <a:lnTo>
                    <a:pt x="322000" y="1126"/>
                  </a:lnTo>
                  <a:lnTo>
                    <a:pt x="389147" y="4250"/>
                  </a:lnTo>
                  <a:lnTo>
                    <a:pt x="442090" y="8985"/>
                  </a:lnTo>
                  <a:lnTo>
                    <a:pt x="476807" y="14947"/>
                  </a:lnTo>
                  <a:lnTo>
                    <a:pt x="489274" y="21749"/>
                  </a:lnTo>
                  <a:lnTo>
                    <a:pt x="489274" y="24374"/>
                  </a:lnTo>
                  <a:lnTo>
                    <a:pt x="485999" y="26374"/>
                  </a:lnTo>
                  <a:lnTo>
                    <a:pt x="478724" y="2837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1"/>
            <p:cNvSpPr/>
            <p:nvPr/>
          </p:nvSpPr>
          <p:spPr>
            <a:xfrm>
              <a:off x="5049539" y="3446243"/>
              <a:ext cx="615315" cy="120650"/>
            </a:xfrm>
            <a:custGeom>
              <a:rect b="b" l="l" r="r" t="t"/>
              <a:pathLst>
                <a:path extrusionOk="0" h="120650" w="615314">
                  <a:moveTo>
                    <a:pt x="307974" y="120649"/>
                  </a:moveTo>
                  <a:lnTo>
                    <a:pt x="237347" y="119407"/>
                  </a:lnTo>
                  <a:lnTo>
                    <a:pt x="172519" y="115872"/>
                  </a:lnTo>
                  <a:lnTo>
                    <a:pt x="115337" y="110333"/>
                  </a:lnTo>
                  <a:lnTo>
                    <a:pt x="67647" y="103078"/>
                  </a:lnTo>
                  <a:lnTo>
                    <a:pt x="8131" y="84573"/>
                  </a:lnTo>
                  <a:lnTo>
                    <a:pt x="0" y="73899"/>
                  </a:lnTo>
                  <a:lnTo>
                    <a:pt x="0" y="0"/>
                  </a:lnTo>
                  <a:lnTo>
                    <a:pt x="615198" y="0"/>
                  </a:lnTo>
                  <a:lnTo>
                    <a:pt x="615198" y="73899"/>
                  </a:lnTo>
                  <a:lnTo>
                    <a:pt x="547641" y="103078"/>
                  </a:lnTo>
                  <a:lnTo>
                    <a:pt x="500043" y="110333"/>
                  </a:lnTo>
                  <a:lnTo>
                    <a:pt x="442996" y="115872"/>
                  </a:lnTo>
                  <a:lnTo>
                    <a:pt x="378354" y="119407"/>
                  </a:lnTo>
                  <a:lnTo>
                    <a:pt x="307974" y="12064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1"/>
            <p:cNvSpPr/>
            <p:nvPr/>
          </p:nvSpPr>
          <p:spPr>
            <a:xfrm>
              <a:off x="5056162" y="3415296"/>
              <a:ext cx="467995" cy="170180"/>
            </a:xfrm>
            <a:custGeom>
              <a:rect b="b" l="l" r="r" t="t"/>
              <a:pathLst>
                <a:path extrusionOk="0" h="170179" w="467995">
                  <a:moveTo>
                    <a:pt x="14541" y="0"/>
                  </a:moveTo>
                  <a:lnTo>
                    <a:pt x="0" y="0"/>
                  </a:lnTo>
                  <a:lnTo>
                    <a:pt x="0" y="170078"/>
                  </a:lnTo>
                  <a:lnTo>
                    <a:pt x="14541" y="170078"/>
                  </a:lnTo>
                  <a:lnTo>
                    <a:pt x="14541" y="0"/>
                  </a:lnTo>
                  <a:close/>
                </a:path>
                <a:path extrusionOk="0" h="170179" w="467995">
                  <a:moveTo>
                    <a:pt x="52743" y="0"/>
                  </a:moveTo>
                  <a:lnTo>
                    <a:pt x="37566" y="0"/>
                  </a:lnTo>
                  <a:lnTo>
                    <a:pt x="37566" y="170078"/>
                  </a:lnTo>
                  <a:lnTo>
                    <a:pt x="52743" y="170078"/>
                  </a:lnTo>
                  <a:lnTo>
                    <a:pt x="52743" y="0"/>
                  </a:lnTo>
                  <a:close/>
                </a:path>
                <a:path extrusionOk="0" h="170179" w="467995">
                  <a:moveTo>
                    <a:pt x="95567" y="0"/>
                  </a:moveTo>
                  <a:lnTo>
                    <a:pt x="81127" y="0"/>
                  </a:lnTo>
                  <a:lnTo>
                    <a:pt x="81127" y="170078"/>
                  </a:lnTo>
                  <a:lnTo>
                    <a:pt x="95567" y="170078"/>
                  </a:lnTo>
                  <a:lnTo>
                    <a:pt x="95567" y="0"/>
                  </a:lnTo>
                  <a:close/>
                </a:path>
                <a:path extrusionOk="0" h="170179" w="467995">
                  <a:moveTo>
                    <a:pt x="149669" y="0"/>
                  </a:moveTo>
                  <a:lnTo>
                    <a:pt x="134493" y="0"/>
                  </a:lnTo>
                  <a:lnTo>
                    <a:pt x="134493" y="170078"/>
                  </a:lnTo>
                  <a:lnTo>
                    <a:pt x="149669" y="170078"/>
                  </a:lnTo>
                  <a:lnTo>
                    <a:pt x="149669" y="0"/>
                  </a:lnTo>
                  <a:close/>
                </a:path>
                <a:path extrusionOk="0" h="170179" w="467995">
                  <a:moveTo>
                    <a:pt x="208318" y="0"/>
                  </a:moveTo>
                  <a:lnTo>
                    <a:pt x="193865" y="0"/>
                  </a:lnTo>
                  <a:lnTo>
                    <a:pt x="193865" y="170078"/>
                  </a:lnTo>
                  <a:lnTo>
                    <a:pt x="208318" y="170078"/>
                  </a:lnTo>
                  <a:lnTo>
                    <a:pt x="208318" y="0"/>
                  </a:lnTo>
                  <a:close/>
                </a:path>
                <a:path extrusionOk="0" h="170179" w="467995">
                  <a:moveTo>
                    <a:pt x="272973" y="0"/>
                  </a:moveTo>
                  <a:lnTo>
                    <a:pt x="258495" y="0"/>
                  </a:lnTo>
                  <a:lnTo>
                    <a:pt x="258495" y="170078"/>
                  </a:lnTo>
                  <a:lnTo>
                    <a:pt x="272973" y="170078"/>
                  </a:lnTo>
                  <a:lnTo>
                    <a:pt x="272973" y="0"/>
                  </a:lnTo>
                  <a:close/>
                </a:path>
                <a:path extrusionOk="0" h="170179" w="467995">
                  <a:moveTo>
                    <a:pt x="408165" y="0"/>
                  </a:moveTo>
                  <a:lnTo>
                    <a:pt x="393649" y="0"/>
                  </a:lnTo>
                  <a:lnTo>
                    <a:pt x="393649" y="170078"/>
                  </a:lnTo>
                  <a:lnTo>
                    <a:pt x="408165" y="170078"/>
                  </a:lnTo>
                  <a:lnTo>
                    <a:pt x="408165" y="0"/>
                  </a:lnTo>
                  <a:close/>
                </a:path>
                <a:path extrusionOk="0" h="170179" w="467995">
                  <a:moveTo>
                    <a:pt x="467474" y="0"/>
                  </a:moveTo>
                  <a:lnTo>
                    <a:pt x="452996" y="0"/>
                  </a:lnTo>
                  <a:lnTo>
                    <a:pt x="452996" y="170078"/>
                  </a:lnTo>
                  <a:lnTo>
                    <a:pt x="467474" y="170078"/>
                  </a:lnTo>
                  <a:lnTo>
                    <a:pt x="467474"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1"/>
            <p:cNvSpPr/>
            <p:nvPr/>
          </p:nvSpPr>
          <p:spPr>
            <a:xfrm>
              <a:off x="5049539" y="3398143"/>
              <a:ext cx="615315" cy="93345"/>
            </a:xfrm>
            <a:custGeom>
              <a:rect b="b" l="l" r="r" t="t"/>
              <a:pathLst>
                <a:path extrusionOk="0" h="93345" w="615314">
                  <a:moveTo>
                    <a:pt x="307974" y="92999"/>
                  </a:moveTo>
                  <a:lnTo>
                    <a:pt x="237347" y="91791"/>
                  </a:lnTo>
                  <a:lnTo>
                    <a:pt x="172519" y="88345"/>
                  </a:lnTo>
                  <a:lnTo>
                    <a:pt x="115337" y="82924"/>
                  </a:lnTo>
                  <a:lnTo>
                    <a:pt x="67647" y="75794"/>
                  </a:lnTo>
                  <a:lnTo>
                    <a:pt x="8131" y="57466"/>
                  </a:lnTo>
                  <a:lnTo>
                    <a:pt x="0" y="46799"/>
                  </a:lnTo>
                  <a:lnTo>
                    <a:pt x="8131" y="35910"/>
                  </a:lnTo>
                  <a:lnTo>
                    <a:pt x="67647" y="17317"/>
                  </a:lnTo>
                  <a:lnTo>
                    <a:pt x="115337" y="10123"/>
                  </a:lnTo>
                  <a:lnTo>
                    <a:pt x="172519" y="4668"/>
                  </a:lnTo>
                  <a:lnTo>
                    <a:pt x="237347" y="1209"/>
                  </a:lnTo>
                  <a:lnTo>
                    <a:pt x="307974" y="0"/>
                  </a:lnTo>
                  <a:lnTo>
                    <a:pt x="378354" y="1209"/>
                  </a:lnTo>
                  <a:lnTo>
                    <a:pt x="442996" y="4668"/>
                  </a:lnTo>
                  <a:lnTo>
                    <a:pt x="500043" y="10123"/>
                  </a:lnTo>
                  <a:lnTo>
                    <a:pt x="547641" y="17317"/>
                  </a:lnTo>
                  <a:lnTo>
                    <a:pt x="607074" y="35910"/>
                  </a:lnTo>
                  <a:lnTo>
                    <a:pt x="615198" y="46799"/>
                  </a:lnTo>
                  <a:lnTo>
                    <a:pt x="607074" y="57466"/>
                  </a:lnTo>
                  <a:lnTo>
                    <a:pt x="547641" y="75794"/>
                  </a:lnTo>
                  <a:lnTo>
                    <a:pt x="500043" y="82924"/>
                  </a:lnTo>
                  <a:lnTo>
                    <a:pt x="442996" y="88345"/>
                  </a:lnTo>
                  <a:lnTo>
                    <a:pt x="378354" y="91791"/>
                  </a:lnTo>
                  <a:lnTo>
                    <a:pt x="307974" y="9299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1"/>
            <p:cNvSpPr/>
            <p:nvPr/>
          </p:nvSpPr>
          <p:spPr>
            <a:xfrm>
              <a:off x="5112914" y="3417943"/>
              <a:ext cx="489584" cy="43815"/>
            </a:xfrm>
            <a:custGeom>
              <a:rect b="b" l="l" r="r" t="t"/>
              <a:pathLst>
                <a:path extrusionOk="0" h="43814" w="489585">
                  <a:moveTo>
                    <a:pt x="244599" y="43474"/>
                  </a:moveTo>
                  <a:lnTo>
                    <a:pt x="167244" y="42350"/>
                  </a:lnTo>
                  <a:lnTo>
                    <a:pt x="100094" y="39233"/>
                  </a:lnTo>
                  <a:lnTo>
                    <a:pt x="47161" y="34505"/>
                  </a:lnTo>
                  <a:lnTo>
                    <a:pt x="0" y="21749"/>
                  </a:lnTo>
                  <a:lnTo>
                    <a:pt x="12459" y="14918"/>
                  </a:lnTo>
                  <a:lnTo>
                    <a:pt x="47161" y="8953"/>
                  </a:lnTo>
                  <a:lnTo>
                    <a:pt x="100094" y="4228"/>
                  </a:lnTo>
                  <a:lnTo>
                    <a:pt x="167244" y="1119"/>
                  </a:lnTo>
                  <a:lnTo>
                    <a:pt x="244599" y="0"/>
                  </a:lnTo>
                  <a:lnTo>
                    <a:pt x="321676" y="1119"/>
                  </a:lnTo>
                  <a:lnTo>
                    <a:pt x="388791" y="4228"/>
                  </a:lnTo>
                  <a:lnTo>
                    <a:pt x="441828" y="8953"/>
                  </a:lnTo>
                  <a:lnTo>
                    <a:pt x="476670" y="14918"/>
                  </a:lnTo>
                  <a:lnTo>
                    <a:pt x="489199" y="21749"/>
                  </a:lnTo>
                  <a:lnTo>
                    <a:pt x="476732" y="28550"/>
                  </a:lnTo>
                  <a:lnTo>
                    <a:pt x="442015" y="34505"/>
                  </a:lnTo>
                  <a:lnTo>
                    <a:pt x="389072" y="39233"/>
                  </a:lnTo>
                  <a:lnTo>
                    <a:pt x="321925" y="42350"/>
                  </a:lnTo>
                  <a:lnTo>
                    <a:pt x="244599" y="4347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1"/>
            <p:cNvSpPr/>
            <p:nvPr/>
          </p:nvSpPr>
          <p:spPr>
            <a:xfrm>
              <a:off x="5112914" y="3417943"/>
              <a:ext cx="489584" cy="28575"/>
            </a:xfrm>
            <a:custGeom>
              <a:rect b="b" l="l" r="r" t="t"/>
              <a:pathLst>
                <a:path extrusionOk="0" h="28575" w="489585">
                  <a:moveTo>
                    <a:pt x="478649" y="28299"/>
                  </a:moveTo>
                  <a:lnTo>
                    <a:pt x="414580" y="18755"/>
                  </a:lnTo>
                  <a:lnTo>
                    <a:pt x="365620" y="15395"/>
                  </a:lnTo>
                  <a:lnTo>
                    <a:pt x="308242" y="13237"/>
                  </a:lnTo>
                  <a:lnTo>
                    <a:pt x="244599" y="12474"/>
                  </a:lnTo>
                  <a:lnTo>
                    <a:pt x="180627" y="13237"/>
                  </a:lnTo>
                  <a:lnTo>
                    <a:pt x="123076" y="15395"/>
                  </a:lnTo>
                  <a:lnTo>
                    <a:pt x="74105" y="18755"/>
                  </a:lnTo>
                  <a:lnTo>
                    <a:pt x="35869" y="23121"/>
                  </a:lnTo>
                  <a:lnTo>
                    <a:pt x="10524" y="28299"/>
                  </a:lnTo>
                  <a:lnTo>
                    <a:pt x="3274" y="25649"/>
                  </a:lnTo>
                  <a:lnTo>
                    <a:pt x="0" y="23724"/>
                  </a:lnTo>
                  <a:lnTo>
                    <a:pt x="0" y="21749"/>
                  </a:lnTo>
                  <a:lnTo>
                    <a:pt x="47161" y="8953"/>
                  </a:lnTo>
                  <a:lnTo>
                    <a:pt x="100094" y="4228"/>
                  </a:lnTo>
                  <a:lnTo>
                    <a:pt x="167244" y="1119"/>
                  </a:lnTo>
                  <a:lnTo>
                    <a:pt x="244599" y="0"/>
                  </a:lnTo>
                  <a:lnTo>
                    <a:pt x="321925" y="1119"/>
                  </a:lnTo>
                  <a:lnTo>
                    <a:pt x="389072" y="4228"/>
                  </a:lnTo>
                  <a:lnTo>
                    <a:pt x="442015" y="8953"/>
                  </a:lnTo>
                  <a:lnTo>
                    <a:pt x="476732" y="14918"/>
                  </a:lnTo>
                  <a:lnTo>
                    <a:pt x="489199" y="21749"/>
                  </a:lnTo>
                  <a:lnTo>
                    <a:pt x="489199" y="23724"/>
                  </a:lnTo>
                  <a:lnTo>
                    <a:pt x="485274" y="25649"/>
                  </a:lnTo>
                  <a:lnTo>
                    <a:pt x="478649" y="28299"/>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1"/>
            <p:cNvSpPr/>
            <p:nvPr/>
          </p:nvSpPr>
          <p:spPr>
            <a:xfrm>
              <a:off x="4990240" y="3361218"/>
              <a:ext cx="615950" cy="121920"/>
            </a:xfrm>
            <a:custGeom>
              <a:rect b="b" l="l" r="r" t="t"/>
              <a:pathLst>
                <a:path extrusionOk="0" h="121920" w="615950">
                  <a:moveTo>
                    <a:pt x="307899" y="121299"/>
                  </a:moveTo>
                  <a:lnTo>
                    <a:pt x="237276" y="120055"/>
                  </a:lnTo>
                  <a:lnTo>
                    <a:pt x="172459" y="116516"/>
                  </a:lnTo>
                  <a:lnTo>
                    <a:pt x="115291" y="110970"/>
                  </a:lnTo>
                  <a:lnTo>
                    <a:pt x="67617" y="103704"/>
                  </a:lnTo>
                  <a:lnTo>
                    <a:pt x="8127" y="85168"/>
                  </a:lnTo>
                  <a:lnTo>
                    <a:pt x="0" y="74474"/>
                  </a:lnTo>
                  <a:lnTo>
                    <a:pt x="0" y="0"/>
                  </a:lnTo>
                  <a:lnTo>
                    <a:pt x="615848" y="0"/>
                  </a:lnTo>
                  <a:lnTo>
                    <a:pt x="615848" y="74474"/>
                  </a:lnTo>
                  <a:lnTo>
                    <a:pt x="548211" y="103704"/>
                  </a:lnTo>
                  <a:lnTo>
                    <a:pt x="500526" y="110970"/>
                  </a:lnTo>
                  <a:lnTo>
                    <a:pt x="443349" y="116516"/>
                  </a:lnTo>
                  <a:lnTo>
                    <a:pt x="378524" y="120055"/>
                  </a:lnTo>
                  <a:lnTo>
                    <a:pt x="307899" y="12129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Google Shape;116;p1"/>
            <p:cNvSpPr/>
            <p:nvPr/>
          </p:nvSpPr>
          <p:spPr>
            <a:xfrm>
              <a:off x="4823130" y="3330219"/>
              <a:ext cx="738505" cy="312420"/>
            </a:xfrm>
            <a:custGeom>
              <a:rect b="b" l="l" r="r" t="t"/>
              <a:pathLst>
                <a:path extrusionOk="0" h="312420" w="738504">
                  <a:moveTo>
                    <a:pt x="14478" y="141274"/>
                  </a:moveTo>
                  <a:lnTo>
                    <a:pt x="0" y="141274"/>
                  </a:lnTo>
                  <a:lnTo>
                    <a:pt x="0" y="312051"/>
                  </a:lnTo>
                  <a:lnTo>
                    <a:pt x="14478" y="312051"/>
                  </a:lnTo>
                  <a:lnTo>
                    <a:pt x="14478" y="141274"/>
                  </a:lnTo>
                  <a:close/>
                </a:path>
                <a:path extrusionOk="0" h="312420" w="738504">
                  <a:moveTo>
                    <a:pt x="269303" y="0"/>
                  </a:moveTo>
                  <a:lnTo>
                    <a:pt x="254774" y="0"/>
                  </a:lnTo>
                  <a:lnTo>
                    <a:pt x="254774" y="170751"/>
                  </a:lnTo>
                  <a:lnTo>
                    <a:pt x="269303" y="170751"/>
                  </a:lnTo>
                  <a:lnTo>
                    <a:pt x="269303" y="0"/>
                  </a:lnTo>
                  <a:close/>
                </a:path>
                <a:path extrusionOk="0" h="312420" w="738504">
                  <a:moveTo>
                    <a:pt x="323354" y="0"/>
                  </a:moveTo>
                  <a:lnTo>
                    <a:pt x="308229" y="0"/>
                  </a:lnTo>
                  <a:lnTo>
                    <a:pt x="308229" y="170751"/>
                  </a:lnTo>
                  <a:lnTo>
                    <a:pt x="323354" y="170751"/>
                  </a:lnTo>
                  <a:lnTo>
                    <a:pt x="323354" y="0"/>
                  </a:lnTo>
                  <a:close/>
                </a:path>
                <a:path extrusionOk="0" h="312420" w="738504">
                  <a:moveTo>
                    <a:pt x="382054" y="0"/>
                  </a:moveTo>
                  <a:lnTo>
                    <a:pt x="367525" y="0"/>
                  </a:lnTo>
                  <a:lnTo>
                    <a:pt x="367525" y="170751"/>
                  </a:lnTo>
                  <a:lnTo>
                    <a:pt x="382054" y="170751"/>
                  </a:lnTo>
                  <a:lnTo>
                    <a:pt x="382054" y="0"/>
                  </a:lnTo>
                  <a:close/>
                </a:path>
                <a:path extrusionOk="0" h="312420" w="738504">
                  <a:moveTo>
                    <a:pt x="446633" y="0"/>
                  </a:moveTo>
                  <a:lnTo>
                    <a:pt x="432181" y="0"/>
                  </a:lnTo>
                  <a:lnTo>
                    <a:pt x="432181" y="170751"/>
                  </a:lnTo>
                  <a:lnTo>
                    <a:pt x="446633" y="170751"/>
                  </a:lnTo>
                  <a:lnTo>
                    <a:pt x="446633" y="0"/>
                  </a:lnTo>
                  <a:close/>
                </a:path>
                <a:path extrusionOk="0" h="312420" w="738504">
                  <a:moveTo>
                    <a:pt x="694575" y="0"/>
                  </a:moveTo>
                  <a:lnTo>
                    <a:pt x="680046" y="0"/>
                  </a:lnTo>
                  <a:lnTo>
                    <a:pt x="680046" y="170751"/>
                  </a:lnTo>
                  <a:lnTo>
                    <a:pt x="694575" y="170751"/>
                  </a:lnTo>
                  <a:lnTo>
                    <a:pt x="694575" y="0"/>
                  </a:lnTo>
                  <a:close/>
                </a:path>
                <a:path extrusionOk="0" h="312420" w="738504">
                  <a:moveTo>
                    <a:pt x="738124" y="0"/>
                  </a:moveTo>
                  <a:lnTo>
                    <a:pt x="723607" y="0"/>
                  </a:lnTo>
                  <a:lnTo>
                    <a:pt x="723607" y="170751"/>
                  </a:lnTo>
                  <a:lnTo>
                    <a:pt x="738124" y="170751"/>
                  </a:lnTo>
                  <a:lnTo>
                    <a:pt x="738124"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7" name="Google Shape;117;p1"/>
            <p:cNvSpPr/>
            <p:nvPr/>
          </p:nvSpPr>
          <p:spPr>
            <a:xfrm>
              <a:off x="4990240" y="3313093"/>
              <a:ext cx="615315" cy="93980"/>
            </a:xfrm>
            <a:custGeom>
              <a:rect b="b" l="l" r="r" t="t"/>
              <a:pathLst>
                <a:path extrusionOk="0" h="93979" w="615314">
                  <a:moveTo>
                    <a:pt x="307249" y="93599"/>
                  </a:moveTo>
                  <a:lnTo>
                    <a:pt x="236867" y="92356"/>
                  </a:lnTo>
                  <a:lnTo>
                    <a:pt x="172222" y="88816"/>
                  </a:lnTo>
                  <a:lnTo>
                    <a:pt x="115170" y="83270"/>
                  </a:lnTo>
                  <a:lnTo>
                    <a:pt x="67566" y="76004"/>
                  </a:lnTo>
                  <a:lnTo>
                    <a:pt x="8125" y="57468"/>
                  </a:lnTo>
                  <a:lnTo>
                    <a:pt x="0" y="46774"/>
                  </a:lnTo>
                  <a:lnTo>
                    <a:pt x="8125" y="36099"/>
                  </a:lnTo>
                  <a:lnTo>
                    <a:pt x="67566" y="17585"/>
                  </a:lnTo>
                  <a:lnTo>
                    <a:pt x="115170" y="10325"/>
                  </a:lnTo>
                  <a:lnTo>
                    <a:pt x="172222" y="4781"/>
                  </a:lnTo>
                  <a:lnTo>
                    <a:pt x="236867" y="1243"/>
                  </a:lnTo>
                  <a:lnTo>
                    <a:pt x="307249" y="0"/>
                  </a:lnTo>
                  <a:lnTo>
                    <a:pt x="377871" y="1243"/>
                  </a:lnTo>
                  <a:lnTo>
                    <a:pt x="442689" y="4781"/>
                  </a:lnTo>
                  <a:lnTo>
                    <a:pt x="499856" y="10325"/>
                  </a:lnTo>
                  <a:lnTo>
                    <a:pt x="547530" y="17585"/>
                  </a:lnTo>
                  <a:lnTo>
                    <a:pt x="607020" y="36099"/>
                  </a:lnTo>
                  <a:lnTo>
                    <a:pt x="615148" y="46774"/>
                  </a:lnTo>
                  <a:lnTo>
                    <a:pt x="607020" y="57468"/>
                  </a:lnTo>
                  <a:lnTo>
                    <a:pt x="547530" y="76004"/>
                  </a:lnTo>
                  <a:lnTo>
                    <a:pt x="499856" y="83270"/>
                  </a:lnTo>
                  <a:lnTo>
                    <a:pt x="442689" y="88816"/>
                  </a:lnTo>
                  <a:lnTo>
                    <a:pt x="377871" y="92356"/>
                  </a:lnTo>
                  <a:lnTo>
                    <a:pt x="307249" y="9359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8" name="Google Shape;118;p1"/>
            <p:cNvSpPr/>
            <p:nvPr/>
          </p:nvSpPr>
          <p:spPr>
            <a:xfrm>
              <a:off x="5053539" y="3333493"/>
              <a:ext cx="489584" cy="43180"/>
            </a:xfrm>
            <a:custGeom>
              <a:rect b="b" l="l" r="r" t="t"/>
              <a:pathLst>
                <a:path extrusionOk="0" h="43179" w="489585">
                  <a:moveTo>
                    <a:pt x="244599" y="42899"/>
                  </a:moveTo>
                  <a:lnTo>
                    <a:pt x="167273" y="41840"/>
                  </a:lnTo>
                  <a:lnTo>
                    <a:pt x="100126" y="38878"/>
                  </a:lnTo>
                  <a:lnTo>
                    <a:pt x="47183" y="34335"/>
                  </a:lnTo>
                  <a:lnTo>
                    <a:pt x="0" y="21799"/>
                  </a:lnTo>
                  <a:lnTo>
                    <a:pt x="12466" y="14713"/>
                  </a:lnTo>
                  <a:lnTo>
                    <a:pt x="47183" y="8704"/>
                  </a:lnTo>
                  <a:lnTo>
                    <a:pt x="100126" y="4059"/>
                  </a:lnTo>
                  <a:lnTo>
                    <a:pt x="167273" y="1062"/>
                  </a:lnTo>
                  <a:lnTo>
                    <a:pt x="244599" y="0"/>
                  </a:lnTo>
                  <a:lnTo>
                    <a:pt x="321959" y="1062"/>
                  </a:lnTo>
                  <a:lnTo>
                    <a:pt x="389122" y="4059"/>
                  </a:lnTo>
                  <a:lnTo>
                    <a:pt x="442069" y="8704"/>
                  </a:lnTo>
                  <a:lnTo>
                    <a:pt x="476784" y="14713"/>
                  </a:lnTo>
                  <a:lnTo>
                    <a:pt x="489249" y="21799"/>
                  </a:lnTo>
                  <a:lnTo>
                    <a:pt x="476784" y="28535"/>
                  </a:lnTo>
                  <a:lnTo>
                    <a:pt x="442069" y="34335"/>
                  </a:lnTo>
                  <a:lnTo>
                    <a:pt x="389122" y="38878"/>
                  </a:lnTo>
                  <a:lnTo>
                    <a:pt x="321959" y="41840"/>
                  </a:lnTo>
                  <a:lnTo>
                    <a:pt x="244599" y="4289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1"/>
            <p:cNvSpPr/>
            <p:nvPr/>
          </p:nvSpPr>
          <p:spPr>
            <a:xfrm>
              <a:off x="5052889" y="3333493"/>
              <a:ext cx="490220" cy="27940"/>
            </a:xfrm>
            <a:custGeom>
              <a:rect b="b" l="l" r="r" t="t"/>
              <a:pathLst>
                <a:path extrusionOk="0" h="27939" w="490220">
                  <a:moveTo>
                    <a:pt x="478649" y="27724"/>
                  </a:moveTo>
                  <a:lnTo>
                    <a:pt x="415080" y="18689"/>
                  </a:lnTo>
                  <a:lnTo>
                    <a:pt x="366109" y="15429"/>
                  </a:lnTo>
                  <a:lnTo>
                    <a:pt x="308562" y="13307"/>
                  </a:lnTo>
                  <a:lnTo>
                    <a:pt x="244599" y="12549"/>
                  </a:lnTo>
                  <a:lnTo>
                    <a:pt x="180888" y="13307"/>
                  </a:lnTo>
                  <a:lnTo>
                    <a:pt x="123377" y="15429"/>
                  </a:lnTo>
                  <a:lnTo>
                    <a:pt x="74316" y="18689"/>
                  </a:lnTo>
                  <a:lnTo>
                    <a:pt x="35956" y="22863"/>
                  </a:lnTo>
                  <a:lnTo>
                    <a:pt x="10549" y="27724"/>
                  </a:lnTo>
                  <a:lnTo>
                    <a:pt x="3924" y="25724"/>
                  </a:lnTo>
                  <a:lnTo>
                    <a:pt x="0" y="23724"/>
                  </a:lnTo>
                  <a:lnTo>
                    <a:pt x="0" y="21799"/>
                  </a:lnTo>
                  <a:lnTo>
                    <a:pt x="47161" y="8704"/>
                  </a:lnTo>
                  <a:lnTo>
                    <a:pt x="100094" y="4059"/>
                  </a:lnTo>
                  <a:lnTo>
                    <a:pt x="167244" y="1062"/>
                  </a:lnTo>
                  <a:lnTo>
                    <a:pt x="244599" y="0"/>
                  </a:lnTo>
                  <a:lnTo>
                    <a:pt x="321954" y="1062"/>
                  </a:lnTo>
                  <a:lnTo>
                    <a:pt x="389104" y="4059"/>
                  </a:lnTo>
                  <a:lnTo>
                    <a:pt x="442037" y="8704"/>
                  </a:lnTo>
                  <a:lnTo>
                    <a:pt x="489199" y="21799"/>
                  </a:lnTo>
                  <a:lnTo>
                    <a:pt x="489899" y="23724"/>
                  </a:lnTo>
                  <a:lnTo>
                    <a:pt x="485924" y="25724"/>
                  </a:lnTo>
                  <a:lnTo>
                    <a:pt x="478649" y="2772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1"/>
            <p:cNvSpPr/>
            <p:nvPr/>
          </p:nvSpPr>
          <p:spPr>
            <a:xfrm>
              <a:off x="5043639" y="3276818"/>
              <a:ext cx="615315" cy="121285"/>
            </a:xfrm>
            <a:custGeom>
              <a:rect b="b" l="l" r="r" t="t"/>
              <a:pathLst>
                <a:path extrusionOk="0" h="121285" w="615314">
                  <a:moveTo>
                    <a:pt x="307249" y="120674"/>
                  </a:moveTo>
                  <a:lnTo>
                    <a:pt x="236883" y="119430"/>
                  </a:lnTo>
                  <a:lnTo>
                    <a:pt x="172244" y="115891"/>
                  </a:lnTo>
                  <a:lnTo>
                    <a:pt x="115191" y="110345"/>
                  </a:lnTo>
                  <a:lnTo>
                    <a:pt x="67582" y="103079"/>
                  </a:lnTo>
                  <a:lnTo>
                    <a:pt x="8128" y="84543"/>
                  </a:lnTo>
                  <a:lnTo>
                    <a:pt x="0" y="73849"/>
                  </a:lnTo>
                  <a:lnTo>
                    <a:pt x="0" y="0"/>
                  </a:lnTo>
                  <a:lnTo>
                    <a:pt x="615198" y="0"/>
                  </a:lnTo>
                  <a:lnTo>
                    <a:pt x="615198" y="73849"/>
                  </a:lnTo>
                  <a:lnTo>
                    <a:pt x="547553" y="103079"/>
                  </a:lnTo>
                  <a:lnTo>
                    <a:pt x="499866" y="110345"/>
                  </a:lnTo>
                  <a:lnTo>
                    <a:pt x="442688" y="115891"/>
                  </a:lnTo>
                  <a:lnTo>
                    <a:pt x="377866" y="119430"/>
                  </a:lnTo>
                  <a:lnTo>
                    <a:pt x="307249" y="120674"/>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1"/>
            <p:cNvSpPr/>
            <p:nvPr/>
          </p:nvSpPr>
          <p:spPr>
            <a:xfrm>
              <a:off x="5502529" y="3245827"/>
              <a:ext cx="68580" cy="170815"/>
            </a:xfrm>
            <a:custGeom>
              <a:rect b="b" l="l" r="r" t="t"/>
              <a:pathLst>
                <a:path extrusionOk="0" h="170814" w="68579">
                  <a:moveTo>
                    <a:pt x="14554" y="0"/>
                  </a:moveTo>
                  <a:lnTo>
                    <a:pt x="0" y="0"/>
                  </a:lnTo>
                  <a:lnTo>
                    <a:pt x="0" y="170776"/>
                  </a:lnTo>
                  <a:lnTo>
                    <a:pt x="14554" y="170776"/>
                  </a:lnTo>
                  <a:lnTo>
                    <a:pt x="14554" y="0"/>
                  </a:lnTo>
                  <a:close/>
                </a:path>
                <a:path extrusionOk="0" h="170814" w="68579">
                  <a:moveTo>
                    <a:pt x="68580" y="0"/>
                  </a:moveTo>
                  <a:lnTo>
                    <a:pt x="54102" y="0"/>
                  </a:lnTo>
                  <a:lnTo>
                    <a:pt x="54102" y="170776"/>
                  </a:lnTo>
                  <a:lnTo>
                    <a:pt x="68580" y="170776"/>
                  </a:lnTo>
                  <a:lnTo>
                    <a:pt x="68580" y="0"/>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1"/>
            <p:cNvSpPr/>
            <p:nvPr/>
          </p:nvSpPr>
          <p:spPr>
            <a:xfrm>
              <a:off x="5043639" y="3228643"/>
              <a:ext cx="615315" cy="93980"/>
            </a:xfrm>
            <a:custGeom>
              <a:rect b="b" l="l" r="r" t="t"/>
              <a:pathLst>
                <a:path extrusionOk="0" h="93979" w="615314">
                  <a:moveTo>
                    <a:pt x="307249" y="93649"/>
                  </a:moveTo>
                  <a:lnTo>
                    <a:pt x="236883" y="92406"/>
                  </a:lnTo>
                  <a:lnTo>
                    <a:pt x="172244" y="88866"/>
                  </a:lnTo>
                  <a:lnTo>
                    <a:pt x="115191" y="83320"/>
                  </a:lnTo>
                  <a:lnTo>
                    <a:pt x="67582" y="76054"/>
                  </a:lnTo>
                  <a:lnTo>
                    <a:pt x="8128" y="57518"/>
                  </a:lnTo>
                  <a:lnTo>
                    <a:pt x="0" y="46824"/>
                  </a:lnTo>
                  <a:lnTo>
                    <a:pt x="8128" y="36154"/>
                  </a:lnTo>
                  <a:lnTo>
                    <a:pt x="67582" y="17626"/>
                  </a:lnTo>
                  <a:lnTo>
                    <a:pt x="115191" y="10353"/>
                  </a:lnTo>
                  <a:lnTo>
                    <a:pt x="172244" y="4796"/>
                  </a:lnTo>
                  <a:lnTo>
                    <a:pt x="236883" y="1247"/>
                  </a:lnTo>
                  <a:lnTo>
                    <a:pt x="307249" y="0"/>
                  </a:lnTo>
                  <a:lnTo>
                    <a:pt x="377866" y="1247"/>
                  </a:lnTo>
                  <a:lnTo>
                    <a:pt x="442688" y="4796"/>
                  </a:lnTo>
                  <a:lnTo>
                    <a:pt x="499866" y="10353"/>
                  </a:lnTo>
                  <a:lnTo>
                    <a:pt x="547553" y="17626"/>
                  </a:lnTo>
                  <a:lnTo>
                    <a:pt x="607066" y="36154"/>
                  </a:lnTo>
                  <a:lnTo>
                    <a:pt x="615198" y="46824"/>
                  </a:lnTo>
                  <a:lnTo>
                    <a:pt x="607066" y="57518"/>
                  </a:lnTo>
                  <a:lnTo>
                    <a:pt x="547553" y="76054"/>
                  </a:lnTo>
                  <a:lnTo>
                    <a:pt x="499866" y="83320"/>
                  </a:lnTo>
                  <a:lnTo>
                    <a:pt x="442688" y="88866"/>
                  </a:lnTo>
                  <a:lnTo>
                    <a:pt x="377866" y="92406"/>
                  </a:lnTo>
                  <a:lnTo>
                    <a:pt x="307249" y="936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1"/>
            <p:cNvSpPr/>
            <p:nvPr/>
          </p:nvSpPr>
          <p:spPr>
            <a:xfrm>
              <a:off x="5106914" y="3248468"/>
              <a:ext cx="488950" cy="43815"/>
            </a:xfrm>
            <a:custGeom>
              <a:rect b="b" l="l" r="r" t="t"/>
              <a:pathLst>
                <a:path extrusionOk="0" h="43814" w="488950">
                  <a:moveTo>
                    <a:pt x="243974" y="43549"/>
                  </a:moveTo>
                  <a:lnTo>
                    <a:pt x="166953" y="42422"/>
                  </a:lnTo>
                  <a:lnTo>
                    <a:pt x="99991" y="39294"/>
                  </a:lnTo>
                  <a:lnTo>
                    <a:pt x="47143" y="34548"/>
                  </a:lnTo>
                  <a:lnTo>
                    <a:pt x="0" y="21724"/>
                  </a:lnTo>
                  <a:lnTo>
                    <a:pt x="12461" y="14924"/>
                  </a:lnTo>
                  <a:lnTo>
                    <a:pt x="47143" y="8969"/>
                  </a:lnTo>
                  <a:lnTo>
                    <a:pt x="99991" y="4241"/>
                  </a:lnTo>
                  <a:lnTo>
                    <a:pt x="166953" y="1124"/>
                  </a:lnTo>
                  <a:lnTo>
                    <a:pt x="243974" y="0"/>
                  </a:lnTo>
                  <a:lnTo>
                    <a:pt x="321325" y="1124"/>
                  </a:lnTo>
                  <a:lnTo>
                    <a:pt x="388486" y="4241"/>
                  </a:lnTo>
                  <a:lnTo>
                    <a:pt x="441437" y="8969"/>
                  </a:lnTo>
                  <a:lnTo>
                    <a:pt x="476157" y="14924"/>
                  </a:lnTo>
                  <a:lnTo>
                    <a:pt x="488624" y="21724"/>
                  </a:lnTo>
                  <a:lnTo>
                    <a:pt x="476157" y="28564"/>
                  </a:lnTo>
                  <a:lnTo>
                    <a:pt x="441437" y="34548"/>
                  </a:lnTo>
                  <a:lnTo>
                    <a:pt x="388486" y="39294"/>
                  </a:lnTo>
                  <a:lnTo>
                    <a:pt x="321325" y="42422"/>
                  </a:lnTo>
                  <a:lnTo>
                    <a:pt x="243974" y="4354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1"/>
            <p:cNvSpPr/>
            <p:nvPr/>
          </p:nvSpPr>
          <p:spPr>
            <a:xfrm>
              <a:off x="5106289" y="3248468"/>
              <a:ext cx="489584" cy="28575"/>
            </a:xfrm>
            <a:custGeom>
              <a:rect b="b" l="l" r="r" t="t"/>
              <a:pathLst>
                <a:path extrusionOk="0" h="28575" w="489585">
                  <a:moveTo>
                    <a:pt x="478699" y="28349"/>
                  </a:moveTo>
                  <a:lnTo>
                    <a:pt x="415095" y="19012"/>
                  </a:lnTo>
                  <a:lnTo>
                    <a:pt x="366127" y="15852"/>
                  </a:lnTo>
                  <a:lnTo>
                    <a:pt x="308579" y="13865"/>
                  </a:lnTo>
                  <a:lnTo>
                    <a:pt x="244599" y="13174"/>
                  </a:lnTo>
                  <a:lnTo>
                    <a:pt x="180946" y="13865"/>
                  </a:lnTo>
                  <a:lnTo>
                    <a:pt x="123566" y="15852"/>
                  </a:lnTo>
                  <a:lnTo>
                    <a:pt x="74606" y="19012"/>
                  </a:lnTo>
                  <a:lnTo>
                    <a:pt x="36210" y="23219"/>
                  </a:lnTo>
                  <a:lnTo>
                    <a:pt x="10524" y="28349"/>
                  </a:lnTo>
                  <a:lnTo>
                    <a:pt x="3974" y="26374"/>
                  </a:lnTo>
                  <a:lnTo>
                    <a:pt x="0" y="24374"/>
                  </a:lnTo>
                  <a:lnTo>
                    <a:pt x="0" y="21724"/>
                  </a:lnTo>
                  <a:lnTo>
                    <a:pt x="47175" y="8969"/>
                  </a:lnTo>
                  <a:lnTo>
                    <a:pt x="100115" y="4241"/>
                  </a:lnTo>
                  <a:lnTo>
                    <a:pt x="167263" y="1124"/>
                  </a:lnTo>
                  <a:lnTo>
                    <a:pt x="244599" y="0"/>
                  </a:lnTo>
                  <a:lnTo>
                    <a:pt x="321950" y="1124"/>
                  </a:lnTo>
                  <a:lnTo>
                    <a:pt x="389111" y="4241"/>
                  </a:lnTo>
                  <a:lnTo>
                    <a:pt x="442062" y="8969"/>
                  </a:lnTo>
                  <a:lnTo>
                    <a:pt x="476782" y="14924"/>
                  </a:lnTo>
                  <a:lnTo>
                    <a:pt x="489249" y="21724"/>
                  </a:lnTo>
                  <a:lnTo>
                    <a:pt x="489249" y="24374"/>
                  </a:lnTo>
                  <a:lnTo>
                    <a:pt x="485899" y="26374"/>
                  </a:lnTo>
                  <a:lnTo>
                    <a:pt x="478699" y="28349"/>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1"/>
            <p:cNvSpPr/>
            <p:nvPr/>
          </p:nvSpPr>
          <p:spPr>
            <a:xfrm>
              <a:off x="4983614" y="3336843"/>
              <a:ext cx="431800" cy="676275"/>
            </a:xfrm>
            <a:custGeom>
              <a:rect b="b" l="l" r="r" t="t"/>
              <a:pathLst>
                <a:path extrusionOk="0" h="676275" w="431800">
                  <a:moveTo>
                    <a:pt x="118299" y="675973"/>
                  </a:moveTo>
                  <a:lnTo>
                    <a:pt x="74108" y="672197"/>
                  </a:lnTo>
                  <a:lnTo>
                    <a:pt x="0" y="655398"/>
                  </a:lnTo>
                  <a:lnTo>
                    <a:pt x="150374" y="0"/>
                  </a:lnTo>
                  <a:lnTo>
                    <a:pt x="210399" y="13824"/>
                  </a:lnTo>
                  <a:lnTo>
                    <a:pt x="251780" y="27096"/>
                  </a:lnTo>
                  <a:lnTo>
                    <a:pt x="289749" y="46715"/>
                  </a:lnTo>
                  <a:lnTo>
                    <a:pt x="323965" y="72066"/>
                  </a:lnTo>
                  <a:lnTo>
                    <a:pt x="354091" y="102534"/>
                  </a:lnTo>
                  <a:lnTo>
                    <a:pt x="379789" y="137505"/>
                  </a:lnTo>
                  <a:lnTo>
                    <a:pt x="400718" y="176363"/>
                  </a:lnTo>
                  <a:lnTo>
                    <a:pt x="416542" y="218495"/>
                  </a:lnTo>
                  <a:lnTo>
                    <a:pt x="426920" y="263283"/>
                  </a:lnTo>
                  <a:lnTo>
                    <a:pt x="431515" y="310115"/>
                  </a:lnTo>
                  <a:lnTo>
                    <a:pt x="429987" y="358375"/>
                  </a:lnTo>
                  <a:lnTo>
                    <a:pt x="421999" y="407449"/>
                  </a:lnTo>
                  <a:lnTo>
                    <a:pt x="406394" y="458481"/>
                  </a:lnTo>
                  <a:lnTo>
                    <a:pt x="384653" y="505379"/>
                  </a:lnTo>
                  <a:lnTo>
                    <a:pt x="357462" y="547644"/>
                  </a:lnTo>
                  <a:lnTo>
                    <a:pt x="325507" y="584776"/>
                  </a:lnTo>
                  <a:lnTo>
                    <a:pt x="289476" y="616276"/>
                  </a:lnTo>
                  <a:lnTo>
                    <a:pt x="250053" y="641645"/>
                  </a:lnTo>
                  <a:lnTo>
                    <a:pt x="207925" y="660383"/>
                  </a:lnTo>
                  <a:lnTo>
                    <a:pt x="163778" y="671992"/>
                  </a:lnTo>
                  <a:lnTo>
                    <a:pt x="118299" y="675973"/>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1"/>
            <p:cNvSpPr/>
            <p:nvPr/>
          </p:nvSpPr>
          <p:spPr>
            <a:xfrm>
              <a:off x="4748950" y="3327393"/>
              <a:ext cx="593090" cy="669290"/>
            </a:xfrm>
            <a:custGeom>
              <a:rect b="b" l="l" r="r" t="t"/>
              <a:pathLst>
                <a:path extrusionOk="0" h="669289" w="593089">
                  <a:moveTo>
                    <a:pt x="279114" y="668773"/>
                  </a:moveTo>
                  <a:lnTo>
                    <a:pt x="235457" y="665103"/>
                  </a:lnTo>
                  <a:lnTo>
                    <a:pt x="179310" y="648925"/>
                  </a:lnTo>
                  <a:lnTo>
                    <a:pt x="141250" y="629302"/>
                  </a:lnTo>
                  <a:lnTo>
                    <a:pt x="106993" y="603945"/>
                  </a:lnTo>
                  <a:lnTo>
                    <a:pt x="76872" y="573469"/>
                  </a:lnTo>
                  <a:lnTo>
                    <a:pt x="51222" y="538492"/>
                  </a:lnTo>
                  <a:lnTo>
                    <a:pt x="30375" y="499629"/>
                  </a:lnTo>
                  <a:lnTo>
                    <a:pt x="14667" y="457495"/>
                  </a:lnTo>
                  <a:lnTo>
                    <a:pt x="4430" y="412707"/>
                  </a:lnTo>
                  <a:lnTo>
                    <a:pt x="0" y="365880"/>
                  </a:lnTo>
                  <a:lnTo>
                    <a:pt x="1708" y="317630"/>
                  </a:lnTo>
                  <a:lnTo>
                    <a:pt x="9890" y="268574"/>
                  </a:lnTo>
                  <a:lnTo>
                    <a:pt x="25314" y="217527"/>
                  </a:lnTo>
                  <a:lnTo>
                    <a:pt x="46909" y="170617"/>
                  </a:lnTo>
                  <a:lnTo>
                    <a:pt x="73986" y="128344"/>
                  </a:lnTo>
                  <a:lnTo>
                    <a:pt x="105855" y="91206"/>
                  </a:lnTo>
                  <a:lnTo>
                    <a:pt x="141826" y="59701"/>
                  </a:lnTo>
                  <a:lnTo>
                    <a:pt x="181210" y="34330"/>
                  </a:lnTo>
                  <a:lnTo>
                    <a:pt x="223316" y="15590"/>
                  </a:lnTo>
                  <a:lnTo>
                    <a:pt x="267456" y="3980"/>
                  </a:lnTo>
                  <a:lnTo>
                    <a:pt x="312939" y="0"/>
                  </a:lnTo>
                  <a:lnTo>
                    <a:pt x="327627" y="412"/>
                  </a:lnTo>
                  <a:lnTo>
                    <a:pt x="371864" y="6799"/>
                  </a:lnTo>
                  <a:lnTo>
                    <a:pt x="413392" y="20057"/>
                  </a:lnTo>
                  <a:lnTo>
                    <a:pt x="451451" y="39639"/>
                  </a:lnTo>
                  <a:lnTo>
                    <a:pt x="485711" y="64939"/>
                  </a:lnTo>
                  <a:lnTo>
                    <a:pt x="515843" y="95351"/>
                  </a:lnTo>
                  <a:lnTo>
                    <a:pt x="541517" y="130269"/>
                  </a:lnTo>
                  <a:lnTo>
                    <a:pt x="562403" y="169085"/>
                  </a:lnTo>
                  <a:lnTo>
                    <a:pt x="578170" y="211193"/>
                  </a:lnTo>
                  <a:lnTo>
                    <a:pt x="588490" y="255988"/>
                  </a:lnTo>
                  <a:lnTo>
                    <a:pt x="593032" y="302862"/>
                  </a:lnTo>
                  <a:lnTo>
                    <a:pt x="591467" y="351210"/>
                  </a:lnTo>
                  <a:lnTo>
                    <a:pt x="583463" y="400424"/>
                  </a:lnTo>
                  <a:lnTo>
                    <a:pt x="568001" y="451384"/>
                  </a:lnTo>
                  <a:lnTo>
                    <a:pt x="546339" y="498231"/>
                  </a:lnTo>
                  <a:lnTo>
                    <a:pt x="519169" y="540462"/>
                  </a:lnTo>
                  <a:lnTo>
                    <a:pt x="487181" y="577575"/>
                  </a:lnTo>
                  <a:lnTo>
                    <a:pt x="451064" y="609066"/>
                  </a:lnTo>
                  <a:lnTo>
                    <a:pt x="411508" y="634434"/>
                  </a:lnTo>
                  <a:lnTo>
                    <a:pt x="369205" y="653176"/>
                  </a:lnTo>
                  <a:lnTo>
                    <a:pt x="324843" y="664790"/>
                  </a:lnTo>
                  <a:lnTo>
                    <a:pt x="279114" y="668773"/>
                  </a:lnTo>
                  <a:close/>
                </a:path>
              </a:pathLst>
            </a:custGeom>
            <a:solidFill>
              <a:srgbClr val="FFD4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
            <p:cNvSpPr/>
            <p:nvPr/>
          </p:nvSpPr>
          <p:spPr>
            <a:xfrm>
              <a:off x="4749444" y="3327399"/>
              <a:ext cx="540385" cy="601980"/>
            </a:xfrm>
            <a:custGeom>
              <a:rect b="b" l="l" r="r" t="t"/>
              <a:pathLst>
                <a:path extrusionOk="0" h="601979" w="540385">
                  <a:moveTo>
                    <a:pt x="518566" y="338239"/>
                  </a:moveTo>
                  <a:lnTo>
                    <a:pt x="517131" y="287566"/>
                  </a:lnTo>
                  <a:lnTo>
                    <a:pt x="507403" y="239737"/>
                  </a:lnTo>
                  <a:lnTo>
                    <a:pt x="490029" y="195999"/>
                  </a:lnTo>
                  <a:lnTo>
                    <a:pt x="465594" y="157568"/>
                  </a:lnTo>
                  <a:lnTo>
                    <a:pt x="434733" y="125691"/>
                  </a:lnTo>
                  <a:lnTo>
                    <a:pt x="398056" y="101612"/>
                  </a:lnTo>
                  <a:lnTo>
                    <a:pt x="356184" y="86550"/>
                  </a:lnTo>
                  <a:lnTo>
                    <a:pt x="314566" y="81876"/>
                  </a:lnTo>
                  <a:lnTo>
                    <a:pt x="270522" y="87020"/>
                  </a:lnTo>
                  <a:lnTo>
                    <a:pt x="228231" y="101904"/>
                  </a:lnTo>
                  <a:lnTo>
                    <a:pt x="188849" y="125653"/>
                  </a:lnTo>
                  <a:lnTo>
                    <a:pt x="153517" y="157429"/>
                  </a:lnTo>
                  <a:lnTo>
                    <a:pt x="123367" y="196367"/>
                  </a:lnTo>
                  <a:lnTo>
                    <a:pt x="99555" y="241617"/>
                  </a:lnTo>
                  <a:lnTo>
                    <a:pt x="83210" y="292328"/>
                  </a:lnTo>
                  <a:lnTo>
                    <a:pt x="75768" y="344766"/>
                  </a:lnTo>
                  <a:lnTo>
                    <a:pt x="77279" y="395516"/>
                  </a:lnTo>
                  <a:lnTo>
                    <a:pt x="87109" y="443369"/>
                  </a:lnTo>
                  <a:lnTo>
                    <a:pt x="104622" y="487108"/>
                  </a:lnTo>
                  <a:lnTo>
                    <a:pt x="129184" y="525551"/>
                  </a:lnTo>
                  <a:lnTo>
                    <a:pt x="160159" y="557466"/>
                  </a:lnTo>
                  <a:lnTo>
                    <a:pt x="196913" y="581660"/>
                  </a:lnTo>
                  <a:lnTo>
                    <a:pt x="238810" y="596925"/>
                  </a:lnTo>
                  <a:lnTo>
                    <a:pt x="280162" y="601548"/>
                  </a:lnTo>
                  <a:lnTo>
                    <a:pt x="324180" y="596366"/>
                  </a:lnTo>
                  <a:lnTo>
                    <a:pt x="366407" y="581418"/>
                  </a:lnTo>
                  <a:lnTo>
                    <a:pt x="405701" y="557555"/>
                  </a:lnTo>
                  <a:lnTo>
                    <a:pt x="440956" y="525665"/>
                  </a:lnTo>
                  <a:lnTo>
                    <a:pt x="471017" y="486625"/>
                  </a:lnTo>
                  <a:lnTo>
                    <a:pt x="494779" y="441286"/>
                  </a:lnTo>
                  <a:lnTo>
                    <a:pt x="511111" y="390525"/>
                  </a:lnTo>
                  <a:lnTo>
                    <a:pt x="518566" y="338239"/>
                  </a:lnTo>
                  <a:close/>
                </a:path>
                <a:path extrusionOk="0" h="601979" w="540385">
                  <a:moveTo>
                    <a:pt x="540143" y="128752"/>
                  </a:moveTo>
                  <a:lnTo>
                    <a:pt x="507847" y="86156"/>
                  </a:lnTo>
                  <a:lnTo>
                    <a:pt x="468198" y="50965"/>
                  </a:lnTo>
                  <a:lnTo>
                    <a:pt x="422490" y="24180"/>
                  </a:lnTo>
                  <a:lnTo>
                    <a:pt x="372008" y="6794"/>
                  </a:lnTo>
                  <a:lnTo>
                    <a:pt x="327634" y="406"/>
                  </a:lnTo>
                  <a:lnTo>
                    <a:pt x="312889" y="0"/>
                  </a:lnTo>
                  <a:lnTo>
                    <a:pt x="267271" y="3975"/>
                  </a:lnTo>
                  <a:lnTo>
                    <a:pt x="223024" y="15595"/>
                  </a:lnTo>
                  <a:lnTo>
                    <a:pt x="180848" y="34328"/>
                  </a:lnTo>
                  <a:lnTo>
                    <a:pt x="141401" y="59702"/>
                  </a:lnTo>
                  <a:lnTo>
                    <a:pt x="105397" y="91211"/>
                  </a:lnTo>
                  <a:lnTo>
                    <a:pt x="73507" y="128346"/>
                  </a:lnTo>
                  <a:lnTo>
                    <a:pt x="46418" y="170611"/>
                  </a:lnTo>
                  <a:lnTo>
                    <a:pt x="24815" y="217525"/>
                  </a:lnTo>
                  <a:lnTo>
                    <a:pt x="9385" y="268579"/>
                  </a:lnTo>
                  <a:lnTo>
                    <a:pt x="1003" y="321068"/>
                  </a:lnTo>
                  <a:lnTo>
                    <a:pt x="0" y="372579"/>
                  </a:lnTo>
                  <a:lnTo>
                    <a:pt x="5969" y="422338"/>
                  </a:lnTo>
                  <a:lnTo>
                    <a:pt x="18478" y="469569"/>
                  </a:lnTo>
                  <a:lnTo>
                    <a:pt x="37109" y="513499"/>
                  </a:lnTo>
                  <a:lnTo>
                    <a:pt x="61417" y="553377"/>
                  </a:lnTo>
                  <a:lnTo>
                    <a:pt x="39014" y="511505"/>
                  </a:lnTo>
                  <a:lnTo>
                    <a:pt x="22593" y="467423"/>
                  </a:lnTo>
                  <a:lnTo>
                    <a:pt x="12230" y="421767"/>
                  </a:lnTo>
                  <a:lnTo>
                    <a:pt x="7950" y="375183"/>
                  </a:lnTo>
                  <a:lnTo>
                    <a:pt x="9842" y="328295"/>
                  </a:lnTo>
                  <a:lnTo>
                    <a:pt x="17945" y="281774"/>
                  </a:lnTo>
                  <a:lnTo>
                    <a:pt x="33362" y="230720"/>
                  </a:lnTo>
                  <a:lnTo>
                    <a:pt x="54965" y="183807"/>
                  </a:lnTo>
                  <a:lnTo>
                    <a:pt x="82054" y="141528"/>
                  </a:lnTo>
                  <a:lnTo>
                    <a:pt x="113957" y="104381"/>
                  </a:lnTo>
                  <a:lnTo>
                    <a:pt x="149961" y="72872"/>
                  </a:lnTo>
                  <a:lnTo>
                    <a:pt x="189407" y="47510"/>
                  </a:lnTo>
                  <a:lnTo>
                    <a:pt x="231584" y="28765"/>
                  </a:lnTo>
                  <a:lnTo>
                    <a:pt x="275831" y="17157"/>
                  </a:lnTo>
                  <a:lnTo>
                    <a:pt x="321437" y="13169"/>
                  </a:lnTo>
                  <a:lnTo>
                    <a:pt x="336181" y="13589"/>
                  </a:lnTo>
                  <a:lnTo>
                    <a:pt x="380568" y="20002"/>
                  </a:lnTo>
                  <a:lnTo>
                    <a:pt x="427482" y="35699"/>
                  </a:lnTo>
                  <a:lnTo>
                    <a:pt x="470496" y="59537"/>
                  </a:lnTo>
                  <a:lnTo>
                    <a:pt x="508444" y="90805"/>
                  </a:lnTo>
                  <a:lnTo>
                    <a:pt x="540143" y="128752"/>
                  </a:lnTo>
                  <a:close/>
                </a:path>
              </a:pathLst>
            </a:custGeom>
            <a:solidFill>
              <a:srgbClr val="FDE4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
            <p:cNvSpPr/>
            <p:nvPr/>
          </p:nvSpPr>
          <p:spPr>
            <a:xfrm>
              <a:off x="4823895" y="3401993"/>
              <a:ext cx="443230" cy="520065"/>
            </a:xfrm>
            <a:custGeom>
              <a:rect b="b" l="l" r="r" t="t"/>
              <a:pathLst>
                <a:path extrusionOk="0" h="520064" w="443229">
                  <a:moveTo>
                    <a:pt x="204418" y="519748"/>
                  </a:moveTo>
                  <a:lnTo>
                    <a:pt x="163068" y="515048"/>
                  </a:lnTo>
                  <a:lnTo>
                    <a:pt x="121171" y="499787"/>
                  </a:lnTo>
                  <a:lnTo>
                    <a:pt x="84418" y="475600"/>
                  </a:lnTo>
                  <a:lnTo>
                    <a:pt x="53444" y="443692"/>
                  </a:lnTo>
                  <a:lnTo>
                    <a:pt x="28881" y="405264"/>
                  </a:lnTo>
                  <a:lnTo>
                    <a:pt x="11364" y="361523"/>
                  </a:lnTo>
                  <a:lnTo>
                    <a:pt x="1526" y="313670"/>
                  </a:lnTo>
                  <a:lnTo>
                    <a:pt x="0" y="262911"/>
                  </a:lnTo>
                  <a:lnTo>
                    <a:pt x="7419" y="210449"/>
                  </a:lnTo>
                  <a:lnTo>
                    <a:pt x="23770" y="159764"/>
                  </a:lnTo>
                  <a:lnTo>
                    <a:pt x="47592" y="114522"/>
                  </a:lnTo>
                  <a:lnTo>
                    <a:pt x="77744" y="75582"/>
                  </a:lnTo>
                  <a:lnTo>
                    <a:pt x="113086" y="43802"/>
                  </a:lnTo>
                  <a:lnTo>
                    <a:pt x="152476" y="20039"/>
                  </a:lnTo>
                  <a:lnTo>
                    <a:pt x="194776" y="5152"/>
                  </a:lnTo>
                  <a:lnTo>
                    <a:pt x="238843" y="0"/>
                  </a:lnTo>
                  <a:lnTo>
                    <a:pt x="249224" y="291"/>
                  </a:lnTo>
                  <a:lnTo>
                    <a:pt x="322263" y="19775"/>
                  </a:lnTo>
                  <a:lnTo>
                    <a:pt x="358941" y="43870"/>
                  </a:lnTo>
                  <a:lnTo>
                    <a:pt x="389808" y="75750"/>
                  </a:lnTo>
                  <a:lnTo>
                    <a:pt x="414246" y="114177"/>
                  </a:lnTo>
                  <a:lnTo>
                    <a:pt x="431635" y="157917"/>
                  </a:lnTo>
                  <a:lnTo>
                    <a:pt x="441356" y="205733"/>
                  </a:lnTo>
                  <a:lnTo>
                    <a:pt x="442790" y="256389"/>
                  </a:lnTo>
                  <a:lnTo>
                    <a:pt x="435318" y="308649"/>
                  </a:lnTo>
                  <a:lnTo>
                    <a:pt x="419013" y="359410"/>
                  </a:lnTo>
                  <a:lnTo>
                    <a:pt x="395260" y="404760"/>
                  </a:lnTo>
                  <a:lnTo>
                    <a:pt x="365191" y="443824"/>
                  </a:lnTo>
                  <a:lnTo>
                    <a:pt x="329941" y="475730"/>
                  </a:lnTo>
                  <a:lnTo>
                    <a:pt x="290640" y="499602"/>
                  </a:lnTo>
                  <a:lnTo>
                    <a:pt x="248421" y="514566"/>
                  </a:lnTo>
                  <a:lnTo>
                    <a:pt x="204418" y="519748"/>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1"/>
            <p:cNvSpPr/>
            <p:nvPr/>
          </p:nvSpPr>
          <p:spPr>
            <a:xfrm>
              <a:off x="4823892" y="3407397"/>
              <a:ext cx="338455" cy="514350"/>
            </a:xfrm>
            <a:custGeom>
              <a:rect b="b" l="l" r="r" t="t"/>
              <a:pathLst>
                <a:path extrusionOk="0" h="514350" w="338454">
                  <a:moveTo>
                    <a:pt x="276466" y="500405"/>
                  </a:moveTo>
                  <a:lnTo>
                    <a:pt x="265277" y="502831"/>
                  </a:lnTo>
                  <a:lnTo>
                    <a:pt x="254050" y="504558"/>
                  </a:lnTo>
                  <a:lnTo>
                    <a:pt x="242811" y="505587"/>
                  </a:lnTo>
                  <a:lnTo>
                    <a:pt x="231571" y="505929"/>
                  </a:lnTo>
                  <a:lnTo>
                    <a:pt x="220814" y="505625"/>
                  </a:lnTo>
                  <a:lnTo>
                    <a:pt x="146850" y="486029"/>
                  </a:lnTo>
                  <a:lnTo>
                    <a:pt x="110096" y="461924"/>
                  </a:lnTo>
                  <a:lnTo>
                    <a:pt x="79133" y="430047"/>
                  </a:lnTo>
                  <a:lnTo>
                    <a:pt x="54584" y="391617"/>
                  </a:lnTo>
                  <a:lnTo>
                    <a:pt x="37071" y="347878"/>
                  </a:lnTo>
                  <a:lnTo>
                    <a:pt x="27241" y="300062"/>
                  </a:lnTo>
                  <a:lnTo>
                    <a:pt x="25717" y="249389"/>
                  </a:lnTo>
                  <a:lnTo>
                    <a:pt x="33147" y="197129"/>
                  </a:lnTo>
                  <a:lnTo>
                    <a:pt x="51206" y="143027"/>
                  </a:lnTo>
                  <a:lnTo>
                    <a:pt x="77546" y="95275"/>
                  </a:lnTo>
                  <a:lnTo>
                    <a:pt x="110807" y="54864"/>
                  </a:lnTo>
                  <a:lnTo>
                    <a:pt x="149644" y="22771"/>
                  </a:lnTo>
                  <a:lnTo>
                    <a:pt x="192722" y="0"/>
                  </a:lnTo>
                  <a:lnTo>
                    <a:pt x="150926" y="15189"/>
                  </a:lnTo>
                  <a:lnTo>
                    <a:pt x="112014" y="39103"/>
                  </a:lnTo>
                  <a:lnTo>
                    <a:pt x="77089" y="70891"/>
                  </a:lnTo>
                  <a:lnTo>
                    <a:pt x="47269" y="109702"/>
                  </a:lnTo>
                  <a:lnTo>
                    <a:pt x="23685" y="154711"/>
                  </a:lnTo>
                  <a:lnTo>
                    <a:pt x="7416" y="205054"/>
                  </a:lnTo>
                  <a:lnTo>
                    <a:pt x="0" y="257517"/>
                  </a:lnTo>
                  <a:lnTo>
                    <a:pt x="1524" y="308267"/>
                  </a:lnTo>
                  <a:lnTo>
                    <a:pt x="11366" y="356120"/>
                  </a:lnTo>
                  <a:lnTo>
                    <a:pt x="28879" y="399872"/>
                  </a:lnTo>
                  <a:lnTo>
                    <a:pt x="53441" y="438289"/>
                  </a:lnTo>
                  <a:lnTo>
                    <a:pt x="84416" y="470204"/>
                  </a:lnTo>
                  <a:lnTo>
                    <a:pt x="121170" y="494385"/>
                  </a:lnTo>
                  <a:lnTo>
                    <a:pt x="163068" y="509651"/>
                  </a:lnTo>
                  <a:lnTo>
                    <a:pt x="204685" y="514350"/>
                  </a:lnTo>
                  <a:lnTo>
                    <a:pt x="222948" y="513473"/>
                  </a:lnTo>
                  <a:lnTo>
                    <a:pt x="241084" y="510844"/>
                  </a:lnTo>
                  <a:lnTo>
                    <a:pt x="258965" y="506488"/>
                  </a:lnTo>
                  <a:lnTo>
                    <a:pt x="260565" y="505929"/>
                  </a:lnTo>
                  <a:lnTo>
                    <a:pt x="276466" y="500405"/>
                  </a:lnTo>
                  <a:close/>
                </a:path>
                <a:path extrusionOk="0" h="514350" w="338454">
                  <a:moveTo>
                    <a:pt x="338391" y="211607"/>
                  </a:moveTo>
                  <a:lnTo>
                    <a:pt x="328599" y="173507"/>
                  </a:lnTo>
                  <a:lnTo>
                    <a:pt x="298678" y="142900"/>
                  </a:lnTo>
                  <a:lnTo>
                    <a:pt x="292290" y="139128"/>
                  </a:lnTo>
                  <a:lnTo>
                    <a:pt x="300189" y="114033"/>
                  </a:lnTo>
                  <a:lnTo>
                    <a:pt x="300837" y="111404"/>
                  </a:lnTo>
                  <a:lnTo>
                    <a:pt x="300189" y="108775"/>
                  </a:lnTo>
                  <a:lnTo>
                    <a:pt x="299542" y="106781"/>
                  </a:lnTo>
                  <a:lnTo>
                    <a:pt x="298196" y="104851"/>
                  </a:lnTo>
                  <a:lnTo>
                    <a:pt x="296214" y="102857"/>
                  </a:lnTo>
                  <a:lnTo>
                    <a:pt x="293560" y="102196"/>
                  </a:lnTo>
                  <a:lnTo>
                    <a:pt x="249440" y="89027"/>
                  </a:lnTo>
                  <a:lnTo>
                    <a:pt x="248666" y="88506"/>
                  </a:lnTo>
                  <a:lnTo>
                    <a:pt x="247840" y="88252"/>
                  </a:lnTo>
                  <a:lnTo>
                    <a:pt x="245516" y="88252"/>
                  </a:lnTo>
                  <a:lnTo>
                    <a:pt x="244043" y="88823"/>
                  </a:lnTo>
                  <a:lnTo>
                    <a:pt x="242811" y="89649"/>
                  </a:lnTo>
                  <a:lnTo>
                    <a:pt x="240195" y="90297"/>
                  </a:lnTo>
                  <a:lnTo>
                    <a:pt x="238836" y="92303"/>
                  </a:lnTo>
                  <a:lnTo>
                    <a:pt x="238188" y="94932"/>
                  </a:lnTo>
                  <a:lnTo>
                    <a:pt x="229641" y="119951"/>
                  </a:lnTo>
                  <a:lnTo>
                    <a:pt x="227190" y="119824"/>
                  </a:lnTo>
                  <a:lnTo>
                    <a:pt x="224612" y="119748"/>
                  </a:lnTo>
                  <a:lnTo>
                    <a:pt x="214515" y="119748"/>
                  </a:lnTo>
                  <a:lnTo>
                    <a:pt x="173621" y="130505"/>
                  </a:lnTo>
                  <a:lnTo>
                    <a:pt x="143891" y="160858"/>
                  </a:lnTo>
                  <a:lnTo>
                    <a:pt x="143268" y="162852"/>
                  </a:lnTo>
                  <a:lnTo>
                    <a:pt x="143268" y="165506"/>
                  </a:lnTo>
                  <a:lnTo>
                    <a:pt x="192722" y="184607"/>
                  </a:lnTo>
                  <a:lnTo>
                    <a:pt x="195364" y="185229"/>
                  </a:lnTo>
                  <a:lnTo>
                    <a:pt x="200647" y="185229"/>
                  </a:lnTo>
                  <a:lnTo>
                    <a:pt x="203263" y="184607"/>
                  </a:lnTo>
                  <a:lnTo>
                    <a:pt x="205270" y="183946"/>
                  </a:lnTo>
                  <a:lnTo>
                    <a:pt x="207886" y="183299"/>
                  </a:lnTo>
                  <a:lnTo>
                    <a:pt x="211810" y="180606"/>
                  </a:lnTo>
                  <a:lnTo>
                    <a:pt x="214464" y="179324"/>
                  </a:lnTo>
                  <a:lnTo>
                    <a:pt x="217093" y="177977"/>
                  </a:lnTo>
                  <a:lnTo>
                    <a:pt x="219748" y="177977"/>
                  </a:lnTo>
                  <a:lnTo>
                    <a:pt x="223710" y="176682"/>
                  </a:lnTo>
                  <a:lnTo>
                    <a:pt x="226987" y="176047"/>
                  </a:lnTo>
                  <a:lnTo>
                    <a:pt x="230911" y="176047"/>
                  </a:lnTo>
                  <a:lnTo>
                    <a:pt x="236194" y="176682"/>
                  </a:lnTo>
                  <a:lnTo>
                    <a:pt x="241541" y="177330"/>
                  </a:lnTo>
                  <a:lnTo>
                    <a:pt x="246811" y="179324"/>
                  </a:lnTo>
                  <a:lnTo>
                    <a:pt x="250736" y="180606"/>
                  </a:lnTo>
                  <a:lnTo>
                    <a:pt x="254711" y="181952"/>
                  </a:lnTo>
                  <a:lnTo>
                    <a:pt x="258635" y="183946"/>
                  </a:lnTo>
                  <a:lnTo>
                    <a:pt x="261912" y="185229"/>
                  </a:lnTo>
                  <a:lnTo>
                    <a:pt x="273812" y="197129"/>
                  </a:lnTo>
                  <a:lnTo>
                    <a:pt x="275120" y="199771"/>
                  </a:lnTo>
                  <a:lnTo>
                    <a:pt x="275120" y="203047"/>
                  </a:lnTo>
                  <a:lnTo>
                    <a:pt x="273812" y="206324"/>
                  </a:lnTo>
                  <a:lnTo>
                    <a:pt x="273189" y="209677"/>
                  </a:lnTo>
                  <a:lnTo>
                    <a:pt x="271195" y="212331"/>
                  </a:lnTo>
                  <a:lnTo>
                    <a:pt x="267919" y="213601"/>
                  </a:lnTo>
                  <a:lnTo>
                    <a:pt x="263918" y="215607"/>
                  </a:lnTo>
                  <a:lnTo>
                    <a:pt x="259994" y="216877"/>
                  </a:lnTo>
                  <a:lnTo>
                    <a:pt x="240842" y="216877"/>
                  </a:lnTo>
                  <a:lnTo>
                    <a:pt x="233565" y="216230"/>
                  </a:lnTo>
                  <a:lnTo>
                    <a:pt x="226669" y="215633"/>
                  </a:lnTo>
                  <a:lnTo>
                    <a:pt x="218833" y="214845"/>
                  </a:lnTo>
                  <a:lnTo>
                    <a:pt x="210146" y="213918"/>
                  </a:lnTo>
                  <a:lnTo>
                    <a:pt x="200647" y="212953"/>
                  </a:lnTo>
                  <a:lnTo>
                    <a:pt x="193687" y="212178"/>
                  </a:lnTo>
                  <a:lnTo>
                    <a:pt x="186944" y="211874"/>
                  </a:lnTo>
                  <a:lnTo>
                    <a:pt x="175412" y="211874"/>
                  </a:lnTo>
                  <a:lnTo>
                    <a:pt x="137998" y="219532"/>
                  </a:lnTo>
                  <a:lnTo>
                    <a:pt x="110350" y="248043"/>
                  </a:lnTo>
                  <a:lnTo>
                    <a:pt x="102120" y="281863"/>
                  </a:lnTo>
                  <a:lnTo>
                    <a:pt x="102336" y="288798"/>
                  </a:lnTo>
                  <a:lnTo>
                    <a:pt x="119862" y="326453"/>
                  </a:lnTo>
                  <a:lnTo>
                    <a:pt x="150482" y="351002"/>
                  </a:lnTo>
                  <a:lnTo>
                    <a:pt x="157797" y="354723"/>
                  </a:lnTo>
                  <a:lnTo>
                    <a:pt x="150520" y="379107"/>
                  </a:lnTo>
                  <a:lnTo>
                    <a:pt x="149898" y="381076"/>
                  </a:lnTo>
                  <a:lnTo>
                    <a:pt x="149898" y="383730"/>
                  </a:lnTo>
                  <a:lnTo>
                    <a:pt x="151168" y="385724"/>
                  </a:lnTo>
                  <a:lnTo>
                    <a:pt x="152514" y="388353"/>
                  </a:lnTo>
                  <a:lnTo>
                    <a:pt x="200647" y="404177"/>
                  </a:lnTo>
                  <a:lnTo>
                    <a:pt x="202819" y="404545"/>
                  </a:lnTo>
                  <a:lnTo>
                    <a:pt x="205320" y="404545"/>
                  </a:lnTo>
                  <a:lnTo>
                    <a:pt x="206743" y="404253"/>
                  </a:lnTo>
                  <a:lnTo>
                    <a:pt x="207886" y="403479"/>
                  </a:lnTo>
                  <a:lnTo>
                    <a:pt x="210540" y="402170"/>
                  </a:lnTo>
                  <a:lnTo>
                    <a:pt x="211810" y="400177"/>
                  </a:lnTo>
                  <a:lnTo>
                    <a:pt x="212471" y="398195"/>
                  </a:lnTo>
                  <a:lnTo>
                    <a:pt x="220370" y="373176"/>
                  </a:lnTo>
                  <a:lnTo>
                    <a:pt x="224167" y="373621"/>
                  </a:lnTo>
                  <a:lnTo>
                    <a:pt x="227965" y="373875"/>
                  </a:lnTo>
                  <a:lnTo>
                    <a:pt x="238836" y="373875"/>
                  </a:lnTo>
                  <a:lnTo>
                    <a:pt x="279742" y="362623"/>
                  </a:lnTo>
                  <a:lnTo>
                    <a:pt x="287020" y="359346"/>
                  </a:lnTo>
                  <a:lnTo>
                    <a:pt x="311391" y="328980"/>
                  </a:lnTo>
                  <a:lnTo>
                    <a:pt x="312013" y="326999"/>
                  </a:lnTo>
                  <a:lnTo>
                    <a:pt x="312013" y="325056"/>
                  </a:lnTo>
                  <a:lnTo>
                    <a:pt x="310743" y="323075"/>
                  </a:lnTo>
                  <a:lnTo>
                    <a:pt x="310095" y="321729"/>
                  </a:lnTo>
                  <a:lnTo>
                    <a:pt x="308737" y="320421"/>
                  </a:lnTo>
                  <a:lnTo>
                    <a:pt x="306768" y="319798"/>
                  </a:lnTo>
                  <a:lnTo>
                    <a:pt x="262636" y="305904"/>
                  </a:lnTo>
                  <a:lnTo>
                    <a:pt x="258889" y="305003"/>
                  </a:lnTo>
                  <a:lnTo>
                    <a:pt x="256260" y="305003"/>
                  </a:lnTo>
                  <a:lnTo>
                    <a:pt x="255485" y="305054"/>
                  </a:lnTo>
                  <a:lnTo>
                    <a:pt x="254711" y="305257"/>
                  </a:lnTo>
                  <a:lnTo>
                    <a:pt x="252717" y="305257"/>
                  </a:lnTo>
                  <a:lnTo>
                    <a:pt x="250736" y="305904"/>
                  </a:lnTo>
                  <a:lnTo>
                    <a:pt x="248094" y="306603"/>
                  </a:lnTo>
                  <a:lnTo>
                    <a:pt x="242811" y="309880"/>
                  </a:lnTo>
                  <a:lnTo>
                    <a:pt x="240195" y="311873"/>
                  </a:lnTo>
                  <a:lnTo>
                    <a:pt x="236918" y="313182"/>
                  </a:lnTo>
                  <a:lnTo>
                    <a:pt x="233565" y="313804"/>
                  </a:lnTo>
                  <a:lnTo>
                    <a:pt x="229641" y="315150"/>
                  </a:lnTo>
                  <a:lnTo>
                    <a:pt x="225018" y="315798"/>
                  </a:lnTo>
                  <a:lnTo>
                    <a:pt x="214464" y="315798"/>
                  </a:lnTo>
                  <a:lnTo>
                    <a:pt x="208546" y="315150"/>
                  </a:lnTo>
                  <a:lnTo>
                    <a:pt x="203263" y="313182"/>
                  </a:lnTo>
                  <a:lnTo>
                    <a:pt x="195580" y="310832"/>
                  </a:lnTo>
                  <a:lnTo>
                    <a:pt x="188264" y="307809"/>
                  </a:lnTo>
                  <a:lnTo>
                    <a:pt x="181190" y="304165"/>
                  </a:lnTo>
                  <a:lnTo>
                    <a:pt x="174269" y="299974"/>
                  </a:lnTo>
                  <a:lnTo>
                    <a:pt x="168338" y="296697"/>
                  </a:lnTo>
                  <a:lnTo>
                    <a:pt x="164985" y="289433"/>
                  </a:lnTo>
                  <a:lnTo>
                    <a:pt x="166992" y="282803"/>
                  </a:lnTo>
                  <a:lnTo>
                    <a:pt x="167640" y="278879"/>
                  </a:lnTo>
                  <a:lnTo>
                    <a:pt x="170268" y="276250"/>
                  </a:lnTo>
                  <a:lnTo>
                    <a:pt x="173621" y="275602"/>
                  </a:lnTo>
                  <a:lnTo>
                    <a:pt x="177914" y="274497"/>
                  </a:lnTo>
                  <a:lnTo>
                    <a:pt x="181787" y="273431"/>
                  </a:lnTo>
                  <a:lnTo>
                    <a:pt x="186867" y="273431"/>
                  </a:lnTo>
                  <a:lnTo>
                    <a:pt x="187769" y="273481"/>
                  </a:lnTo>
                  <a:lnTo>
                    <a:pt x="188747" y="273596"/>
                  </a:lnTo>
                  <a:lnTo>
                    <a:pt x="190868" y="273431"/>
                  </a:lnTo>
                  <a:lnTo>
                    <a:pt x="193040" y="273354"/>
                  </a:lnTo>
                  <a:lnTo>
                    <a:pt x="201218" y="273354"/>
                  </a:lnTo>
                  <a:lnTo>
                    <a:pt x="207391" y="273926"/>
                  </a:lnTo>
                  <a:lnTo>
                    <a:pt x="213169" y="274904"/>
                  </a:lnTo>
                  <a:lnTo>
                    <a:pt x="220535" y="275513"/>
                  </a:lnTo>
                  <a:lnTo>
                    <a:pt x="228739" y="276237"/>
                  </a:lnTo>
                  <a:lnTo>
                    <a:pt x="237553" y="276948"/>
                  </a:lnTo>
                  <a:lnTo>
                    <a:pt x="246811" y="277520"/>
                  </a:lnTo>
                  <a:lnTo>
                    <a:pt x="252412" y="278180"/>
                  </a:lnTo>
                  <a:lnTo>
                    <a:pt x="257746" y="278422"/>
                  </a:lnTo>
                  <a:lnTo>
                    <a:pt x="262813" y="278422"/>
                  </a:lnTo>
                  <a:lnTo>
                    <a:pt x="305460" y="268325"/>
                  </a:lnTo>
                  <a:lnTo>
                    <a:pt x="330860" y="239763"/>
                  </a:lnTo>
                  <a:lnTo>
                    <a:pt x="337769" y="219532"/>
                  </a:lnTo>
                  <a:lnTo>
                    <a:pt x="338391" y="211607"/>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1"/>
            <p:cNvSpPr/>
            <p:nvPr/>
          </p:nvSpPr>
          <p:spPr>
            <a:xfrm>
              <a:off x="4919070" y="3489343"/>
              <a:ext cx="236854" cy="316865"/>
            </a:xfrm>
            <a:custGeom>
              <a:rect b="b" l="l" r="r" t="t"/>
              <a:pathLst>
                <a:path extrusionOk="0" h="316864" w="236854">
                  <a:moveTo>
                    <a:pt x="102244" y="316499"/>
                  </a:moveTo>
                  <a:lnTo>
                    <a:pt x="99994" y="316499"/>
                  </a:lnTo>
                  <a:lnTo>
                    <a:pt x="99419" y="316424"/>
                  </a:lnTo>
                  <a:lnTo>
                    <a:pt x="98844" y="316249"/>
                  </a:lnTo>
                  <a:lnTo>
                    <a:pt x="54719" y="302424"/>
                  </a:lnTo>
                  <a:lnTo>
                    <a:pt x="52069" y="301774"/>
                  </a:lnTo>
                  <a:lnTo>
                    <a:pt x="50069" y="299774"/>
                  </a:lnTo>
                  <a:lnTo>
                    <a:pt x="48719" y="297774"/>
                  </a:lnTo>
                  <a:lnTo>
                    <a:pt x="47444" y="295849"/>
                  </a:lnTo>
                  <a:lnTo>
                    <a:pt x="47444" y="293224"/>
                  </a:lnTo>
                  <a:lnTo>
                    <a:pt x="48094" y="290574"/>
                  </a:lnTo>
                  <a:lnTo>
                    <a:pt x="55994" y="266849"/>
                  </a:lnTo>
                  <a:lnTo>
                    <a:pt x="48333" y="263037"/>
                  </a:lnTo>
                  <a:lnTo>
                    <a:pt x="17735" y="238287"/>
                  </a:lnTo>
                  <a:lnTo>
                    <a:pt x="619" y="200849"/>
                  </a:lnTo>
                  <a:lnTo>
                    <a:pt x="0" y="193941"/>
                  </a:lnTo>
                  <a:lnTo>
                    <a:pt x="200" y="187024"/>
                  </a:lnTo>
                  <a:lnTo>
                    <a:pt x="15794" y="147474"/>
                  </a:lnTo>
                  <a:lnTo>
                    <a:pt x="49494" y="126812"/>
                  </a:lnTo>
                  <a:lnTo>
                    <a:pt x="73294" y="123599"/>
                  </a:lnTo>
                  <a:lnTo>
                    <a:pt x="85144" y="123599"/>
                  </a:lnTo>
                  <a:lnTo>
                    <a:pt x="92019" y="123999"/>
                  </a:lnTo>
                  <a:lnTo>
                    <a:pt x="98844" y="124374"/>
                  </a:lnTo>
                  <a:lnTo>
                    <a:pt x="107979" y="125643"/>
                  </a:lnTo>
                  <a:lnTo>
                    <a:pt x="116559" y="126537"/>
                  </a:lnTo>
                  <a:lnTo>
                    <a:pt x="124525" y="127187"/>
                  </a:lnTo>
                  <a:lnTo>
                    <a:pt x="131819" y="127724"/>
                  </a:lnTo>
                  <a:lnTo>
                    <a:pt x="136969" y="128174"/>
                  </a:lnTo>
                  <a:lnTo>
                    <a:pt x="142044" y="128624"/>
                  </a:lnTo>
                  <a:lnTo>
                    <a:pt x="149319" y="128624"/>
                  </a:lnTo>
                  <a:lnTo>
                    <a:pt x="151444" y="128574"/>
                  </a:lnTo>
                  <a:lnTo>
                    <a:pt x="153569" y="128374"/>
                  </a:lnTo>
                  <a:lnTo>
                    <a:pt x="157544" y="128374"/>
                  </a:lnTo>
                  <a:lnTo>
                    <a:pt x="172744" y="115174"/>
                  </a:lnTo>
                  <a:lnTo>
                    <a:pt x="172744" y="111899"/>
                  </a:lnTo>
                  <a:lnTo>
                    <a:pt x="162819" y="99374"/>
                  </a:lnTo>
                  <a:lnTo>
                    <a:pt x="159544" y="97374"/>
                  </a:lnTo>
                  <a:lnTo>
                    <a:pt x="156194" y="95374"/>
                  </a:lnTo>
                  <a:lnTo>
                    <a:pt x="152269" y="93374"/>
                  </a:lnTo>
                  <a:lnTo>
                    <a:pt x="148294" y="92099"/>
                  </a:lnTo>
                  <a:lnTo>
                    <a:pt x="144369" y="90749"/>
                  </a:lnTo>
                  <a:lnTo>
                    <a:pt x="139094" y="89449"/>
                  </a:lnTo>
                  <a:lnTo>
                    <a:pt x="134469" y="88099"/>
                  </a:lnTo>
                  <a:lnTo>
                    <a:pt x="125194" y="88099"/>
                  </a:lnTo>
                  <a:lnTo>
                    <a:pt x="121269" y="88824"/>
                  </a:lnTo>
                  <a:lnTo>
                    <a:pt x="117294" y="89449"/>
                  </a:lnTo>
                  <a:lnTo>
                    <a:pt x="114644" y="90099"/>
                  </a:lnTo>
                  <a:lnTo>
                    <a:pt x="112019" y="90749"/>
                  </a:lnTo>
                  <a:lnTo>
                    <a:pt x="110094" y="92099"/>
                  </a:lnTo>
                  <a:lnTo>
                    <a:pt x="105469" y="94724"/>
                  </a:lnTo>
                  <a:lnTo>
                    <a:pt x="103469" y="96024"/>
                  </a:lnTo>
                  <a:lnTo>
                    <a:pt x="100819" y="96724"/>
                  </a:lnTo>
                  <a:lnTo>
                    <a:pt x="98194" y="96724"/>
                  </a:lnTo>
                  <a:lnTo>
                    <a:pt x="97419" y="96924"/>
                  </a:lnTo>
                  <a:lnTo>
                    <a:pt x="96644" y="96974"/>
                  </a:lnTo>
                  <a:lnTo>
                    <a:pt x="94019" y="96974"/>
                  </a:lnTo>
                  <a:lnTo>
                    <a:pt x="92144" y="96524"/>
                  </a:lnTo>
                  <a:lnTo>
                    <a:pt x="90269" y="96024"/>
                  </a:lnTo>
                  <a:lnTo>
                    <a:pt x="46094" y="82199"/>
                  </a:lnTo>
                  <a:lnTo>
                    <a:pt x="44169" y="82199"/>
                  </a:lnTo>
                  <a:lnTo>
                    <a:pt x="42819" y="80899"/>
                  </a:lnTo>
                  <a:lnTo>
                    <a:pt x="42169" y="78899"/>
                  </a:lnTo>
                  <a:lnTo>
                    <a:pt x="40819" y="76924"/>
                  </a:lnTo>
                  <a:lnTo>
                    <a:pt x="40819" y="74924"/>
                  </a:lnTo>
                  <a:lnTo>
                    <a:pt x="41519" y="72999"/>
                  </a:lnTo>
                  <a:lnTo>
                    <a:pt x="43444" y="66999"/>
                  </a:lnTo>
                  <a:lnTo>
                    <a:pt x="77881" y="39805"/>
                  </a:lnTo>
                  <a:lnTo>
                    <a:pt x="112719" y="31174"/>
                  </a:lnTo>
                  <a:lnTo>
                    <a:pt x="122894" y="31174"/>
                  </a:lnTo>
                  <a:lnTo>
                    <a:pt x="125394" y="31249"/>
                  </a:lnTo>
                  <a:lnTo>
                    <a:pt x="127844" y="31449"/>
                  </a:lnTo>
                  <a:lnTo>
                    <a:pt x="135744" y="7074"/>
                  </a:lnTo>
                  <a:lnTo>
                    <a:pt x="136469" y="4424"/>
                  </a:lnTo>
                  <a:lnTo>
                    <a:pt x="137744" y="2424"/>
                  </a:lnTo>
                  <a:lnTo>
                    <a:pt x="140394" y="1074"/>
                  </a:lnTo>
                  <a:lnTo>
                    <a:pt x="141544" y="324"/>
                  </a:lnTo>
                  <a:lnTo>
                    <a:pt x="142944" y="0"/>
                  </a:lnTo>
                  <a:lnTo>
                    <a:pt x="145469" y="0"/>
                  </a:lnTo>
                  <a:lnTo>
                    <a:pt x="191844" y="14274"/>
                  </a:lnTo>
                  <a:lnTo>
                    <a:pt x="197119" y="18899"/>
                  </a:lnTo>
                  <a:lnTo>
                    <a:pt x="198394" y="20899"/>
                  </a:lnTo>
                  <a:lnTo>
                    <a:pt x="198394" y="23524"/>
                  </a:lnTo>
                  <a:lnTo>
                    <a:pt x="197744" y="26174"/>
                  </a:lnTo>
                  <a:lnTo>
                    <a:pt x="190494" y="50549"/>
                  </a:lnTo>
                  <a:lnTo>
                    <a:pt x="196816" y="54645"/>
                  </a:lnTo>
                  <a:lnTo>
                    <a:pt x="226207" y="85245"/>
                  </a:lnTo>
                  <a:lnTo>
                    <a:pt x="236019" y="115174"/>
                  </a:lnTo>
                  <a:lnTo>
                    <a:pt x="236669" y="123099"/>
                  </a:lnTo>
                  <a:lnTo>
                    <a:pt x="222162" y="162634"/>
                  </a:lnTo>
                  <a:lnTo>
                    <a:pt x="183878" y="187918"/>
                  </a:lnTo>
                  <a:lnTo>
                    <a:pt x="159619" y="190299"/>
                  </a:lnTo>
                  <a:lnTo>
                    <a:pt x="154994" y="190299"/>
                  </a:lnTo>
                  <a:lnTo>
                    <a:pt x="150094" y="190124"/>
                  </a:lnTo>
                  <a:lnTo>
                    <a:pt x="145019" y="189674"/>
                  </a:lnTo>
                  <a:lnTo>
                    <a:pt x="135385" y="188793"/>
                  </a:lnTo>
                  <a:lnTo>
                    <a:pt x="126372" y="188024"/>
                  </a:lnTo>
                  <a:lnTo>
                    <a:pt x="118114" y="187255"/>
                  </a:lnTo>
                  <a:lnTo>
                    <a:pt x="110744" y="186374"/>
                  </a:lnTo>
                  <a:lnTo>
                    <a:pt x="102819" y="185749"/>
                  </a:lnTo>
                  <a:lnTo>
                    <a:pt x="94919" y="185024"/>
                  </a:lnTo>
                  <a:lnTo>
                    <a:pt x="81719" y="185024"/>
                  </a:lnTo>
                  <a:lnTo>
                    <a:pt x="62619" y="201574"/>
                  </a:lnTo>
                  <a:lnTo>
                    <a:pt x="65894" y="208774"/>
                  </a:lnTo>
                  <a:lnTo>
                    <a:pt x="72469" y="212099"/>
                  </a:lnTo>
                  <a:lnTo>
                    <a:pt x="79145" y="216201"/>
                  </a:lnTo>
                  <a:lnTo>
                    <a:pt x="86166" y="219693"/>
                  </a:lnTo>
                  <a:lnTo>
                    <a:pt x="93425" y="222688"/>
                  </a:lnTo>
                  <a:lnTo>
                    <a:pt x="100819" y="225299"/>
                  </a:lnTo>
                  <a:lnTo>
                    <a:pt x="106744" y="226574"/>
                  </a:lnTo>
                  <a:lnTo>
                    <a:pt x="112719" y="227924"/>
                  </a:lnTo>
                  <a:lnTo>
                    <a:pt x="123269" y="227924"/>
                  </a:lnTo>
                  <a:lnTo>
                    <a:pt x="127194" y="227299"/>
                  </a:lnTo>
                  <a:lnTo>
                    <a:pt x="131819" y="225949"/>
                  </a:lnTo>
                  <a:lnTo>
                    <a:pt x="135119" y="224649"/>
                  </a:lnTo>
                  <a:lnTo>
                    <a:pt x="137744" y="223299"/>
                  </a:lnTo>
                  <a:lnTo>
                    <a:pt x="141019" y="222024"/>
                  </a:lnTo>
                  <a:lnTo>
                    <a:pt x="152919" y="216749"/>
                  </a:lnTo>
                  <a:lnTo>
                    <a:pt x="158194" y="216749"/>
                  </a:lnTo>
                  <a:lnTo>
                    <a:pt x="160194" y="218024"/>
                  </a:lnTo>
                  <a:lnTo>
                    <a:pt x="204369" y="231224"/>
                  </a:lnTo>
                  <a:lnTo>
                    <a:pt x="206319" y="231849"/>
                  </a:lnTo>
                  <a:lnTo>
                    <a:pt x="207669" y="233199"/>
                  </a:lnTo>
                  <a:lnTo>
                    <a:pt x="208944" y="235199"/>
                  </a:lnTo>
                  <a:lnTo>
                    <a:pt x="209644" y="237124"/>
                  </a:lnTo>
                  <a:lnTo>
                    <a:pt x="209644" y="241124"/>
                  </a:lnTo>
                  <a:lnTo>
                    <a:pt x="185219" y="270774"/>
                  </a:lnTo>
                  <a:lnTo>
                    <a:pt x="142369" y="284799"/>
                  </a:lnTo>
                  <a:lnTo>
                    <a:pt x="134469" y="285549"/>
                  </a:lnTo>
                  <a:lnTo>
                    <a:pt x="123519" y="285549"/>
                  </a:lnTo>
                  <a:lnTo>
                    <a:pt x="120769" y="285424"/>
                  </a:lnTo>
                  <a:lnTo>
                    <a:pt x="117994" y="285299"/>
                  </a:lnTo>
                  <a:lnTo>
                    <a:pt x="110744" y="309674"/>
                  </a:lnTo>
                  <a:lnTo>
                    <a:pt x="110094" y="312324"/>
                  </a:lnTo>
                  <a:lnTo>
                    <a:pt x="108094" y="314299"/>
                  </a:lnTo>
                  <a:lnTo>
                    <a:pt x="106094" y="314949"/>
                  </a:lnTo>
                  <a:lnTo>
                    <a:pt x="104169" y="315924"/>
                  </a:lnTo>
                  <a:close/>
                </a:path>
              </a:pathLst>
            </a:custGeom>
            <a:solidFill>
              <a:srgbClr val="FFD4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1"/>
            <p:cNvSpPr/>
            <p:nvPr/>
          </p:nvSpPr>
          <p:spPr>
            <a:xfrm>
              <a:off x="5960163" y="3748917"/>
              <a:ext cx="615315" cy="121285"/>
            </a:xfrm>
            <a:custGeom>
              <a:rect b="b" l="l" r="r" t="t"/>
              <a:pathLst>
                <a:path extrusionOk="0" h="121285" w="615315">
                  <a:moveTo>
                    <a:pt x="307899" y="120674"/>
                  </a:moveTo>
                  <a:lnTo>
                    <a:pt x="237276" y="119430"/>
                  </a:lnTo>
                  <a:lnTo>
                    <a:pt x="172459" y="115891"/>
                  </a:lnTo>
                  <a:lnTo>
                    <a:pt x="115291" y="110345"/>
                  </a:lnTo>
                  <a:lnTo>
                    <a:pt x="67617" y="103079"/>
                  </a:lnTo>
                  <a:lnTo>
                    <a:pt x="8127" y="84543"/>
                  </a:lnTo>
                  <a:lnTo>
                    <a:pt x="0" y="73849"/>
                  </a:lnTo>
                  <a:lnTo>
                    <a:pt x="0" y="0"/>
                  </a:lnTo>
                  <a:lnTo>
                    <a:pt x="615148" y="0"/>
                  </a:lnTo>
                  <a:lnTo>
                    <a:pt x="615148" y="73849"/>
                  </a:lnTo>
                  <a:lnTo>
                    <a:pt x="547581" y="103079"/>
                  </a:lnTo>
                  <a:lnTo>
                    <a:pt x="499978" y="110345"/>
                  </a:lnTo>
                  <a:lnTo>
                    <a:pt x="442926" y="115891"/>
                  </a:lnTo>
                  <a:lnTo>
                    <a:pt x="378281" y="119430"/>
                  </a:lnTo>
                  <a:lnTo>
                    <a:pt x="307899" y="12067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1"/>
            <p:cNvSpPr/>
            <p:nvPr/>
          </p:nvSpPr>
          <p:spPr>
            <a:xfrm>
              <a:off x="5960163" y="3700742"/>
              <a:ext cx="615315" cy="93345"/>
            </a:xfrm>
            <a:custGeom>
              <a:rect b="b" l="l" r="r" t="t"/>
              <a:pathLst>
                <a:path extrusionOk="0" h="93345" w="615315">
                  <a:moveTo>
                    <a:pt x="307249" y="92999"/>
                  </a:moveTo>
                  <a:lnTo>
                    <a:pt x="236867" y="91790"/>
                  </a:lnTo>
                  <a:lnTo>
                    <a:pt x="172222" y="88330"/>
                  </a:lnTo>
                  <a:lnTo>
                    <a:pt x="115170" y="82874"/>
                  </a:lnTo>
                  <a:lnTo>
                    <a:pt x="67566" y="75677"/>
                  </a:lnTo>
                  <a:lnTo>
                    <a:pt x="8125" y="57073"/>
                  </a:lnTo>
                  <a:lnTo>
                    <a:pt x="0" y="46174"/>
                  </a:lnTo>
                  <a:lnTo>
                    <a:pt x="8127" y="35517"/>
                  </a:lnTo>
                  <a:lnTo>
                    <a:pt x="67617" y="17201"/>
                  </a:lnTo>
                  <a:lnTo>
                    <a:pt x="115291" y="10073"/>
                  </a:lnTo>
                  <a:lnTo>
                    <a:pt x="172459" y="4654"/>
                  </a:lnTo>
                  <a:lnTo>
                    <a:pt x="237276" y="1207"/>
                  </a:lnTo>
                  <a:lnTo>
                    <a:pt x="307899" y="0"/>
                  </a:lnTo>
                  <a:lnTo>
                    <a:pt x="378281" y="1207"/>
                  </a:lnTo>
                  <a:lnTo>
                    <a:pt x="442926" y="4654"/>
                  </a:lnTo>
                  <a:lnTo>
                    <a:pt x="499978" y="10073"/>
                  </a:lnTo>
                  <a:lnTo>
                    <a:pt x="547581" y="17201"/>
                  </a:lnTo>
                  <a:lnTo>
                    <a:pt x="607022" y="35517"/>
                  </a:lnTo>
                  <a:lnTo>
                    <a:pt x="615148" y="46174"/>
                  </a:lnTo>
                  <a:lnTo>
                    <a:pt x="607020" y="57073"/>
                  </a:lnTo>
                  <a:lnTo>
                    <a:pt x="547530" y="75677"/>
                  </a:lnTo>
                  <a:lnTo>
                    <a:pt x="499856" y="82874"/>
                  </a:lnTo>
                  <a:lnTo>
                    <a:pt x="442689" y="88330"/>
                  </a:lnTo>
                  <a:lnTo>
                    <a:pt x="377871" y="91790"/>
                  </a:lnTo>
                  <a:lnTo>
                    <a:pt x="307249" y="9299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1"/>
            <p:cNvSpPr/>
            <p:nvPr/>
          </p:nvSpPr>
          <p:spPr>
            <a:xfrm>
              <a:off x="6023463" y="3720567"/>
              <a:ext cx="489584" cy="43815"/>
            </a:xfrm>
            <a:custGeom>
              <a:rect b="b" l="l" r="r" t="t"/>
              <a:pathLst>
                <a:path extrusionOk="0" h="43814" w="489584">
                  <a:moveTo>
                    <a:pt x="244599" y="43524"/>
                  </a:moveTo>
                  <a:lnTo>
                    <a:pt x="167273" y="42400"/>
                  </a:lnTo>
                  <a:lnTo>
                    <a:pt x="100126" y="39278"/>
                  </a:lnTo>
                  <a:lnTo>
                    <a:pt x="47183" y="34539"/>
                  </a:lnTo>
                  <a:lnTo>
                    <a:pt x="0" y="21724"/>
                  </a:lnTo>
                  <a:lnTo>
                    <a:pt x="12466" y="14924"/>
                  </a:lnTo>
                  <a:lnTo>
                    <a:pt x="47183" y="8969"/>
                  </a:lnTo>
                  <a:lnTo>
                    <a:pt x="100126" y="4241"/>
                  </a:lnTo>
                  <a:lnTo>
                    <a:pt x="167273" y="1124"/>
                  </a:lnTo>
                  <a:lnTo>
                    <a:pt x="244599" y="0"/>
                  </a:lnTo>
                  <a:lnTo>
                    <a:pt x="321710" y="1124"/>
                  </a:lnTo>
                  <a:lnTo>
                    <a:pt x="388841" y="4241"/>
                  </a:lnTo>
                  <a:lnTo>
                    <a:pt x="441882" y="8969"/>
                  </a:lnTo>
                  <a:lnTo>
                    <a:pt x="476722" y="14924"/>
                  </a:lnTo>
                  <a:lnTo>
                    <a:pt x="489249" y="21724"/>
                  </a:lnTo>
                  <a:lnTo>
                    <a:pt x="476722" y="28561"/>
                  </a:lnTo>
                  <a:lnTo>
                    <a:pt x="441882" y="34539"/>
                  </a:lnTo>
                  <a:lnTo>
                    <a:pt x="388841" y="39278"/>
                  </a:lnTo>
                  <a:lnTo>
                    <a:pt x="321710" y="42400"/>
                  </a:lnTo>
                  <a:lnTo>
                    <a:pt x="244599" y="4352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1"/>
            <p:cNvSpPr/>
            <p:nvPr/>
          </p:nvSpPr>
          <p:spPr>
            <a:xfrm>
              <a:off x="6022813" y="3720567"/>
              <a:ext cx="489584" cy="28575"/>
            </a:xfrm>
            <a:custGeom>
              <a:rect b="b" l="l" r="r" t="t"/>
              <a:pathLst>
                <a:path extrusionOk="0" h="28575" w="489584">
                  <a:moveTo>
                    <a:pt x="478649" y="28349"/>
                  </a:moveTo>
                  <a:lnTo>
                    <a:pt x="415069" y="18783"/>
                  </a:lnTo>
                  <a:lnTo>
                    <a:pt x="366102" y="15431"/>
                  </a:lnTo>
                  <a:lnTo>
                    <a:pt x="308559" y="13282"/>
                  </a:lnTo>
                  <a:lnTo>
                    <a:pt x="244599" y="12524"/>
                  </a:lnTo>
                  <a:lnTo>
                    <a:pt x="180888" y="13282"/>
                  </a:lnTo>
                  <a:lnTo>
                    <a:pt x="123377" y="15431"/>
                  </a:lnTo>
                  <a:lnTo>
                    <a:pt x="74316" y="18783"/>
                  </a:lnTo>
                  <a:lnTo>
                    <a:pt x="35956" y="23152"/>
                  </a:lnTo>
                  <a:lnTo>
                    <a:pt x="10549" y="28349"/>
                  </a:lnTo>
                  <a:lnTo>
                    <a:pt x="3924" y="26349"/>
                  </a:lnTo>
                  <a:lnTo>
                    <a:pt x="0" y="23724"/>
                  </a:lnTo>
                  <a:lnTo>
                    <a:pt x="0" y="21724"/>
                  </a:lnTo>
                  <a:lnTo>
                    <a:pt x="47161" y="8969"/>
                  </a:lnTo>
                  <a:lnTo>
                    <a:pt x="100094" y="4241"/>
                  </a:lnTo>
                  <a:lnTo>
                    <a:pt x="167244" y="1124"/>
                  </a:lnTo>
                  <a:lnTo>
                    <a:pt x="244599" y="0"/>
                  </a:lnTo>
                  <a:lnTo>
                    <a:pt x="321954" y="1124"/>
                  </a:lnTo>
                  <a:lnTo>
                    <a:pt x="389104" y="4241"/>
                  </a:lnTo>
                  <a:lnTo>
                    <a:pt x="442037" y="8969"/>
                  </a:lnTo>
                  <a:lnTo>
                    <a:pt x="476739" y="14924"/>
                  </a:lnTo>
                  <a:lnTo>
                    <a:pt x="489199" y="21724"/>
                  </a:lnTo>
                  <a:lnTo>
                    <a:pt x="489199" y="23724"/>
                  </a:lnTo>
                  <a:lnTo>
                    <a:pt x="485274" y="26349"/>
                  </a:lnTo>
                  <a:lnTo>
                    <a:pt x="478649" y="28349"/>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1"/>
            <p:cNvSpPr/>
            <p:nvPr/>
          </p:nvSpPr>
          <p:spPr>
            <a:xfrm>
              <a:off x="5915338" y="3664542"/>
              <a:ext cx="615315" cy="120650"/>
            </a:xfrm>
            <a:custGeom>
              <a:rect b="b" l="l" r="r" t="t"/>
              <a:pathLst>
                <a:path extrusionOk="0" h="120650" w="615315">
                  <a:moveTo>
                    <a:pt x="307899" y="120649"/>
                  </a:moveTo>
                  <a:lnTo>
                    <a:pt x="237276" y="119441"/>
                  </a:lnTo>
                  <a:lnTo>
                    <a:pt x="172459" y="115995"/>
                  </a:lnTo>
                  <a:lnTo>
                    <a:pt x="115291" y="110575"/>
                  </a:lnTo>
                  <a:lnTo>
                    <a:pt x="67617" y="103448"/>
                  </a:lnTo>
                  <a:lnTo>
                    <a:pt x="8127" y="85132"/>
                  </a:lnTo>
                  <a:lnTo>
                    <a:pt x="0" y="74474"/>
                  </a:lnTo>
                  <a:lnTo>
                    <a:pt x="0" y="0"/>
                  </a:lnTo>
                  <a:lnTo>
                    <a:pt x="615123" y="0"/>
                  </a:lnTo>
                  <a:lnTo>
                    <a:pt x="615123" y="74474"/>
                  </a:lnTo>
                  <a:lnTo>
                    <a:pt x="547566" y="103448"/>
                  </a:lnTo>
                  <a:lnTo>
                    <a:pt x="499968" y="110575"/>
                  </a:lnTo>
                  <a:lnTo>
                    <a:pt x="442921" y="115995"/>
                  </a:lnTo>
                  <a:lnTo>
                    <a:pt x="378279" y="119441"/>
                  </a:lnTo>
                  <a:lnTo>
                    <a:pt x="307899" y="12064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1"/>
            <p:cNvSpPr/>
            <p:nvPr/>
          </p:nvSpPr>
          <p:spPr>
            <a:xfrm>
              <a:off x="5915338" y="3616367"/>
              <a:ext cx="615315" cy="93980"/>
            </a:xfrm>
            <a:custGeom>
              <a:rect b="b" l="l" r="r" t="t"/>
              <a:pathLst>
                <a:path extrusionOk="0" h="93979" w="615315">
                  <a:moveTo>
                    <a:pt x="307899" y="93649"/>
                  </a:moveTo>
                  <a:lnTo>
                    <a:pt x="237276" y="92406"/>
                  </a:lnTo>
                  <a:lnTo>
                    <a:pt x="172459" y="88866"/>
                  </a:lnTo>
                  <a:lnTo>
                    <a:pt x="115291" y="83320"/>
                  </a:lnTo>
                  <a:lnTo>
                    <a:pt x="67617" y="76054"/>
                  </a:lnTo>
                  <a:lnTo>
                    <a:pt x="8127" y="57518"/>
                  </a:lnTo>
                  <a:lnTo>
                    <a:pt x="0" y="46824"/>
                  </a:lnTo>
                  <a:lnTo>
                    <a:pt x="8127" y="36131"/>
                  </a:lnTo>
                  <a:lnTo>
                    <a:pt x="67617" y="17595"/>
                  </a:lnTo>
                  <a:lnTo>
                    <a:pt x="115291" y="10329"/>
                  </a:lnTo>
                  <a:lnTo>
                    <a:pt x="172459" y="4783"/>
                  </a:lnTo>
                  <a:lnTo>
                    <a:pt x="237276" y="1243"/>
                  </a:lnTo>
                  <a:lnTo>
                    <a:pt x="307899" y="0"/>
                  </a:lnTo>
                  <a:lnTo>
                    <a:pt x="378279" y="1243"/>
                  </a:lnTo>
                  <a:lnTo>
                    <a:pt x="442921" y="4783"/>
                  </a:lnTo>
                  <a:lnTo>
                    <a:pt x="499968" y="10329"/>
                  </a:lnTo>
                  <a:lnTo>
                    <a:pt x="547566" y="17595"/>
                  </a:lnTo>
                  <a:lnTo>
                    <a:pt x="606999" y="36131"/>
                  </a:lnTo>
                  <a:lnTo>
                    <a:pt x="615123" y="46824"/>
                  </a:lnTo>
                  <a:lnTo>
                    <a:pt x="606999" y="57518"/>
                  </a:lnTo>
                  <a:lnTo>
                    <a:pt x="547566" y="76054"/>
                  </a:lnTo>
                  <a:lnTo>
                    <a:pt x="499968" y="83320"/>
                  </a:lnTo>
                  <a:lnTo>
                    <a:pt x="442921" y="88866"/>
                  </a:lnTo>
                  <a:lnTo>
                    <a:pt x="378279" y="92406"/>
                  </a:lnTo>
                  <a:lnTo>
                    <a:pt x="307899" y="936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1"/>
            <p:cNvSpPr/>
            <p:nvPr/>
          </p:nvSpPr>
          <p:spPr>
            <a:xfrm>
              <a:off x="5978637" y="3636817"/>
              <a:ext cx="488950" cy="43180"/>
            </a:xfrm>
            <a:custGeom>
              <a:rect b="b" l="l" r="r" t="t"/>
              <a:pathLst>
                <a:path extrusionOk="0" h="43179" w="488950">
                  <a:moveTo>
                    <a:pt x="244599" y="42824"/>
                  </a:moveTo>
                  <a:lnTo>
                    <a:pt x="167263" y="41773"/>
                  </a:lnTo>
                  <a:lnTo>
                    <a:pt x="100115" y="38826"/>
                  </a:lnTo>
                  <a:lnTo>
                    <a:pt x="47175" y="34298"/>
                  </a:lnTo>
                  <a:lnTo>
                    <a:pt x="0" y="21749"/>
                  </a:lnTo>
                  <a:lnTo>
                    <a:pt x="12463" y="14687"/>
                  </a:lnTo>
                  <a:lnTo>
                    <a:pt x="47175" y="8693"/>
                  </a:lnTo>
                  <a:lnTo>
                    <a:pt x="100115" y="4055"/>
                  </a:lnTo>
                  <a:lnTo>
                    <a:pt x="167263" y="1061"/>
                  </a:lnTo>
                  <a:lnTo>
                    <a:pt x="244599" y="0"/>
                  </a:lnTo>
                  <a:lnTo>
                    <a:pt x="321608" y="1061"/>
                  </a:lnTo>
                  <a:lnTo>
                    <a:pt x="388562" y="4055"/>
                  </a:lnTo>
                  <a:lnTo>
                    <a:pt x="441407" y="8693"/>
                  </a:lnTo>
                  <a:lnTo>
                    <a:pt x="476087" y="14687"/>
                  </a:lnTo>
                  <a:lnTo>
                    <a:pt x="488549" y="21749"/>
                  </a:lnTo>
                  <a:lnTo>
                    <a:pt x="476087" y="28501"/>
                  </a:lnTo>
                  <a:lnTo>
                    <a:pt x="441407" y="34298"/>
                  </a:lnTo>
                  <a:lnTo>
                    <a:pt x="388562" y="38826"/>
                  </a:lnTo>
                  <a:lnTo>
                    <a:pt x="321608" y="41773"/>
                  </a:lnTo>
                  <a:lnTo>
                    <a:pt x="244599" y="4282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1"/>
            <p:cNvSpPr/>
            <p:nvPr/>
          </p:nvSpPr>
          <p:spPr>
            <a:xfrm>
              <a:off x="5978637" y="3636817"/>
              <a:ext cx="488950" cy="27940"/>
            </a:xfrm>
            <a:custGeom>
              <a:rect b="b" l="l" r="r" t="t"/>
              <a:pathLst>
                <a:path extrusionOk="0" h="27939" w="488950">
                  <a:moveTo>
                    <a:pt x="478649" y="27724"/>
                  </a:moveTo>
                  <a:lnTo>
                    <a:pt x="414601" y="18657"/>
                  </a:lnTo>
                  <a:lnTo>
                    <a:pt x="365634" y="15407"/>
                  </a:lnTo>
                  <a:lnTo>
                    <a:pt x="308247" y="13300"/>
                  </a:lnTo>
                  <a:lnTo>
                    <a:pt x="244599" y="12549"/>
                  </a:lnTo>
                  <a:lnTo>
                    <a:pt x="180627" y="13300"/>
                  </a:lnTo>
                  <a:lnTo>
                    <a:pt x="123078" y="15407"/>
                  </a:lnTo>
                  <a:lnTo>
                    <a:pt x="74111" y="18657"/>
                  </a:lnTo>
                  <a:lnTo>
                    <a:pt x="35882" y="22834"/>
                  </a:lnTo>
                  <a:lnTo>
                    <a:pt x="10549" y="27724"/>
                  </a:lnTo>
                  <a:lnTo>
                    <a:pt x="3274" y="25724"/>
                  </a:lnTo>
                  <a:lnTo>
                    <a:pt x="0" y="23724"/>
                  </a:lnTo>
                  <a:lnTo>
                    <a:pt x="0" y="21749"/>
                  </a:lnTo>
                  <a:lnTo>
                    <a:pt x="47134" y="8693"/>
                  </a:lnTo>
                  <a:lnTo>
                    <a:pt x="99975" y="4055"/>
                  </a:lnTo>
                  <a:lnTo>
                    <a:pt x="166930" y="1061"/>
                  </a:lnTo>
                  <a:lnTo>
                    <a:pt x="243949" y="0"/>
                  </a:lnTo>
                  <a:lnTo>
                    <a:pt x="321275" y="1061"/>
                  </a:lnTo>
                  <a:lnTo>
                    <a:pt x="388422" y="4055"/>
                  </a:lnTo>
                  <a:lnTo>
                    <a:pt x="441365" y="8693"/>
                  </a:lnTo>
                  <a:lnTo>
                    <a:pt x="476082" y="14687"/>
                  </a:lnTo>
                  <a:lnTo>
                    <a:pt x="488549" y="21749"/>
                  </a:lnTo>
                  <a:lnTo>
                    <a:pt x="488549" y="23724"/>
                  </a:lnTo>
                  <a:lnTo>
                    <a:pt x="485274" y="25724"/>
                  </a:lnTo>
                  <a:lnTo>
                    <a:pt x="478649" y="27724"/>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1"/>
            <p:cNvSpPr/>
            <p:nvPr/>
          </p:nvSpPr>
          <p:spPr>
            <a:xfrm>
              <a:off x="5965437" y="3580092"/>
              <a:ext cx="615315" cy="120650"/>
            </a:xfrm>
            <a:custGeom>
              <a:rect b="b" l="l" r="r" t="t"/>
              <a:pathLst>
                <a:path extrusionOk="0" h="120650" w="615315">
                  <a:moveTo>
                    <a:pt x="307249" y="120649"/>
                  </a:moveTo>
                  <a:lnTo>
                    <a:pt x="236867" y="119406"/>
                  </a:lnTo>
                  <a:lnTo>
                    <a:pt x="172222" y="115868"/>
                  </a:lnTo>
                  <a:lnTo>
                    <a:pt x="115170" y="110326"/>
                  </a:lnTo>
                  <a:lnTo>
                    <a:pt x="67566" y="103068"/>
                  </a:lnTo>
                  <a:lnTo>
                    <a:pt x="8125" y="84565"/>
                  </a:lnTo>
                  <a:lnTo>
                    <a:pt x="0" y="73899"/>
                  </a:lnTo>
                  <a:lnTo>
                    <a:pt x="0" y="0"/>
                  </a:lnTo>
                  <a:lnTo>
                    <a:pt x="615148" y="0"/>
                  </a:lnTo>
                  <a:lnTo>
                    <a:pt x="615148" y="73899"/>
                  </a:lnTo>
                  <a:lnTo>
                    <a:pt x="547530" y="103068"/>
                  </a:lnTo>
                  <a:lnTo>
                    <a:pt x="499856" y="110326"/>
                  </a:lnTo>
                  <a:lnTo>
                    <a:pt x="442689" y="115868"/>
                  </a:lnTo>
                  <a:lnTo>
                    <a:pt x="377871" y="119406"/>
                  </a:lnTo>
                  <a:lnTo>
                    <a:pt x="307249" y="120649"/>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1"/>
            <p:cNvSpPr/>
            <p:nvPr/>
          </p:nvSpPr>
          <p:spPr>
            <a:xfrm>
              <a:off x="5965437" y="3531968"/>
              <a:ext cx="615315" cy="93980"/>
            </a:xfrm>
            <a:custGeom>
              <a:rect b="b" l="l" r="r" t="t"/>
              <a:pathLst>
                <a:path extrusionOk="0" h="93979" w="615315">
                  <a:moveTo>
                    <a:pt x="307249" y="93649"/>
                  </a:moveTo>
                  <a:lnTo>
                    <a:pt x="236867" y="92406"/>
                  </a:lnTo>
                  <a:lnTo>
                    <a:pt x="172222" y="88866"/>
                  </a:lnTo>
                  <a:lnTo>
                    <a:pt x="115170" y="83320"/>
                  </a:lnTo>
                  <a:lnTo>
                    <a:pt x="67566" y="76054"/>
                  </a:lnTo>
                  <a:lnTo>
                    <a:pt x="8125" y="57518"/>
                  </a:lnTo>
                  <a:lnTo>
                    <a:pt x="0" y="46824"/>
                  </a:lnTo>
                  <a:lnTo>
                    <a:pt x="8125" y="36131"/>
                  </a:lnTo>
                  <a:lnTo>
                    <a:pt x="67566" y="17595"/>
                  </a:lnTo>
                  <a:lnTo>
                    <a:pt x="115170" y="10329"/>
                  </a:lnTo>
                  <a:lnTo>
                    <a:pt x="172222" y="4783"/>
                  </a:lnTo>
                  <a:lnTo>
                    <a:pt x="236867" y="1243"/>
                  </a:lnTo>
                  <a:lnTo>
                    <a:pt x="307249" y="0"/>
                  </a:lnTo>
                  <a:lnTo>
                    <a:pt x="377871" y="1243"/>
                  </a:lnTo>
                  <a:lnTo>
                    <a:pt x="442689" y="4783"/>
                  </a:lnTo>
                  <a:lnTo>
                    <a:pt x="499856" y="10329"/>
                  </a:lnTo>
                  <a:lnTo>
                    <a:pt x="547530" y="17595"/>
                  </a:lnTo>
                  <a:lnTo>
                    <a:pt x="607020" y="36131"/>
                  </a:lnTo>
                  <a:lnTo>
                    <a:pt x="615148" y="46824"/>
                  </a:lnTo>
                  <a:lnTo>
                    <a:pt x="607020" y="57518"/>
                  </a:lnTo>
                  <a:lnTo>
                    <a:pt x="547530" y="76054"/>
                  </a:lnTo>
                  <a:lnTo>
                    <a:pt x="499856" y="83320"/>
                  </a:lnTo>
                  <a:lnTo>
                    <a:pt x="442689" y="88866"/>
                  </a:lnTo>
                  <a:lnTo>
                    <a:pt x="377871" y="92406"/>
                  </a:lnTo>
                  <a:lnTo>
                    <a:pt x="307249" y="93649"/>
                  </a:lnTo>
                  <a:close/>
                </a:path>
              </a:pathLst>
            </a:custGeom>
            <a:solidFill>
              <a:srgbClr val="F9C6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1"/>
            <p:cNvSpPr/>
            <p:nvPr/>
          </p:nvSpPr>
          <p:spPr>
            <a:xfrm>
              <a:off x="6028087" y="3551792"/>
              <a:ext cx="489584" cy="43815"/>
            </a:xfrm>
            <a:custGeom>
              <a:rect b="b" l="l" r="r" t="t"/>
              <a:pathLst>
                <a:path extrusionOk="0" h="43814" w="489584">
                  <a:moveTo>
                    <a:pt x="244599" y="43474"/>
                  </a:moveTo>
                  <a:lnTo>
                    <a:pt x="167513" y="42350"/>
                  </a:lnTo>
                  <a:lnTo>
                    <a:pt x="100396" y="39231"/>
                  </a:lnTo>
                  <a:lnTo>
                    <a:pt x="47363" y="34500"/>
                  </a:lnTo>
                  <a:lnTo>
                    <a:pt x="0" y="21724"/>
                  </a:lnTo>
                  <a:lnTo>
                    <a:pt x="12531" y="14895"/>
                  </a:lnTo>
                  <a:lnTo>
                    <a:pt x="47404" y="8936"/>
                  </a:lnTo>
                  <a:lnTo>
                    <a:pt x="100536" y="4219"/>
                  </a:lnTo>
                  <a:lnTo>
                    <a:pt x="167846" y="1116"/>
                  </a:lnTo>
                  <a:lnTo>
                    <a:pt x="245249" y="0"/>
                  </a:lnTo>
                  <a:lnTo>
                    <a:pt x="322776" y="1116"/>
                  </a:lnTo>
                  <a:lnTo>
                    <a:pt x="389796" y="4219"/>
                  </a:lnTo>
                  <a:lnTo>
                    <a:pt x="442446" y="8936"/>
                  </a:lnTo>
                  <a:lnTo>
                    <a:pt x="476867" y="14895"/>
                  </a:lnTo>
                  <a:lnTo>
                    <a:pt x="489199" y="21724"/>
                  </a:lnTo>
                  <a:lnTo>
                    <a:pt x="476739" y="28537"/>
                  </a:lnTo>
                  <a:lnTo>
                    <a:pt x="442037" y="34500"/>
                  </a:lnTo>
                  <a:lnTo>
                    <a:pt x="389104" y="39231"/>
                  </a:lnTo>
                  <a:lnTo>
                    <a:pt x="321954" y="42350"/>
                  </a:lnTo>
                  <a:lnTo>
                    <a:pt x="244599" y="43474"/>
                  </a:lnTo>
                  <a:close/>
                </a:path>
              </a:pathLst>
            </a:custGeom>
            <a:solidFill>
              <a:srgbClr val="FD9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2" name="Google Shape;142;p1"/>
            <p:cNvSpPr/>
            <p:nvPr/>
          </p:nvSpPr>
          <p:spPr>
            <a:xfrm>
              <a:off x="6028087" y="3551792"/>
              <a:ext cx="489584" cy="28575"/>
            </a:xfrm>
            <a:custGeom>
              <a:rect b="b" l="l" r="r" t="t"/>
              <a:pathLst>
                <a:path extrusionOk="0" h="28575" w="489584">
                  <a:moveTo>
                    <a:pt x="478649" y="28299"/>
                  </a:moveTo>
                  <a:lnTo>
                    <a:pt x="415069" y="18755"/>
                  </a:lnTo>
                  <a:lnTo>
                    <a:pt x="366102" y="15395"/>
                  </a:lnTo>
                  <a:lnTo>
                    <a:pt x="308559" y="13237"/>
                  </a:lnTo>
                  <a:lnTo>
                    <a:pt x="244599" y="12474"/>
                  </a:lnTo>
                  <a:lnTo>
                    <a:pt x="180956" y="13237"/>
                  </a:lnTo>
                  <a:lnTo>
                    <a:pt x="123578" y="15395"/>
                  </a:lnTo>
                  <a:lnTo>
                    <a:pt x="74618" y="18755"/>
                  </a:lnTo>
                  <a:lnTo>
                    <a:pt x="36225" y="23121"/>
                  </a:lnTo>
                  <a:lnTo>
                    <a:pt x="10549" y="28299"/>
                  </a:lnTo>
                  <a:lnTo>
                    <a:pt x="3924" y="26374"/>
                  </a:lnTo>
                  <a:lnTo>
                    <a:pt x="0" y="24374"/>
                  </a:lnTo>
                  <a:lnTo>
                    <a:pt x="0" y="21724"/>
                  </a:lnTo>
                  <a:lnTo>
                    <a:pt x="47363" y="8936"/>
                  </a:lnTo>
                  <a:lnTo>
                    <a:pt x="100396" y="4219"/>
                  </a:lnTo>
                  <a:lnTo>
                    <a:pt x="167513" y="1116"/>
                  </a:lnTo>
                  <a:lnTo>
                    <a:pt x="244599" y="0"/>
                  </a:lnTo>
                  <a:lnTo>
                    <a:pt x="321954" y="1116"/>
                  </a:lnTo>
                  <a:lnTo>
                    <a:pt x="389104" y="4219"/>
                  </a:lnTo>
                  <a:lnTo>
                    <a:pt x="442037" y="8936"/>
                  </a:lnTo>
                  <a:lnTo>
                    <a:pt x="476739" y="14895"/>
                  </a:lnTo>
                  <a:lnTo>
                    <a:pt x="489199" y="21724"/>
                  </a:lnTo>
                  <a:lnTo>
                    <a:pt x="489199" y="24374"/>
                  </a:lnTo>
                  <a:lnTo>
                    <a:pt x="485924" y="26374"/>
                  </a:lnTo>
                  <a:lnTo>
                    <a:pt x="478649" y="28299"/>
                  </a:lnTo>
                  <a:close/>
                </a:path>
              </a:pathLst>
            </a:custGeom>
            <a:solidFill>
              <a:srgbClr val="E285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1"/>
            <p:cNvSpPr/>
            <p:nvPr/>
          </p:nvSpPr>
          <p:spPr>
            <a:xfrm>
              <a:off x="6681486" y="1542746"/>
              <a:ext cx="588645" cy="511809"/>
            </a:xfrm>
            <a:custGeom>
              <a:rect b="b" l="l" r="r" t="t"/>
              <a:pathLst>
                <a:path extrusionOk="0" h="511810" w="588645">
                  <a:moveTo>
                    <a:pt x="235424" y="511643"/>
                  </a:moveTo>
                  <a:lnTo>
                    <a:pt x="210623" y="459190"/>
                  </a:lnTo>
                  <a:lnTo>
                    <a:pt x="155218" y="342754"/>
                  </a:lnTo>
                  <a:lnTo>
                    <a:pt x="97703" y="223726"/>
                  </a:lnTo>
                  <a:lnTo>
                    <a:pt x="66574" y="163494"/>
                  </a:lnTo>
                  <a:lnTo>
                    <a:pt x="29235" y="140141"/>
                  </a:lnTo>
                  <a:lnTo>
                    <a:pt x="0" y="137124"/>
                  </a:lnTo>
                  <a:lnTo>
                    <a:pt x="40849" y="65924"/>
                  </a:lnTo>
                  <a:lnTo>
                    <a:pt x="318449" y="0"/>
                  </a:lnTo>
                  <a:lnTo>
                    <a:pt x="325084" y="2712"/>
                  </a:lnTo>
                  <a:lnTo>
                    <a:pt x="343839" y="14318"/>
                  </a:lnTo>
                  <a:lnTo>
                    <a:pt x="372987" y="40022"/>
                  </a:lnTo>
                  <a:lnTo>
                    <a:pt x="410799" y="85027"/>
                  </a:lnTo>
                  <a:lnTo>
                    <a:pt x="444718" y="133265"/>
                  </a:lnTo>
                  <a:lnTo>
                    <a:pt x="474495" y="186568"/>
                  </a:lnTo>
                  <a:lnTo>
                    <a:pt x="516756" y="278437"/>
                  </a:lnTo>
                  <a:lnTo>
                    <a:pt x="588123" y="442374"/>
                  </a:lnTo>
                  <a:lnTo>
                    <a:pt x="235424" y="511643"/>
                  </a:lnTo>
                  <a:close/>
                </a:path>
              </a:pathLst>
            </a:custGeom>
            <a:solidFill>
              <a:srgbClr val="0E1C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
            <p:cNvSpPr/>
            <p:nvPr/>
          </p:nvSpPr>
          <p:spPr>
            <a:xfrm>
              <a:off x="7010486" y="1696338"/>
              <a:ext cx="110436" cy="1110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1"/>
            <p:cNvSpPr/>
            <p:nvPr/>
          </p:nvSpPr>
          <p:spPr>
            <a:xfrm>
              <a:off x="6906361" y="3421218"/>
              <a:ext cx="394970" cy="271780"/>
            </a:xfrm>
            <a:custGeom>
              <a:rect b="b" l="l" r="r" t="t"/>
              <a:pathLst>
                <a:path extrusionOk="0" h="271779" w="394970">
                  <a:moveTo>
                    <a:pt x="394899" y="271624"/>
                  </a:moveTo>
                  <a:lnTo>
                    <a:pt x="0" y="271624"/>
                  </a:lnTo>
                  <a:lnTo>
                    <a:pt x="0" y="0"/>
                  </a:lnTo>
                  <a:lnTo>
                    <a:pt x="394899" y="0"/>
                  </a:lnTo>
                  <a:lnTo>
                    <a:pt x="394899" y="271624"/>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1"/>
            <p:cNvSpPr/>
            <p:nvPr/>
          </p:nvSpPr>
          <p:spPr>
            <a:xfrm>
              <a:off x="6906361" y="3421218"/>
              <a:ext cx="394970" cy="111760"/>
            </a:xfrm>
            <a:custGeom>
              <a:rect b="b" l="l" r="r" t="t"/>
              <a:pathLst>
                <a:path extrusionOk="0" h="111760" w="394970">
                  <a:moveTo>
                    <a:pt x="394899" y="111399"/>
                  </a:moveTo>
                  <a:lnTo>
                    <a:pt x="0" y="71849"/>
                  </a:lnTo>
                  <a:lnTo>
                    <a:pt x="0" y="0"/>
                  </a:lnTo>
                  <a:lnTo>
                    <a:pt x="394899" y="0"/>
                  </a:lnTo>
                  <a:lnTo>
                    <a:pt x="394899" y="111399"/>
                  </a:lnTo>
                  <a:close/>
                </a:path>
              </a:pathLst>
            </a:custGeom>
            <a:solidFill>
              <a:srgbClr val="8ECA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1"/>
            <p:cNvSpPr/>
            <p:nvPr/>
          </p:nvSpPr>
          <p:spPr>
            <a:xfrm>
              <a:off x="5819686" y="1749729"/>
              <a:ext cx="2569210" cy="2031364"/>
            </a:xfrm>
            <a:custGeom>
              <a:rect b="b" l="l" r="r" t="t"/>
              <a:pathLst>
                <a:path extrusionOk="0" h="2031364" w="2569209">
                  <a:moveTo>
                    <a:pt x="1731518" y="1985365"/>
                  </a:moveTo>
                  <a:lnTo>
                    <a:pt x="1727822" y="1967306"/>
                  </a:lnTo>
                  <a:lnTo>
                    <a:pt x="1717827" y="1952637"/>
                  </a:lnTo>
                  <a:lnTo>
                    <a:pt x="1703120" y="1942795"/>
                  </a:lnTo>
                  <a:lnTo>
                    <a:pt x="1685315" y="1939188"/>
                  </a:lnTo>
                  <a:lnTo>
                    <a:pt x="882891" y="1939188"/>
                  </a:lnTo>
                  <a:lnTo>
                    <a:pt x="849909" y="1954250"/>
                  </a:lnTo>
                  <a:lnTo>
                    <a:pt x="838911" y="1985010"/>
                  </a:lnTo>
                  <a:lnTo>
                    <a:pt x="849909" y="2015769"/>
                  </a:lnTo>
                  <a:lnTo>
                    <a:pt x="882891" y="2030844"/>
                  </a:lnTo>
                  <a:lnTo>
                    <a:pt x="1685315" y="2030844"/>
                  </a:lnTo>
                  <a:lnTo>
                    <a:pt x="1703120" y="2027262"/>
                  </a:lnTo>
                  <a:lnTo>
                    <a:pt x="1717827" y="2017496"/>
                  </a:lnTo>
                  <a:lnTo>
                    <a:pt x="1727822" y="2003031"/>
                  </a:lnTo>
                  <a:lnTo>
                    <a:pt x="1731518" y="1985365"/>
                  </a:lnTo>
                  <a:close/>
                </a:path>
                <a:path extrusionOk="0" h="2031364" w="2569209">
                  <a:moveTo>
                    <a:pt x="2568841" y="48171"/>
                  </a:moveTo>
                  <a:lnTo>
                    <a:pt x="2565031" y="29527"/>
                  </a:lnTo>
                  <a:lnTo>
                    <a:pt x="2554681" y="14198"/>
                  </a:lnTo>
                  <a:lnTo>
                    <a:pt x="2539377" y="3822"/>
                  </a:lnTo>
                  <a:lnTo>
                    <a:pt x="2520746" y="0"/>
                  </a:lnTo>
                  <a:lnTo>
                    <a:pt x="48171" y="0"/>
                  </a:lnTo>
                  <a:lnTo>
                    <a:pt x="29222" y="3822"/>
                  </a:lnTo>
                  <a:lnTo>
                    <a:pt x="13931" y="14198"/>
                  </a:lnTo>
                  <a:lnTo>
                    <a:pt x="3721" y="29527"/>
                  </a:lnTo>
                  <a:lnTo>
                    <a:pt x="0" y="48171"/>
                  </a:lnTo>
                  <a:lnTo>
                    <a:pt x="0" y="1681391"/>
                  </a:lnTo>
                  <a:lnTo>
                    <a:pt x="3721" y="1700301"/>
                  </a:lnTo>
                  <a:lnTo>
                    <a:pt x="13931" y="1715566"/>
                  </a:lnTo>
                  <a:lnTo>
                    <a:pt x="29222" y="1725777"/>
                  </a:lnTo>
                  <a:lnTo>
                    <a:pt x="48171" y="1729498"/>
                  </a:lnTo>
                  <a:lnTo>
                    <a:pt x="2520746" y="1729498"/>
                  </a:lnTo>
                  <a:lnTo>
                    <a:pt x="2539377" y="1725777"/>
                  </a:lnTo>
                  <a:lnTo>
                    <a:pt x="2554681" y="1715566"/>
                  </a:lnTo>
                  <a:lnTo>
                    <a:pt x="2565031" y="1700301"/>
                  </a:lnTo>
                  <a:lnTo>
                    <a:pt x="2568841" y="1681391"/>
                  </a:lnTo>
                  <a:lnTo>
                    <a:pt x="2568841" y="48171"/>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1"/>
            <p:cNvSpPr/>
            <p:nvPr/>
          </p:nvSpPr>
          <p:spPr>
            <a:xfrm>
              <a:off x="5859263" y="1797896"/>
              <a:ext cx="2489200" cy="1485900"/>
            </a:xfrm>
            <a:custGeom>
              <a:rect b="b" l="l" r="r" t="t"/>
              <a:pathLst>
                <a:path extrusionOk="0" h="1485900" w="2489200">
                  <a:moveTo>
                    <a:pt x="2489069" y="1485472"/>
                  </a:moveTo>
                  <a:lnTo>
                    <a:pt x="0" y="1485472"/>
                  </a:lnTo>
                  <a:lnTo>
                    <a:pt x="0" y="0"/>
                  </a:lnTo>
                  <a:lnTo>
                    <a:pt x="2489069" y="0"/>
                  </a:lnTo>
                  <a:lnTo>
                    <a:pt x="2489069" y="1485472"/>
                  </a:lnTo>
                  <a:close/>
                </a:path>
              </a:pathLst>
            </a:custGeom>
            <a:solidFill>
              <a:srgbClr val="E1E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1"/>
            <p:cNvSpPr/>
            <p:nvPr/>
          </p:nvSpPr>
          <p:spPr>
            <a:xfrm>
              <a:off x="6181687" y="1880931"/>
              <a:ext cx="2003425" cy="1355725"/>
            </a:xfrm>
            <a:custGeom>
              <a:rect b="b" l="l" r="r" t="t"/>
              <a:pathLst>
                <a:path extrusionOk="0" h="1355725" w="2003425">
                  <a:moveTo>
                    <a:pt x="1969446" y="1355612"/>
                  </a:moveTo>
                  <a:lnTo>
                    <a:pt x="33624" y="1355612"/>
                  </a:lnTo>
                  <a:lnTo>
                    <a:pt x="20313" y="1352964"/>
                  </a:lnTo>
                  <a:lnTo>
                    <a:pt x="9649" y="1345752"/>
                  </a:lnTo>
                  <a:lnTo>
                    <a:pt x="2567" y="1335077"/>
                  </a:lnTo>
                  <a:lnTo>
                    <a:pt x="0" y="1322037"/>
                  </a:lnTo>
                  <a:lnTo>
                    <a:pt x="0" y="33637"/>
                  </a:lnTo>
                  <a:lnTo>
                    <a:pt x="2567" y="20322"/>
                  </a:lnTo>
                  <a:lnTo>
                    <a:pt x="9649" y="9655"/>
                  </a:lnTo>
                  <a:lnTo>
                    <a:pt x="20313" y="2569"/>
                  </a:lnTo>
                  <a:lnTo>
                    <a:pt x="33624" y="0"/>
                  </a:lnTo>
                  <a:lnTo>
                    <a:pt x="1969446" y="0"/>
                  </a:lnTo>
                  <a:lnTo>
                    <a:pt x="1982519" y="2569"/>
                  </a:lnTo>
                  <a:lnTo>
                    <a:pt x="1993217" y="9655"/>
                  </a:lnTo>
                  <a:lnTo>
                    <a:pt x="2000443" y="20322"/>
                  </a:lnTo>
                  <a:lnTo>
                    <a:pt x="2003095" y="33637"/>
                  </a:lnTo>
                  <a:lnTo>
                    <a:pt x="2003095" y="1322037"/>
                  </a:lnTo>
                  <a:lnTo>
                    <a:pt x="2000443" y="1335077"/>
                  </a:lnTo>
                  <a:lnTo>
                    <a:pt x="1993217" y="1345752"/>
                  </a:lnTo>
                  <a:lnTo>
                    <a:pt x="1982519" y="1352964"/>
                  </a:lnTo>
                  <a:lnTo>
                    <a:pt x="1969446" y="135561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
            <p:cNvSpPr/>
            <p:nvPr/>
          </p:nvSpPr>
          <p:spPr>
            <a:xfrm>
              <a:off x="6181687" y="1876363"/>
              <a:ext cx="2003425" cy="98425"/>
            </a:xfrm>
            <a:custGeom>
              <a:rect b="b" l="l" r="r" t="t"/>
              <a:pathLst>
                <a:path extrusionOk="0" h="98425" w="2003425">
                  <a:moveTo>
                    <a:pt x="0" y="98214"/>
                  </a:moveTo>
                  <a:lnTo>
                    <a:pt x="0" y="52742"/>
                  </a:lnTo>
                  <a:lnTo>
                    <a:pt x="3719" y="33717"/>
                  </a:lnTo>
                  <a:lnTo>
                    <a:pt x="13934" y="18203"/>
                  </a:lnTo>
                  <a:lnTo>
                    <a:pt x="29225" y="7753"/>
                  </a:lnTo>
                  <a:lnTo>
                    <a:pt x="48174" y="3924"/>
                  </a:lnTo>
                  <a:lnTo>
                    <a:pt x="1954996" y="0"/>
                  </a:lnTo>
                  <a:lnTo>
                    <a:pt x="1973628" y="3808"/>
                  </a:lnTo>
                  <a:lnTo>
                    <a:pt x="1988927" y="14166"/>
                  </a:lnTo>
                  <a:lnTo>
                    <a:pt x="1999285" y="29467"/>
                  </a:lnTo>
                  <a:lnTo>
                    <a:pt x="2003095" y="48109"/>
                  </a:lnTo>
                  <a:lnTo>
                    <a:pt x="2003095" y="94289"/>
                  </a:lnTo>
                  <a:lnTo>
                    <a:pt x="0" y="98214"/>
                  </a:lnTo>
                  <a:close/>
                </a:path>
              </a:pathLst>
            </a:custGeom>
            <a:solidFill>
              <a:srgbClr val="0E1C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1" name="Google Shape;151;p1"/>
            <p:cNvSpPr/>
            <p:nvPr/>
          </p:nvSpPr>
          <p:spPr>
            <a:xfrm>
              <a:off x="6259500" y="1920557"/>
              <a:ext cx="170815" cy="33655"/>
            </a:xfrm>
            <a:custGeom>
              <a:rect b="b" l="l" r="r" t="t"/>
              <a:pathLst>
                <a:path extrusionOk="0" h="33655" w="170814">
                  <a:moveTo>
                    <a:pt x="33007" y="7912"/>
                  </a:moveTo>
                  <a:lnTo>
                    <a:pt x="25730" y="647"/>
                  </a:lnTo>
                  <a:lnTo>
                    <a:pt x="16459" y="647"/>
                  </a:lnTo>
                  <a:lnTo>
                    <a:pt x="7023" y="3581"/>
                  </a:lnTo>
                  <a:lnTo>
                    <a:pt x="1168" y="10782"/>
                  </a:lnTo>
                  <a:lnTo>
                    <a:pt x="0" y="19824"/>
                  </a:lnTo>
                  <a:lnTo>
                    <a:pt x="4635" y="28295"/>
                  </a:lnTo>
                  <a:lnTo>
                    <a:pt x="8102" y="31775"/>
                  </a:lnTo>
                  <a:lnTo>
                    <a:pt x="12357" y="33312"/>
                  </a:lnTo>
                  <a:lnTo>
                    <a:pt x="24955" y="33312"/>
                  </a:lnTo>
                  <a:lnTo>
                    <a:pt x="33007" y="26885"/>
                  </a:lnTo>
                  <a:lnTo>
                    <a:pt x="33007" y="7912"/>
                  </a:lnTo>
                  <a:close/>
                </a:path>
                <a:path extrusionOk="0" h="33655" w="170814">
                  <a:moveTo>
                    <a:pt x="101561" y="7912"/>
                  </a:moveTo>
                  <a:lnTo>
                    <a:pt x="94284" y="647"/>
                  </a:lnTo>
                  <a:lnTo>
                    <a:pt x="85026" y="647"/>
                  </a:lnTo>
                  <a:lnTo>
                    <a:pt x="75590" y="3581"/>
                  </a:lnTo>
                  <a:lnTo>
                    <a:pt x="69735" y="10782"/>
                  </a:lnTo>
                  <a:lnTo>
                    <a:pt x="68567" y="19824"/>
                  </a:lnTo>
                  <a:lnTo>
                    <a:pt x="73202" y="28295"/>
                  </a:lnTo>
                  <a:lnTo>
                    <a:pt x="76657" y="31775"/>
                  </a:lnTo>
                  <a:lnTo>
                    <a:pt x="80911" y="33312"/>
                  </a:lnTo>
                  <a:lnTo>
                    <a:pt x="93510" y="33312"/>
                  </a:lnTo>
                  <a:lnTo>
                    <a:pt x="101561" y="26885"/>
                  </a:lnTo>
                  <a:lnTo>
                    <a:pt x="101561" y="7912"/>
                  </a:lnTo>
                  <a:close/>
                </a:path>
                <a:path extrusionOk="0" h="33655" w="170814">
                  <a:moveTo>
                    <a:pt x="170751" y="7912"/>
                  </a:moveTo>
                  <a:lnTo>
                    <a:pt x="162852" y="0"/>
                  </a:lnTo>
                  <a:lnTo>
                    <a:pt x="154305" y="0"/>
                  </a:lnTo>
                  <a:lnTo>
                    <a:pt x="144564" y="2933"/>
                  </a:lnTo>
                  <a:lnTo>
                    <a:pt x="138709" y="10198"/>
                  </a:lnTo>
                  <a:lnTo>
                    <a:pt x="137680" y="19431"/>
                  </a:lnTo>
                  <a:lnTo>
                    <a:pt x="142405" y="28295"/>
                  </a:lnTo>
                  <a:lnTo>
                    <a:pt x="145884" y="31775"/>
                  </a:lnTo>
                  <a:lnTo>
                    <a:pt x="150050" y="33312"/>
                  </a:lnTo>
                  <a:lnTo>
                    <a:pt x="162661" y="33312"/>
                  </a:lnTo>
                  <a:lnTo>
                    <a:pt x="170751" y="26695"/>
                  </a:lnTo>
                  <a:lnTo>
                    <a:pt x="170751" y="791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1"/>
            <p:cNvSpPr/>
            <p:nvPr/>
          </p:nvSpPr>
          <p:spPr>
            <a:xfrm>
              <a:off x="6022112" y="1859191"/>
              <a:ext cx="2003425" cy="1356360"/>
            </a:xfrm>
            <a:custGeom>
              <a:rect b="b" l="l" r="r" t="t"/>
              <a:pathLst>
                <a:path extrusionOk="0" h="1356360" w="2003425">
                  <a:moveTo>
                    <a:pt x="1969521" y="1356252"/>
                  </a:moveTo>
                  <a:lnTo>
                    <a:pt x="33624" y="1356252"/>
                  </a:lnTo>
                  <a:lnTo>
                    <a:pt x="20313" y="1353604"/>
                  </a:lnTo>
                  <a:lnTo>
                    <a:pt x="9649" y="1346392"/>
                  </a:lnTo>
                  <a:lnTo>
                    <a:pt x="2567" y="1335717"/>
                  </a:lnTo>
                  <a:lnTo>
                    <a:pt x="0" y="1322677"/>
                  </a:lnTo>
                  <a:lnTo>
                    <a:pt x="0" y="33639"/>
                  </a:lnTo>
                  <a:lnTo>
                    <a:pt x="2567" y="20595"/>
                  </a:lnTo>
                  <a:lnTo>
                    <a:pt x="9649" y="9897"/>
                  </a:lnTo>
                  <a:lnTo>
                    <a:pt x="20313" y="2660"/>
                  </a:lnTo>
                  <a:lnTo>
                    <a:pt x="33624" y="0"/>
                  </a:lnTo>
                  <a:lnTo>
                    <a:pt x="1969521" y="0"/>
                  </a:lnTo>
                  <a:lnTo>
                    <a:pt x="1982550" y="2660"/>
                  </a:lnTo>
                  <a:lnTo>
                    <a:pt x="1993227" y="9897"/>
                  </a:lnTo>
                  <a:lnTo>
                    <a:pt x="2000444" y="20595"/>
                  </a:lnTo>
                  <a:lnTo>
                    <a:pt x="2003095" y="33639"/>
                  </a:lnTo>
                  <a:lnTo>
                    <a:pt x="2003095" y="1322677"/>
                  </a:lnTo>
                  <a:lnTo>
                    <a:pt x="2000444" y="1335717"/>
                  </a:lnTo>
                  <a:lnTo>
                    <a:pt x="1993227" y="1346392"/>
                  </a:lnTo>
                  <a:lnTo>
                    <a:pt x="1982550" y="1353604"/>
                  </a:lnTo>
                  <a:lnTo>
                    <a:pt x="1969521" y="1356252"/>
                  </a:lnTo>
                  <a:close/>
                </a:path>
              </a:pathLst>
            </a:custGeom>
            <a:solidFill>
              <a:srgbClr val="0E1C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1"/>
            <p:cNvSpPr/>
            <p:nvPr/>
          </p:nvSpPr>
          <p:spPr>
            <a:xfrm>
              <a:off x="5979263" y="1830183"/>
              <a:ext cx="2004060" cy="1355725"/>
            </a:xfrm>
            <a:custGeom>
              <a:rect b="b" l="l" r="r" t="t"/>
              <a:pathLst>
                <a:path extrusionOk="0" h="1355725" w="2004059">
                  <a:moveTo>
                    <a:pt x="1970171" y="1355609"/>
                  </a:moveTo>
                  <a:lnTo>
                    <a:pt x="34299" y="1355609"/>
                  </a:lnTo>
                  <a:lnTo>
                    <a:pt x="20872" y="1353052"/>
                  </a:lnTo>
                  <a:lnTo>
                    <a:pt x="9978" y="1345987"/>
                  </a:lnTo>
                  <a:lnTo>
                    <a:pt x="2669" y="1335328"/>
                  </a:lnTo>
                  <a:lnTo>
                    <a:pt x="0" y="1321984"/>
                  </a:lnTo>
                  <a:lnTo>
                    <a:pt x="0" y="33639"/>
                  </a:lnTo>
                  <a:lnTo>
                    <a:pt x="2669" y="20595"/>
                  </a:lnTo>
                  <a:lnTo>
                    <a:pt x="9978" y="9897"/>
                  </a:lnTo>
                  <a:lnTo>
                    <a:pt x="20872" y="2660"/>
                  </a:lnTo>
                  <a:lnTo>
                    <a:pt x="34299" y="0"/>
                  </a:lnTo>
                  <a:lnTo>
                    <a:pt x="1970171" y="0"/>
                  </a:lnTo>
                  <a:lnTo>
                    <a:pt x="1983211" y="2660"/>
                  </a:lnTo>
                  <a:lnTo>
                    <a:pt x="1993886" y="9897"/>
                  </a:lnTo>
                  <a:lnTo>
                    <a:pt x="2001097" y="20595"/>
                  </a:lnTo>
                  <a:lnTo>
                    <a:pt x="2003745" y="33639"/>
                  </a:lnTo>
                  <a:lnTo>
                    <a:pt x="2003745" y="1321984"/>
                  </a:lnTo>
                  <a:lnTo>
                    <a:pt x="2001097" y="1335328"/>
                  </a:lnTo>
                  <a:lnTo>
                    <a:pt x="1993886" y="1345987"/>
                  </a:lnTo>
                  <a:lnTo>
                    <a:pt x="1983211" y="1353052"/>
                  </a:lnTo>
                  <a:lnTo>
                    <a:pt x="1970171" y="135560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1"/>
            <p:cNvSpPr/>
            <p:nvPr/>
          </p:nvSpPr>
          <p:spPr>
            <a:xfrm>
              <a:off x="5979912" y="1826261"/>
              <a:ext cx="2003425" cy="98425"/>
            </a:xfrm>
            <a:custGeom>
              <a:rect b="b" l="l" r="r" t="t"/>
              <a:pathLst>
                <a:path extrusionOk="0" h="98425" w="2003425">
                  <a:moveTo>
                    <a:pt x="0" y="98212"/>
                  </a:moveTo>
                  <a:lnTo>
                    <a:pt x="0" y="52032"/>
                  </a:lnTo>
                  <a:lnTo>
                    <a:pt x="3445" y="33390"/>
                  </a:lnTo>
                  <a:lnTo>
                    <a:pt x="13690" y="18088"/>
                  </a:lnTo>
                  <a:lnTo>
                    <a:pt x="29133" y="7731"/>
                  </a:lnTo>
                  <a:lnTo>
                    <a:pt x="48174" y="3922"/>
                  </a:lnTo>
                  <a:lnTo>
                    <a:pt x="1954996" y="0"/>
                  </a:lnTo>
                  <a:lnTo>
                    <a:pt x="1973638" y="3808"/>
                  </a:lnTo>
                  <a:lnTo>
                    <a:pt x="1988936" y="14166"/>
                  </a:lnTo>
                  <a:lnTo>
                    <a:pt x="1999289" y="29467"/>
                  </a:lnTo>
                  <a:lnTo>
                    <a:pt x="2003095" y="48109"/>
                  </a:lnTo>
                  <a:lnTo>
                    <a:pt x="2003095" y="93582"/>
                  </a:lnTo>
                  <a:lnTo>
                    <a:pt x="0" y="98212"/>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1"/>
            <p:cNvSpPr/>
            <p:nvPr/>
          </p:nvSpPr>
          <p:spPr>
            <a:xfrm>
              <a:off x="6057633" y="1870392"/>
              <a:ext cx="170815" cy="33020"/>
            </a:xfrm>
            <a:custGeom>
              <a:rect b="b" l="l" r="r" t="t"/>
              <a:pathLst>
                <a:path extrusionOk="0" h="33019" w="170814">
                  <a:moveTo>
                    <a:pt x="33096" y="7264"/>
                  </a:moveTo>
                  <a:lnTo>
                    <a:pt x="25171" y="0"/>
                  </a:lnTo>
                  <a:lnTo>
                    <a:pt x="16573" y="0"/>
                  </a:lnTo>
                  <a:lnTo>
                    <a:pt x="6858" y="2946"/>
                  </a:lnTo>
                  <a:lnTo>
                    <a:pt x="1016" y="10223"/>
                  </a:lnTo>
                  <a:lnTo>
                    <a:pt x="0" y="19481"/>
                  </a:lnTo>
                  <a:lnTo>
                    <a:pt x="4724" y="28359"/>
                  </a:lnTo>
                  <a:lnTo>
                    <a:pt x="8077" y="31508"/>
                  </a:lnTo>
                  <a:lnTo>
                    <a:pt x="12128" y="32931"/>
                  </a:lnTo>
                  <a:lnTo>
                    <a:pt x="24803" y="32931"/>
                  </a:lnTo>
                  <a:lnTo>
                    <a:pt x="33096" y="26428"/>
                  </a:lnTo>
                  <a:lnTo>
                    <a:pt x="33096" y="7264"/>
                  </a:lnTo>
                  <a:close/>
                </a:path>
                <a:path extrusionOk="0" h="33019" w="170814">
                  <a:moveTo>
                    <a:pt x="103276" y="6946"/>
                  </a:moveTo>
                  <a:lnTo>
                    <a:pt x="94195" y="2184"/>
                  </a:lnTo>
                  <a:lnTo>
                    <a:pt x="76047" y="2184"/>
                  </a:lnTo>
                  <a:lnTo>
                    <a:pt x="67043" y="6946"/>
                  </a:lnTo>
                  <a:lnTo>
                    <a:pt x="68668" y="16522"/>
                  </a:lnTo>
                  <a:lnTo>
                    <a:pt x="67043" y="26047"/>
                  </a:lnTo>
                  <a:lnTo>
                    <a:pt x="76047" y="30873"/>
                  </a:lnTo>
                  <a:lnTo>
                    <a:pt x="94195" y="30873"/>
                  </a:lnTo>
                  <a:lnTo>
                    <a:pt x="103276" y="26047"/>
                  </a:lnTo>
                  <a:lnTo>
                    <a:pt x="101650" y="16522"/>
                  </a:lnTo>
                  <a:lnTo>
                    <a:pt x="103276" y="6946"/>
                  </a:lnTo>
                  <a:close/>
                </a:path>
                <a:path extrusionOk="0" h="33019" w="170814">
                  <a:moveTo>
                    <a:pt x="170218" y="7264"/>
                  </a:moveTo>
                  <a:lnTo>
                    <a:pt x="162293" y="0"/>
                  </a:lnTo>
                  <a:lnTo>
                    <a:pt x="153746" y="0"/>
                  </a:lnTo>
                  <a:lnTo>
                    <a:pt x="144005" y="2946"/>
                  </a:lnTo>
                  <a:lnTo>
                    <a:pt x="138150" y="10223"/>
                  </a:lnTo>
                  <a:lnTo>
                    <a:pt x="137121" y="19481"/>
                  </a:lnTo>
                  <a:lnTo>
                    <a:pt x="141846" y="28359"/>
                  </a:lnTo>
                  <a:lnTo>
                    <a:pt x="145199" y="31508"/>
                  </a:lnTo>
                  <a:lnTo>
                    <a:pt x="149326" y="32931"/>
                  </a:lnTo>
                  <a:lnTo>
                    <a:pt x="161925" y="32931"/>
                  </a:lnTo>
                  <a:lnTo>
                    <a:pt x="170218" y="26428"/>
                  </a:lnTo>
                  <a:lnTo>
                    <a:pt x="170218" y="726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6" name="Google Shape;156;p1"/>
            <p:cNvSpPr/>
            <p:nvPr/>
          </p:nvSpPr>
          <p:spPr>
            <a:xfrm>
              <a:off x="7056671" y="3327568"/>
              <a:ext cx="94938" cy="9539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1"/>
            <p:cNvSpPr/>
            <p:nvPr/>
          </p:nvSpPr>
          <p:spPr>
            <a:xfrm>
              <a:off x="5428771" y="996107"/>
              <a:ext cx="3512335" cy="307908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
            <p:cNvSpPr/>
            <p:nvPr/>
          </p:nvSpPr>
          <p:spPr>
            <a:xfrm>
              <a:off x="5611363" y="1631699"/>
              <a:ext cx="111399" cy="14972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
            <p:cNvSpPr/>
            <p:nvPr/>
          </p:nvSpPr>
          <p:spPr>
            <a:xfrm>
              <a:off x="7234735" y="996100"/>
              <a:ext cx="112099" cy="14902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
            <p:cNvSpPr/>
            <p:nvPr/>
          </p:nvSpPr>
          <p:spPr>
            <a:xfrm>
              <a:off x="266974" y="1834301"/>
              <a:ext cx="4058116" cy="133886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1" name="Google Shape;161;p1"/>
          <p:cNvSpPr txBox="1"/>
          <p:nvPr/>
        </p:nvSpPr>
        <p:spPr>
          <a:xfrm>
            <a:off x="339999" y="3394992"/>
            <a:ext cx="4150995" cy="1168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500">
                <a:solidFill>
                  <a:srgbClr val="07105B"/>
                </a:solidFill>
                <a:latin typeface="Verdana"/>
                <a:ea typeface="Verdana"/>
                <a:cs typeface="Verdana"/>
                <a:sym typeface="Verdana"/>
              </a:rPr>
              <a:t>Driving User Acquisition,  Retention and Revenue  Growth</a:t>
            </a:r>
            <a:endParaRPr sz="25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7" name="Shape 357"/>
        <p:cNvGrpSpPr/>
        <p:nvPr/>
      </p:nvGrpSpPr>
      <p:grpSpPr>
        <a:xfrm>
          <a:off x="0" y="0"/>
          <a:ext cx="0" cy="0"/>
          <a:chOff x="0" y="0"/>
          <a:chExt cx="0" cy="0"/>
        </a:xfrm>
      </p:grpSpPr>
      <p:sp>
        <p:nvSpPr>
          <p:cNvPr id="358" name="Google Shape;358;p10"/>
          <p:cNvSpPr/>
          <p:nvPr/>
        </p:nvSpPr>
        <p:spPr>
          <a:xfrm>
            <a:off x="6224766" y="0"/>
            <a:ext cx="2919214" cy="20192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9" name="Google Shape;359;p10"/>
          <p:cNvSpPr txBox="1"/>
          <p:nvPr>
            <p:ph type="title"/>
          </p:nvPr>
        </p:nvSpPr>
        <p:spPr>
          <a:xfrm>
            <a:off x="2793359" y="198009"/>
            <a:ext cx="355727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t>Why </a:t>
            </a:r>
            <a:r>
              <a:rPr lang="en-US" sz="3000">
                <a:solidFill>
                  <a:srgbClr val="FF7900"/>
                </a:solidFill>
              </a:rPr>
              <a:t>choose 3.14</a:t>
            </a:r>
            <a:r>
              <a:rPr lang="en-US" sz="3000"/>
              <a:t>?</a:t>
            </a:r>
            <a:endParaRPr sz="3000"/>
          </a:p>
        </p:txBody>
      </p:sp>
      <p:sp>
        <p:nvSpPr>
          <p:cNvPr id="360" name="Google Shape;360;p10"/>
          <p:cNvSpPr txBox="1"/>
          <p:nvPr/>
        </p:nvSpPr>
        <p:spPr>
          <a:xfrm>
            <a:off x="201933" y="797082"/>
            <a:ext cx="8725535" cy="4224020"/>
          </a:xfrm>
          <a:prstGeom prst="rect">
            <a:avLst/>
          </a:prstGeom>
          <a:noFill/>
          <a:ln>
            <a:noFill/>
          </a:ln>
        </p:spPr>
        <p:txBody>
          <a:bodyPr anchorCtr="0" anchor="t" bIns="0" lIns="0" spcFirstLastPara="1" rIns="0" wrap="square" tIns="12700">
            <a:spAutoFit/>
          </a:bodyPr>
          <a:lstStyle/>
          <a:p>
            <a:pPr indent="-328295" lvl="0" marL="340995" marR="0" rtl="0" algn="l">
              <a:lnSpc>
                <a:spcPct val="100000"/>
              </a:lnSpc>
              <a:spcBef>
                <a:spcPts val="0"/>
              </a:spcBef>
              <a:spcAft>
                <a:spcPts val="0"/>
              </a:spcAft>
              <a:buClr>
                <a:srgbClr val="07105B"/>
              </a:buClr>
              <a:buSzPts val="1300"/>
              <a:buFont typeface="Arial"/>
              <a:buChar char="●"/>
            </a:pPr>
            <a:r>
              <a:rPr lang="en-US" sz="1300">
                <a:solidFill>
                  <a:srgbClr val="07105B"/>
                </a:solidFill>
                <a:latin typeface="Play"/>
                <a:ea typeface="Play"/>
                <a:cs typeface="Play"/>
                <a:sym typeface="Play"/>
              </a:rPr>
              <a:t>A </a:t>
            </a:r>
            <a:r>
              <a:rPr b="1" lang="en-US" sz="1300">
                <a:solidFill>
                  <a:srgbClr val="07105B"/>
                </a:solidFill>
                <a:latin typeface="Play"/>
                <a:ea typeface="Play"/>
                <a:cs typeface="Play"/>
                <a:sym typeface="Play"/>
              </a:rPr>
              <a:t>DSP </a:t>
            </a:r>
            <a:r>
              <a:rPr lang="en-US" sz="1300">
                <a:solidFill>
                  <a:srgbClr val="07105B"/>
                </a:solidFill>
                <a:latin typeface="Play"/>
                <a:ea typeface="Play"/>
                <a:cs typeface="Play"/>
                <a:sym typeface="Play"/>
              </a:rPr>
              <a:t>with a </a:t>
            </a:r>
            <a:r>
              <a:rPr b="1" lang="en-US" sz="1300">
                <a:solidFill>
                  <a:srgbClr val="07105B"/>
                </a:solidFill>
                <a:latin typeface="Play"/>
                <a:ea typeface="Play"/>
                <a:cs typeface="Play"/>
                <a:sym typeface="Play"/>
              </a:rPr>
              <a:t>unique algorithm </a:t>
            </a:r>
            <a:r>
              <a:rPr lang="en-US" sz="1300">
                <a:solidFill>
                  <a:srgbClr val="07105B"/>
                </a:solidFill>
                <a:latin typeface="Play"/>
                <a:ea typeface="Play"/>
                <a:cs typeface="Play"/>
                <a:sym typeface="Play"/>
              </a:rPr>
              <a:t>working on a </a:t>
            </a:r>
            <a:r>
              <a:rPr b="1" lang="en-US" sz="1300">
                <a:solidFill>
                  <a:srgbClr val="07105B"/>
                </a:solidFill>
                <a:latin typeface="Play"/>
                <a:ea typeface="Play"/>
                <a:cs typeface="Play"/>
                <a:sym typeface="Play"/>
              </a:rPr>
              <a:t>dCPM model</a:t>
            </a:r>
            <a:endParaRPr sz="1300">
              <a:latin typeface="Play"/>
              <a:ea typeface="Play"/>
              <a:cs typeface="Play"/>
              <a:sym typeface="Play"/>
            </a:endParaRPr>
          </a:p>
          <a:p>
            <a:pPr indent="0" lvl="0" marL="0" marR="0" rtl="0" algn="l">
              <a:lnSpc>
                <a:spcPct val="100000"/>
              </a:lnSpc>
              <a:spcBef>
                <a:spcPts val="20"/>
              </a:spcBef>
              <a:spcAft>
                <a:spcPts val="0"/>
              </a:spcAft>
              <a:buClr>
                <a:srgbClr val="07105B"/>
              </a:buClr>
              <a:buSzPts val="1150"/>
              <a:buFont typeface="Arial"/>
              <a:buNone/>
            </a:pPr>
            <a:r>
              <a:t/>
            </a:r>
            <a:endParaRPr sz="1150">
              <a:latin typeface="Play"/>
              <a:ea typeface="Play"/>
              <a:cs typeface="Play"/>
              <a:sym typeface="Play"/>
            </a:endParaRPr>
          </a:p>
          <a:p>
            <a:pPr indent="-328295" lvl="0" marL="340995" marR="0" rtl="0" algn="l">
              <a:lnSpc>
                <a:spcPct val="100000"/>
              </a:lnSpc>
              <a:spcBef>
                <a:spcPts val="0"/>
              </a:spcBef>
              <a:spcAft>
                <a:spcPts val="0"/>
              </a:spcAft>
              <a:buClr>
                <a:srgbClr val="07105B"/>
              </a:buClr>
              <a:buSzPts val="1300"/>
              <a:buFont typeface="Arial"/>
              <a:buChar char="●"/>
            </a:pPr>
            <a:r>
              <a:rPr lang="en-US" sz="1300">
                <a:solidFill>
                  <a:srgbClr val="07105B"/>
                </a:solidFill>
                <a:latin typeface="Play"/>
                <a:ea typeface="Play"/>
                <a:cs typeface="Play"/>
                <a:sym typeface="Play"/>
              </a:rPr>
              <a:t>Ensured </a:t>
            </a:r>
            <a:r>
              <a:rPr b="1" lang="en-US" sz="1300">
                <a:solidFill>
                  <a:srgbClr val="07105B"/>
                </a:solidFill>
                <a:latin typeface="Play"/>
                <a:ea typeface="Play"/>
                <a:cs typeface="Play"/>
                <a:sym typeface="Play"/>
              </a:rPr>
              <a:t>100% transparency and access to all data</a:t>
            </a:r>
            <a:endParaRPr sz="1300">
              <a:latin typeface="Play"/>
              <a:ea typeface="Play"/>
              <a:cs typeface="Play"/>
              <a:sym typeface="Play"/>
            </a:endParaRPr>
          </a:p>
          <a:p>
            <a:pPr indent="0" lvl="0" marL="0" marR="0" rtl="0" algn="l">
              <a:lnSpc>
                <a:spcPct val="100000"/>
              </a:lnSpc>
              <a:spcBef>
                <a:spcPts val="25"/>
              </a:spcBef>
              <a:spcAft>
                <a:spcPts val="0"/>
              </a:spcAft>
              <a:buClr>
                <a:srgbClr val="07105B"/>
              </a:buClr>
              <a:buSzPts val="1150"/>
              <a:buFont typeface="Arial"/>
              <a:buNone/>
            </a:pPr>
            <a:r>
              <a:t/>
            </a:r>
            <a:endParaRPr sz="1150">
              <a:latin typeface="Play"/>
              <a:ea typeface="Play"/>
              <a:cs typeface="Play"/>
              <a:sym typeface="Play"/>
            </a:endParaRPr>
          </a:p>
          <a:p>
            <a:pPr indent="-328295" lvl="0" marL="340995" marR="0" rtl="0" algn="l">
              <a:lnSpc>
                <a:spcPct val="100000"/>
              </a:lnSpc>
              <a:spcBef>
                <a:spcPts val="0"/>
              </a:spcBef>
              <a:spcAft>
                <a:spcPts val="0"/>
              </a:spcAft>
              <a:buClr>
                <a:srgbClr val="07105B"/>
              </a:buClr>
              <a:buSzPts val="1300"/>
              <a:buFont typeface="Arial"/>
              <a:buChar char="●"/>
            </a:pPr>
            <a:r>
              <a:rPr lang="en-US" sz="1300">
                <a:solidFill>
                  <a:srgbClr val="07105B"/>
                </a:solidFill>
                <a:latin typeface="Play"/>
                <a:ea typeface="Play"/>
                <a:cs typeface="Play"/>
                <a:sym typeface="Play"/>
              </a:rPr>
              <a:t>Option of </a:t>
            </a:r>
            <a:r>
              <a:rPr b="1" lang="en-US" sz="1300">
                <a:solidFill>
                  <a:srgbClr val="07105B"/>
                </a:solidFill>
                <a:latin typeface="Play"/>
                <a:ea typeface="Play"/>
                <a:cs typeface="Play"/>
                <a:sym typeface="Play"/>
              </a:rPr>
              <a:t>self-service / managed service </a:t>
            </a:r>
            <a:r>
              <a:rPr lang="en-US" sz="1300">
                <a:solidFill>
                  <a:srgbClr val="07105B"/>
                </a:solidFill>
                <a:latin typeface="Play"/>
                <a:ea typeface="Play"/>
                <a:cs typeface="Play"/>
                <a:sym typeface="Play"/>
              </a:rPr>
              <a:t>platform</a:t>
            </a:r>
            <a:endParaRPr sz="1300">
              <a:latin typeface="Play"/>
              <a:ea typeface="Play"/>
              <a:cs typeface="Play"/>
              <a:sym typeface="Play"/>
            </a:endParaRPr>
          </a:p>
          <a:p>
            <a:pPr indent="0" lvl="0" marL="0" marR="0" rtl="0" algn="l">
              <a:lnSpc>
                <a:spcPct val="100000"/>
              </a:lnSpc>
              <a:spcBef>
                <a:spcPts val="25"/>
              </a:spcBef>
              <a:spcAft>
                <a:spcPts val="0"/>
              </a:spcAft>
              <a:buClr>
                <a:srgbClr val="07105B"/>
              </a:buClr>
              <a:buSzPts val="1150"/>
              <a:buFont typeface="Arial"/>
              <a:buNone/>
            </a:pPr>
            <a:r>
              <a:t/>
            </a:r>
            <a:endParaRPr sz="1150">
              <a:latin typeface="Play"/>
              <a:ea typeface="Play"/>
              <a:cs typeface="Play"/>
              <a:sym typeface="Play"/>
            </a:endParaRPr>
          </a:p>
          <a:p>
            <a:pPr indent="-328295" lvl="0" marL="340995" marR="0" rtl="0" algn="l">
              <a:lnSpc>
                <a:spcPct val="100000"/>
              </a:lnSpc>
              <a:spcBef>
                <a:spcPts val="0"/>
              </a:spcBef>
              <a:spcAft>
                <a:spcPts val="0"/>
              </a:spcAft>
              <a:buClr>
                <a:srgbClr val="07105B"/>
              </a:buClr>
              <a:buSzPts val="1300"/>
              <a:buFont typeface="Arial"/>
              <a:buChar char="●"/>
            </a:pPr>
            <a:r>
              <a:rPr lang="en-US" sz="1300">
                <a:solidFill>
                  <a:srgbClr val="07105B"/>
                </a:solidFill>
                <a:latin typeface="Play"/>
                <a:ea typeface="Play"/>
                <a:cs typeface="Play"/>
                <a:sym typeface="Play"/>
              </a:rPr>
              <a:t>Integrations with </a:t>
            </a:r>
            <a:r>
              <a:rPr b="1" lang="en-US" sz="1300">
                <a:solidFill>
                  <a:srgbClr val="07105B"/>
                </a:solidFill>
                <a:latin typeface="Play"/>
                <a:ea typeface="Play"/>
                <a:cs typeface="Play"/>
                <a:sym typeface="Play"/>
              </a:rPr>
              <a:t>more than 40+ major ad exchanges </a:t>
            </a:r>
            <a:r>
              <a:rPr lang="en-US" sz="1300">
                <a:solidFill>
                  <a:srgbClr val="07105B"/>
                </a:solidFill>
                <a:latin typeface="Play"/>
                <a:ea typeface="Play"/>
                <a:cs typeface="Play"/>
                <a:sym typeface="Play"/>
              </a:rPr>
              <a:t>to oﬀer the </a:t>
            </a:r>
            <a:r>
              <a:rPr b="1" lang="en-US" sz="1300">
                <a:solidFill>
                  <a:srgbClr val="07105B"/>
                </a:solidFill>
                <a:latin typeface="Play"/>
                <a:ea typeface="Play"/>
                <a:cs typeface="Play"/>
                <a:sym typeface="Play"/>
              </a:rPr>
              <a:t>best inventories</a:t>
            </a:r>
            <a:endParaRPr sz="1300">
              <a:latin typeface="Play"/>
              <a:ea typeface="Play"/>
              <a:cs typeface="Play"/>
              <a:sym typeface="Play"/>
            </a:endParaRPr>
          </a:p>
          <a:p>
            <a:pPr indent="0" lvl="0" marL="0" marR="0" rtl="0" algn="l">
              <a:lnSpc>
                <a:spcPct val="100000"/>
              </a:lnSpc>
              <a:spcBef>
                <a:spcPts val="20"/>
              </a:spcBef>
              <a:spcAft>
                <a:spcPts val="0"/>
              </a:spcAft>
              <a:buClr>
                <a:srgbClr val="07105B"/>
              </a:buClr>
              <a:buSzPts val="1150"/>
              <a:buFont typeface="Arial"/>
              <a:buNone/>
            </a:pPr>
            <a:r>
              <a:t/>
            </a:r>
            <a:endParaRPr sz="1150">
              <a:latin typeface="Play"/>
              <a:ea typeface="Play"/>
              <a:cs typeface="Play"/>
              <a:sym typeface="Play"/>
            </a:endParaRPr>
          </a:p>
          <a:p>
            <a:pPr indent="-328295" lvl="0" marL="340995" marR="0" rtl="0" algn="l">
              <a:lnSpc>
                <a:spcPct val="100000"/>
              </a:lnSpc>
              <a:spcBef>
                <a:spcPts val="5"/>
              </a:spcBef>
              <a:spcAft>
                <a:spcPts val="0"/>
              </a:spcAft>
              <a:buClr>
                <a:srgbClr val="07105B"/>
              </a:buClr>
              <a:buSzPts val="1300"/>
              <a:buFont typeface="Arial"/>
              <a:buChar char="●"/>
            </a:pPr>
            <a:r>
              <a:rPr lang="en-US" sz="1300">
                <a:solidFill>
                  <a:srgbClr val="07105B"/>
                </a:solidFill>
                <a:latin typeface="Play"/>
                <a:ea typeface="Play"/>
                <a:cs typeface="Play"/>
                <a:sym typeface="Play"/>
              </a:rPr>
              <a:t>Complete </a:t>
            </a:r>
            <a:r>
              <a:rPr b="1" lang="en-US" sz="1300">
                <a:solidFill>
                  <a:srgbClr val="07105B"/>
                </a:solidFill>
                <a:latin typeface="Play"/>
                <a:ea typeface="Play"/>
                <a:cs typeface="Play"/>
                <a:sym typeface="Play"/>
              </a:rPr>
              <a:t>Creative Analysis </a:t>
            </a:r>
            <a:r>
              <a:rPr lang="en-US" sz="1300">
                <a:solidFill>
                  <a:srgbClr val="07105B"/>
                </a:solidFill>
                <a:latin typeface="Play"/>
                <a:ea typeface="Play"/>
                <a:cs typeface="Play"/>
                <a:sym typeface="Play"/>
              </a:rPr>
              <a:t>from experts</a:t>
            </a:r>
            <a:endParaRPr sz="1300">
              <a:latin typeface="Play"/>
              <a:ea typeface="Play"/>
              <a:cs typeface="Play"/>
              <a:sym typeface="Play"/>
            </a:endParaRPr>
          </a:p>
          <a:p>
            <a:pPr indent="0" lvl="0" marL="0" marR="0" rtl="0" algn="l">
              <a:lnSpc>
                <a:spcPct val="100000"/>
              </a:lnSpc>
              <a:spcBef>
                <a:spcPts val="20"/>
              </a:spcBef>
              <a:spcAft>
                <a:spcPts val="0"/>
              </a:spcAft>
              <a:buNone/>
            </a:pPr>
            <a:r>
              <a:t/>
            </a:r>
            <a:endParaRPr sz="1150">
              <a:latin typeface="Play"/>
              <a:ea typeface="Play"/>
              <a:cs typeface="Play"/>
              <a:sym typeface="Play"/>
            </a:endParaRPr>
          </a:p>
          <a:p>
            <a:pPr indent="-328295" lvl="0" marL="340995" marR="0" rtl="0" algn="l">
              <a:lnSpc>
                <a:spcPct val="100000"/>
              </a:lnSpc>
              <a:spcBef>
                <a:spcPts val="0"/>
              </a:spcBef>
              <a:spcAft>
                <a:spcPts val="0"/>
              </a:spcAft>
              <a:buClr>
                <a:srgbClr val="07105B"/>
              </a:buClr>
              <a:buSzPts val="1300"/>
              <a:buFont typeface="Arial"/>
              <a:buChar char="●"/>
            </a:pPr>
            <a:r>
              <a:rPr b="1" lang="en-US" sz="1300">
                <a:solidFill>
                  <a:srgbClr val="07105B"/>
                </a:solidFill>
                <a:latin typeface="Play"/>
                <a:ea typeface="Play"/>
                <a:cs typeface="Play"/>
                <a:sym typeface="Play"/>
              </a:rPr>
              <a:t>All leading ad formats </a:t>
            </a:r>
            <a:r>
              <a:rPr lang="en-US" sz="1300">
                <a:solidFill>
                  <a:srgbClr val="07105B"/>
                </a:solidFill>
                <a:latin typeface="Play"/>
                <a:ea typeface="Play"/>
                <a:cs typeface="Play"/>
                <a:sym typeface="Play"/>
              </a:rPr>
              <a:t>supported including playable ads</a:t>
            </a:r>
            <a:endParaRPr sz="1300">
              <a:latin typeface="Play"/>
              <a:ea typeface="Play"/>
              <a:cs typeface="Play"/>
              <a:sym typeface="Play"/>
            </a:endParaRPr>
          </a:p>
          <a:p>
            <a:pPr indent="0" lvl="0" marL="0" marR="0" rtl="0" algn="l">
              <a:lnSpc>
                <a:spcPct val="100000"/>
              </a:lnSpc>
              <a:spcBef>
                <a:spcPts val="25"/>
              </a:spcBef>
              <a:spcAft>
                <a:spcPts val="0"/>
              </a:spcAft>
              <a:buNone/>
            </a:pPr>
            <a:r>
              <a:t/>
            </a:r>
            <a:endParaRPr sz="1150">
              <a:latin typeface="Play"/>
              <a:ea typeface="Play"/>
              <a:cs typeface="Play"/>
              <a:sym typeface="Play"/>
            </a:endParaRPr>
          </a:p>
          <a:p>
            <a:pPr indent="-328295" lvl="0" marL="340995" marR="0" rtl="0" algn="l">
              <a:lnSpc>
                <a:spcPct val="100000"/>
              </a:lnSpc>
              <a:spcBef>
                <a:spcPts val="0"/>
              </a:spcBef>
              <a:spcAft>
                <a:spcPts val="0"/>
              </a:spcAft>
              <a:buClr>
                <a:srgbClr val="07105B"/>
              </a:buClr>
              <a:buSzPts val="1300"/>
              <a:buFont typeface="Arial"/>
              <a:buChar char="●"/>
            </a:pPr>
            <a:r>
              <a:rPr b="1" lang="en-US" sz="1300">
                <a:solidFill>
                  <a:srgbClr val="07105B"/>
                </a:solidFill>
                <a:latin typeface="Play"/>
                <a:ea typeface="Play"/>
                <a:cs typeface="Play"/>
                <a:sym typeface="Play"/>
              </a:rPr>
              <a:t>Fraud prevention </a:t>
            </a:r>
            <a:r>
              <a:rPr lang="en-US" sz="1300">
                <a:solidFill>
                  <a:srgbClr val="07105B"/>
                </a:solidFill>
                <a:latin typeface="Play"/>
                <a:ea typeface="Play"/>
                <a:cs typeface="Play"/>
                <a:sym typeface="Play"/>
              </a:rPr>
              <a:t>and access to </a:t>
            </a:r>
            <a:r>
              <a:rPr b="1" lang="en-US" sz="1300">
                <a:solidFill>
                  <a:srgbClr val="07105B"/>
                </a:solidFill>
                <a:latin typeface="Play"/>
                <a:ea typeface="Play"/>
                <a:cs typeface="Play"/>
                <a:sym typeface="Play"/>
              </a:rPr>
              <a:t>real-time reports</a:t>
            </a:r>
            <a:endParaRPr sz="1300">
              <a:latin typeface="Play"/>
              <a:ea typeface="Play"/>
              <a:cs typeface="Play"/>
              <a:sym typeface="Play"/>
            </a:endParaRPr>
          </a:p>
          <a:p>
            <a:pPr indent="0" lvl="0" marL="0" marR="0" rtl="0" algn="l">
              <a:lnSpc>
                <a:spcPct val="100000"/>
              </a:lnSpc>
              <a:spcBef>
                <a:spcPts val="25"/>
              </a:spcBef>
              <a:spcAft>
                <a:spcPts val="0"/>
              </a:spcAft>
              <a:buClr>
                <a:srgbClr val="07105B"/>
              </a:buClr>
              <a:buSzPts val="1150"/>
              <a:buFont typeface="Arial"/>
              <a:buNone/>
            </a:pPr>
            <a:r>
              <a:t/>
            </a:r>
            <a:endParaRPr sz="1150">
              <a:latin typeface="Play"/>
              <a:ea typeface="Play"/>
              <a:cs typeface="Play"/>
              <a:sym typeface="Play"/>
            </a:endParaRPr>
          </a:p>
          <a:p>
            <a:pPr indent="-328295" lvl="0" marL="340995" marR="0" rtl="0" algn="l">
              <a:lnSpc>
                <a:spcPct val="100000"/>
              </a:lnSpc>
              <a:spcBef>
                <a:spcPts val="0"/>
              </a:spcBef>
              <a:spcAft>
                <a:spcPts val="0"/>
              </a:spcAft>
              <a:buClr>
                <a:srgbClr val="07105B"/>
              </a:buClr>
              <a:buSzPts val="1300"/>
              <a:buFont typeface="Arial"/>
              <a:buChar char="●"/>
            </a:pPr>
            <a:r>
              <a:rPr b="1" lang="en-US" sz="1300">
                <a:solidFill>
                  <a:srgbClr val="07105B"/>
                </a:solidFill>
                <a:latin typeface="Play"/>
                <a:ea typeface="Play"/>
                <a:cs typeface="Play"/>
                <a:sym typeface="Play"/>
              </a:rPr>
              <a:t>AI based targeting, Look-alike audience creation and A/B Testing </a:t>
            </a:r>
            <a:r>
              <a:rPr lang="en-US" sz="1300">
                <a:solidFill>
                  <a:srgbClr val="07105B"/>
                </a:solidFill>
                <a:latin typeface="Play"/>
                <a:ea typeface="Play"/>
                <a:cs typeface="Play"/>
                <a:sym typeface="Play"/>
              </a:rPr>
              <a:t>for complete optimisation</a:t>
            </a:r>
            <a:endParaRPr sz="1300">
              <a:latin typeface="Play"/>
              <a:ea typeface="Play"/>
              <a:cs typeface="Play"/>
              <a:sym typeface="Play"/>
            </a:endParaRPr>
          </a:p>
          <a:p>
            <a:pPr indent="0" lvl="0" marL="0" marR="0" rtl="0" algn="l">
              <a:lnSpc>
                <a:spcPct val="100000"/>
              </a:lnSpc>
              <a:spcBef>
                <a:spcPts val="5"/>
              </a:spcBef>
              <a:spcAft>
                <a:spcPts val="0"/>
              </a:spcAft>
              <a:buNone/>
            </a:pPr>
            <a:r>
              <a:t/>
            </a:r>
            <a:endParaRPr sz="1150">
              <a:latin typeface="Play"/>
              <a:ea typeface="Play"/>
              <a:cs typeface="Play"/>
              <a:sym typeface="Play"/>
            </a:endParaRPr>
          </a:p>
          <a:p>
            <a:pPr indent="-328294" lvl="0" marL="340360" marR="21590" rtl="0" algn="l">
              <a:lnSpc>
                <a:spcPct val="101000"/>
              </a:lnSpc>
              <a:spcBef>
                <a:spcPts val="0"/>
              </a:spcBef>
              <a:spcAft>
                <a:spcPts val="0"/>
              </a:spcAft>
              <a:buClr>
                <a:srgbClr val="07105B"/>
              </a:buClr>
              <a:buSzPts val="1300"/>
              <a:buFont typeface="Arial"/>
              <a:buChar char="●"/>
            </a:pPr>
            <a:r>
              <a:rPr lang="en-US" sz="1300">
                <a:solidFill>
                  <a:srgbClr val="07105B"/>
                </a:solidFill>
                <a:latin typeface="Play"/>
                <a:ea typeface="Play"/>
                <a:cs typeface="Play"/>
                <a:sym typeface="Play"/>
              </a:rPr>
              <a:t>A </a:t>
            </a:r>
            <a:r>
              <a:rPr b="1" lang="en-US" sz="1300">
                <a:solidFill>
                  <a:srgbClr val="07105B"/>
                </a:solidFill>
                <a:latin typeface="Play"/>
                <a:ea typeface="Play"/>
                <a:cs typeface="Play"/>
                <a:sym typeface="Play"/>
              </a:rPr>
              <a:t>scaled increase in quality user base </a:t>
            </a:r>
            <a:r>
              <a:rPr lang="en-US" sz="1300">
                <a:solidFill>
                  <a:srgbClr val="07105B"/>
                </a:solidFill>
                <a:latin typeface="Play"/>
                <a:ea typeface="Play"/>
                <a:cs typeface="Play"/>
                <a:sym typeface="Play"/>
              </a:rPr>
              <a:t>with an assurance of meeting KPIs like Install-to-registration,  Registration to First Deposit and many more.</a:t>
            </a:r>
            <a:endParaRPr sz="1300">
              <a:latin typeface="Play"/>
              <a:ea typeface="Play"/>
              <a:cs typeface="Play"/>
              <a:sym typeface="Play"/>
            </a:endParaRPr>
          </a:p>
          <a:p>
            <a:pPr indent="0" lvl="0" marL="0" marR="0" rtl="0" algn="l">
              <a:lnSpc>
                <a:spcPct val="100000"/>
              </a:lnSpc>
              <a:spcBef>
                <a:spcPts val="10"/>
              </a:spcBef>
              <a:spcAft>
                <a:spcPts val="0"/>
              </a:spcAft>
              <a:buClr>
                <a:srgbClr val="07105B"/>
              </a:buClr>
              <a:buSzPts val="1150"/>
              <a:buFont typeface="Arial"/>
              <a:buNone/>
            </a:pPr>
            <a:r>
              <a:t/>
            </a:r>
            <a:endParaRPr sz="1150">
              <a:latin typeface="Play"/>
              <a:ea typeface="Play"/>
              <a:cs typeface="Play"/>
              <a:sym typeface="Play"/>
            </a:endParaRPr>
          </a:p>
          <a:p>
            <a:pPr indent="-328294" lvl="0" marL="340360" marR="5080" rtl="0" algn="l">
              <a:lnSpc>
                <a:spcPct val="101000"/>
              </a:lnSpc>
              <a:spcBef>
                <a:spcPts val="0"/>
              </a:spcBef>
              <a:spcAft>
                <a:spcPts val="0"/>
              </a:spcAft>
              <a:buClr>
                <a:srgbClr val="07105B"/>
              </a:buClr>
              <a:buSzPts val="1300"/>
              <a:buFont typeface="Arial"/>
              <a:buChar char="●"/>
            </a:pPr>
            <a:r>
              <a:rPr lang="en-US" sz="1300">
                <a:solidFill>
                  <a:srgbClr val="07105B"/>
                </a:solidFill>
                <a:latin typeface="Play"/>
                <a:ea typeface="Play"/>
                <a:cs typeface="Play"/>
                <a:sym typeface="Play"/>
              </a:rPr>
              <a:t>Email communications and weekly calls with our optimization analyst to get the best understanding of the  plan ahead</a:t>
            </a:r>
            <a:endParaRPr sz="1300">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sp>
        <p:nvSpPr>
          <p:cNvPr id="365" name="Google Shape;365;p11"/>
          <p:cNvSpPr/>
          <p:nvPr/>
        </p:nvSpPr>
        <p:spPr>
          <a:xfrm>
            <a:off x="357040" y="846673"/>
            <a:ext cx="8568527" cy="39343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6" name="Google Shape;366;p11"/>
          <p:cNvSpPr txBox="1"/>
          <p:nvPr/>
        </p:nvSpPr>
        <p:spPr>
          <a:xfrm>
            <a:off x="2110355" y="129937"/>
            <a:ext cx="4911090" cy="448309"/>
          </a:xfrm>
          <a:prstGeom prst="rect">
            <a:avLst/>
          </a:prstGeom>
          <a:noFill/>
          <a:ln>
            <a:noFill/>
          </a:ln>
        </p:spPr>
        <p:txBody>
          <a:bodyPr anchorCtr="0" anchor="t" bIns="0" lIns="0" spcFirstLastPara="1" rIns="0" wrap="square" tIns="12700">
            <a:spAutoFit/>
          </a:bodyPr>
          <a:lstStyle/>
          <a:p>
            <a:pPr indent="0" lvl="0" marL="0" marR="0" rtl="0" algn="ctr">
              <a:lnSpc>
                <a:spcPct val="118857"/>
              </a:lnSpc>
              <a:spcBef>
                <a:spcPts val="0"/>
              </a:spcBef>
              <a:spcAft>
                <a:spcPts val="0"/>
              </a:spcAft>
              <a:buNone/>
            </a:pPr>
            <a:r>
              <a:rPr b="1" lang="en-US" sz="1400">
                <a:solidFill>
                  <a:srgbClr val="07105B"/>
                </a:solidFill>
                <a:latin typeface="Verdana"/>
                <a:ea typeface="Verdana"/>
                <a:cs typeface="Verdana"/>
                <a:sym typeface="Verdana"/>
              </a:rPr>
              <a:t>A multitude of </a:t>
            </a:r>
            <a:r>
              <a:rPr b="1" lang="en-US" sz="1400">
                <a:solidFill>
                  <a:srgbClr val="FF6E00"/>
                </a:solidFill>
                <a:latin typeface="Verdana"/>
                <a:ea typeface="Verdana"/>
                <a:cs typeface="Verdana"/>
                <a:sym typeface="Verdana"/>
              </a:rPr>
              <a:t>Ad Exchanges </a:t>
            </a:r>
            <a:r>
              <a:rPr b="1" lang="en-US" sz="1400">
                <a:solidFill>
                  <a:srgbClr val="07105B"/>
                </a:solidFill>
                <a:latin typeface="Verdana"/>
                <a:ea typeface="Verdana"/>
                <a:cs typeface="Verdana"/>
                <a:sym typeface="Verdana"/>
              </a:rPr>
              <a:t>Integrated</a:t>
            </a:r>
            <a:endParaRPr sz="1400">
              <a:latin typeface="Verdana"/>
              <a:ea typeface="Verdana"/>
              <a:cs typeface="Verdana"/>
              <a:sym typeface="Verdana"/>
            </a:endParaRPr>
          </a:p>
          <a:p>
            <a:pPr indent="0" lvl="0" marL="0" marR="0" rtl="0" algn="ctr">
              <a:lnSpc>
                <a:spcPct val="118857"/>
              </a:lnSpc>
              <a:spcBef>
                <a:spcPts val="0"/>
              </a:spcBef>
              <a:spcAft>
                <a:spcPts val="0"/>
              </a:spcAft>
              <a:buNone/>
            </a:pPr>
            <a:r>
              <a:rPr lang="en-US" sz="1400">
                <a:solidFill>
                  <a:srgbClr val="07105B"/>
                </a:solidFill>
                <a:latin typeface="Georgia"/>
                <a:ea typeface="Georgia"/>
                <a:cs typeface="Georgia"/>
                <a:sym typeface="Georgia"/>
              </a:rPr>
              <a:t>So that our clients can reach any type of user they wish</a:t>
            </a:r>
            <a:endParaRPr sz="14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12"/>
          <p:cNvSpPr txBox="1"/>
          <p:nvPr>
            <p:ph type="title"/>
          </p:nvPr>
        </p:nvSpPr>
        <p:spPr>
          <a:xfrm>
            <a:off x="1502533" y="384734"/>
            <a:ext cx="613981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t>Get featured on top publishers</a:t>
            </a:r>
            <a:endParaRPr sz="3000"/>
          </a:p>
        </p:txBody>
      </p:sp>
      <p:grpSp>
        <p:nvGrpSpPr>
          <p:cNvPr id="372" name="Google Shape;372;p12"/>
          <p:cNvGrpSpPr/>
          <p:nvPr/>
        </p:nvGrpSpPr>
        <p:grpSpPr>
          <a:xfrm>
            <a:off x="330861" y="521083"/>
            <a:ext cx="5879250" cy="4284832"/>
            <a:chOff x="330861" y="521083"/>
            <a:chExt cx="5879250" cy="4284832"/>
          </a:xfrm>
        </p:grpSpPr>
        <p:sp>
          <p:nvSpPr>
            <p:cNvPr id="373" name="Google Shape;373;p12"/>
            <p:cNvSpPr/>
            <p:nvPr/>
          </p:nvSpPr>
          <p:spPr>
            <a:xfrm>
              <a:off x="654823" y="1333372"/>
              <a:ext cx="2475270" cy="7433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4" name="Google Shape;374;p12"/>
            <p:cNvSpPr/>
            <p:nvPr/>
          </p:nvSpPr>
          <p:spPr>
            <a:xfrm>
              <a:off x="1121109" y="3585179"/>
              <a:ext cx="1705348" cy="11945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5" name="Google Shape;375;p12"/>
            <p:cNvSpPr/>
            <p:nvPr/>
          </p:nvSpPr>
          <p:spPr>
            <a:xfrm>
              <a:off x="3494142" y="2572772"/>
              <a:ext cx="2604094" cy="65102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6" name="Google Shape;376;p12"/>
            <p:cNvSpPr/>
            <p:nvPr/>
          </p:nvSpPr>
          <p:spPr>
            <a:xfrm>
              <a:off x="3246243" y="521083"/>
              <a:ext cx="2963868" cy="222286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7" name="Google Shape;377;p12"/>
            <p:cNvSpPr/>
            <p:nvPr/>
          </p:nvSpPr>
          <p:spPr>
            <a:xfrm>
              <a:off x="330861" y="1833471"/>
              <a:ext cx="3285830" cy="253831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8" name="Google Shape;378;p12"/>
            <p:cNvSpPr/>
            <p:nvPr/>
          </p:nvSpPr>
          <p:spPr>
            <a:xfrm>
              <a:off x="4008891" y="3845592"/>
              <a:ext cx="1574546" cy="96032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79" name="Google Shape;379;p12"/>
          <p:cNvSpPr/>
          <p:nvPr/>
        </p:nvSpPr>
        <p:spPr>
          <a:xfrm>
            <a:off x="6790861" y="1207522"/>
            <a:ext cx="1254897" cy="84998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0" name="Google Shape;380;p12"/>
          <p:cNvSpPr/>
          <p:nvPr/>
        </p:nvSpPr>
        <p:spPr>
          <a:xfrm>
            <a:off x="6962361" y="3793667"/>
            <a:ext cx="911898" cy="91189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1" name="Google Shape;381;p12"/>
          <p:cNvSpPr/>
          <p:nvPr/>
        </p:nvSpPr>
        <p:spPr>
          <a:xfrm>
            <a:off x="6790861" y="2365395"/>
            <a:ext cx="1254897" cy="112039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5" name="Shape 385"/>
        <p:cNvGrpSpPr/>
        <p:nvPr/>
      </p:nvGrpSpPr>
      <p:grpSpPr>
        <a:xfrm>
          <a:off x="0" y="0"/>
          <a:ext cx="0" cy="0"/>
          <a:chOff x="0" y="0"/>
          <a:chExt cx="0" cy="0"/>
        </a:xfrm>
      </p:grpSpPr>
      <p:sp>
        <p:nvSpPr>
          <p:cNvPr id="386" name="Google Shape;386;p13"/>
          <p:cNvSpPr/>
          <p:nvPr/>
        </p:nvSpPr>
        <p:spPr>
          <a:xfrm>
            <a:off x="4575022" y="0"/>
            <a:ext cx="4568958" cy="51434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87" name="Google Shape;387;p13"/>
          <p:cNvGrpSpPr/>
          <p:nvPr/>
        </p:nvGrpSpPr>
        <p:grpSpPr>
          <a:xfrm>
            <a:off x="3185140" y="675098"/>
            <a:ext cx="884623" cy="1113790"/>
            <a:chOff x="3185140" y="675098"/>
            <a:chExt cx="884623" cy="1113790"/>
          </a:xfrm>
        </p:grpSpPr>
        <p:sp>
          <p:nvSpPr>
            <p:cNvPr id="388" name="Google Shape;388;p13"/>
            <p:cNvSpPr/>
            <p:nvPr/>
          </p:nvSpPr>
          <p:spPr>
            <a:xfrm>
              <a:off x="3185140" y="675098"/>
              <a:ext cx="748665" cy="1113790"/>
            </a:xfrm>
            <a:custGeom>
              <a:rect b="b" l="l" r="r" t="t"/>
              <a:pathLst>
                <a:path extrusionOk="0" h="1113789" w="748664">
                  <a:moveTo>
                    <a:pt x="75477" y="1113462"/>
                  </a:moveTo>
                  <a:lnTo>
                    <a:pt x="0" y="619003"/>
                  </a:lnTo>
                  <a:lnTo>
                    <a:pt x="34715" y="338198"/>
                  </a:lnTo>
                  <a:lnTo>
                    <a:pt x="233512" y="166659"/>
                  </a:lnTo>
                  <a:lnTo>
                    <a:pt x="650276" y="0"/>
                  </a:lnTo>
                  <a:lnTo>
                    <a:pt x="748043" y="462084"/>
                  </a:lnTo>
                  <a:lnTo>
                    <a:pt x="720757" y="732097"/>
                  </a:lnTo>
                  <a:lnTo>
                    <a:pt x="514531" y="914428"/>
                  </a:lnTo>
                  <a:lnTo>
                    <a:pt x="75477" y="1113462"/>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9" name="Google Shape;389;p13"/>
            <p:cNvSpPr/>
            <p:nvPr/>
          </p:nvSpPr>
          <p:spPr>
            <a:xfrm>
              <a:off x="3316018" y="1071357"/>
              <a:ext cx="753745" cy="640715"/>
            </a:xfrm>
            <a:custGeom>
              <a:rect b="b" l="l" r="r" t="t"/>
              <a:pathLst>
                <a:path extrusionOk="0" h="640714" w="753745">
                  <a:moveTo>
                    <a:pt x="0" y="640493"/>
                  </a:moveTo>
                  <a:lnTo>
                    <a:pt x="18075" y="568951"/>
                  </a:lnTo>
                  <a:lnTo>
                    <a:pt x="39697" y="502939"/>
                  </a:lnTo>
                  <a:lnTo>
                    <a:pt x="64530" y="442234"/>
                  </a:lnTo>
                  <a:lnTo>
                    <a:pt x="92239" y="386616"/>
                  </a:lnTo>
                  <a:lnTo>
                    <a:pt x="122490" y="335861"/>
                  </a:lnTo>
                  <a:lnTo>
                    <a:pt x="154947" y="289748"/>
                  </a:lnTo>
                  <a:lnTo>
                    <a:pt x="189276" y="248054"/>
                  </a:lnTo>
                  <a:lnTo>
                    <a:pt x="225141" y="210557"/>
                  </a:lnTo>
                  <a:lnTo>
                    <a:pt x="262208" y="177035"/>
                  </a:lnTo>
                  <a:lnTo>
                    <a:pt x="300142" y="147266"/>
                  </a:lnTo>
                  <a:lnTo>
                    <a:pt x="338607" y="121028"/>
                  </a:lnTo>
                  <a:lnTo>
                    <a:pt x="377270" y="98098"/>
                  </a:lnTo>
                  <a:lnTo>
                    <a:pt x="415795" y="78254"/>
                  </a:lnTo>
                  <a:lnTo>
                    <a:pt x="453847" y="61275"/>
                  </a:lnTo>
                  <a:lnTo>
                    <a:pt x="491091" y="46938"/>
                  </a:lnTo>
                  <a:lnTo>
                    <a:pt x="561816" y="25300"/>
                  </a:lnTo>
                  <a:lnTo>
                    <a:pt x="625291" y="11565"/>
                  </a:lnTo>
                  <a:lnTo>
                    <a:pt x="678837" y="3955"/>
                  </a:lnTo>
                  <a:lnTo>
                    <a:pt x="719774" y="692"/>
                  </a:lnTo>
                  <a:lnTo>
                    <a:pt x="745423" y="0"/>
                  </a:lnTo>
                  <a:lnTo>
                    <a:pt x="750473" y="0"/>
                  </a:lnTo>
                  <a:lnTo>
                    <a:pt x="753173" y="92"/>
                  </a:lnTo>
                  <a:lnTo>
                    <a:pt x="685534" y="366488"/>
                  </a:lnTo>
                  <a:lnTo>
                    <a:pt x="584533" y="555328"/>
                  </a:lnTo>
                  <a:lnTo>
                    <a:pt x="379558" y="626651"/>
                  </a:lnTo>
                  <a:lnTo>
                    <a:pt x="0" y="640493"/>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90" name="Google Shape;390;p13"/>
          <p:cNvGrpSpPr/>
          <p:nvPr/>
        </p:nvGrpSpPr>
        <p:grpSpPr>
          <a:xfrm>
            <a:off x="1724054" y="2965818"/>
            <a:ext cx="653454" cy="819150"/>
            <a:chOff x="1724054" y="2965818"/>
            <a:chExt cx="653454" cy="819150"/>
          </a:xfrm>
        </p:grpSpPr>
        <p:sp>
          <p:nvSpPr>
            <p:cNvPr id="391" name="Google Shape;391;p13"/>
            <p:cNvSpPr/>
            <p:nvPr/>
          </p:nvSpPr>
          <p:spPr>
            <a:xfrm>
              <a:off x="1896813" y="2965818"/>
              <a:ext cx="480695" cy="819150"/>
            </a:xfrm>
            <a:custGeom>
              <a:rect b="b" l="l" r="r" t="t"/>
              <a:pathLst>
                <a:path extrusionOk="0" h="819150" w="480694">
                  <a:moveTo>
                    <a:pt x="468671" y="818748"/>
                  </a:moveTo>
                  <a:lnTo>
                    <a:pt x="377020" y="771333"/>
                  </a:lnTo>
                  <a:lnTo>
                    <a:pt x="185212" y="624079"/>
                  </a:lnTo>
                  <a:lnTo>
                    <a:pt x="17966" y="369473"/>
                  </a:lnTo>
                  <a:lnTo>
                    <a:pt x="0" y="0"/>
                  </a:lnTo>
                  <a:lnTo>
                    <a:pt x="2880" y="1088"/>
                  </a:lnTo>
                  <a:lnTo>
                    <a:pt x="41653" y="18012"/>
                  </a:lnTo>
                  <a:lnTo>
                    <a:pt x="87250" y="41571"/>
                  </a:lnTo>
                  <a:lnTo>
                    <a:pt x="143641" y="75785"/>
                  </a:lnTo>
                  <a:lnTo>
                    <a:pt x="206538" y="121366"/>
                  </a:lnTo>
                  <a:lnTo>
                    <a:pt x="239086" y="148643"/>
                  </a:lnTo>
                  <a:lnTo>
                    <a:pt x="271651" y="179030"/>
                  </a:lnTo>
                  <a:lnTo>
                    <a:pt x="303699" y="212617"/>
                  </a:lnTo>
                  <a:lnTo>
                    <a:pt x="334691" y="249491"/>
                  </a:lnTo>
                  <a:lnTo>
                    <a:pt x="364094" y="289744"/>
                  </a:lnTo>
                  <a:lnTo>
                    <a:pt x="391369" y="333464"/>
                  </a:lnTo>
                  <a:lnTo>
                    <a:pt x="415982" y="380740"/>
                  </a:lnTo>
                  <a:lnTo>
                    <a:pt x="437395" y="431661"/>
                  </a:lnTo>
                  <a:lnTo>
                    <a:pt x="455073" y="486318"/>
                  </a:lnTo>
                  <a:lnTo>
                    <a:pt x="468480" y="544798"/>
                  </a:lnTo>
                  <a:lnTo>
                    <a:pt x="477080" y="607192"/>
                  </a:lnTo>
                  <a:lnTo>
                    <a:pt x="480335" y="673589"/>
                  </a:lnTo>
                  <a:lnTo>
                    <a:pt x="477711" y="744078"/>
                  </a:lnTo>
                  <a:lnTo>
                    <a:pt x="468671" y="818748"/>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2" name="Google Shape;392;p13"/>
            <p:cNvSpPr/>
            <p:nvPr/>
          </p:nvSpPr>
          <p:spPr>
            <a:xfrm>
              <a:off x="1724054" y="3250418"/>
              <a:ext cx="596900" cy="476884"/>
            </a:xfrm>
            <a:custGeom>
              <a:rect b="b" l="l" r="r" t="t"/>
              <a:pathLst>
                <a:path extrusionOk="0" h="476885" w="596900">
                  <a:moveTo>
                    <a:pt x="596301" y="476599"/>
                  </a:moveTo>
                  <a:lnTo>
                    <a:pt x="537048" y="470464"/>
                  </a:lnTo>
                  <a:lnTo>
                    <a:pt x="473193" y="458332"/>
                  </a:lnTo>
                  <a:lnTo>
                    <a:pt x="435531" y="448683"/>
                  </a:lnTo>
                  <a:lnTo>
                    <a:pt x="395122" y="436146"/>
                  </a:lnTo>
                  <a:lnTo>
                    <a:pt x="352772" y="420342"/>
                  </a:lnTo>
                  <a:lnTo>
                    <a:pt x="309289" y="400898"/>
                  </a:lnTo>
                  <a:lnTo>
                    <a:pt x="265478" y="377436"/>
                  </a:lnTo>
                  <a:lnTo>
                    <a:pt x="222146" y="349581"/>
                  </a:lnTo>
                  <a:lnTo>
                    <a:pt x="180100" y="316956"/>
                  </a:lnTo>
                  <a:lnTo>
                    <a:pt x="140147" y="279186"/>
                  </a:lnTo>
                  <a:lnTo>
                    <a:pt x="103092" y="235895"/>
                  </a:lnTo>
                  <a:lnTo>
                    <a:pt x="69744" y="186707"/>
                  </a:lnTo>
                  <a:lnTo>
                    <a:pt x="40908" y="131246"/>
                  </a:lnTo>
                  <a:lnTo>
                    <a:pt x="17391" y="69135"/>
                  </a:lnTo>
                  <a:lnTo>
                    <a:pt x="0" y="0"/>
                  </a:lnTo>
                  <a:lnTo>
                    <a:pt x="1402" y="0"/>
                  </a:lnTo>
                  <a:lnTo>
                    <a:pt x="42978" y="2346"/>
                  </a:lnTo>
                  <a:lnTo>
                    <a:pt x="96733" y="9829"/>
                  </a:lnTo>
                  <a:lnTo>
                    <a:pt x="165267" y="25755"/>
                  </a:lnTo>
                  <a:lnTo>
                    <a:pt x="203455" y="37878"/>
                  </a:lnTo>
                  <a:lnTo>
                    <a:pt x="243392" y="53302"/>
                  </a:lnTo>
                  <a:lnTo>
                    <a:pt x="284429" y="72427"/>
                  </a:lnTo>
                  <a:lnTo>
                    <a:pt x="325919" y="95649"/>
                  </a:lnTo>
                  <a:lnTo>
                    <a:pt x="367213" y="123366"/>
                  </a:lnTo>
                  <a:lnTo>
                    <a:pt x="407661" y="155974"/>
                  </a:lnTo>
                  <a:lnTo>
                    <a:pt x="446617" y="193871"/>
                  </a:lnTo>
                  <a:lnTo>
                    <a:pt x="483431" y="237455"/>
                  </a:lnTo>
                  <a:lnTo>
                    <a:pt x="517455" y="287122"/>
                  </a:lnTo>
                  <a:lnTo>
                    <a:pt x="548040" y="343270"/>
                  </a:lnTo>
                  <a:lnTo>
                    <a:pt x="574538" y="406297"/>
                  </a:lnTo>
                  <a:lnTo>
                    <a:pt x="596301" y="476599"/>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93" name="Google Shape;393;p13"/>
          <p:cNvSpPr/>
          <p:nvPr/>
        </p:nvSpPr>
        <p:spPr>
          <a:xfrm>
            <a:off x="2909150" y="675098"/>
            <a:ext cx="410209" cy="640715"/>
          </a:xfrm>
          <a:custGeom>
            <a:rect b="b" l="l" r="r" t="t"/>
            <a:pathLst>
              <a:path extrusionOk="0" h="640715" w="410210">
                <a:moveTo>
                  <a:pt x="306768" y="640308"/>
                </a:moveTo>
                <a:lnTo>
                  <a:pt x="92137" y="479780"/>
                </a:lnTo>
                <a:lnTo>
                  <a:pt x="0" y="359572"/>
                </a:lnTo>
                <a:lnTo>
                  <a:pt x="11821" y="219655"/>
                </a:lnTo>
                <a:lnTo>
                  <a:pt x="109068" y="0"/>
                </a:lnTo>
                <a:lnTo>
                  <a:pt x="319283" y="139558"/>
                </a:lnTo>
                <a:lnTo>
                  <a:pt x="409949" y="252776"/>
                </a:lnTo>
                <a:lnTo>
                  <a:pt x="399599" y="399683"/>
                </a:lnTo>
                <a:lnTo>
                  <a:pt x="306768" y="640308"/>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94" name="Google Shape;394;p13"/>
          <p:cNvGrpSpPr/>
          <p:nvPr/>
        </p:nvGrpSpPr>
        <p:grpSpPr>
          <a:xfrm>
            <a:off x="1107040" y="1673509"/>
            <a:ext cx="3225800" cy="2705427"/>
            <a:chOff x="1107040" y="1673509"/>
            <a:chExt cx="3225800" cy="2705427"/>
          </a:xfrm>
        </p:grpSpPr>
        <p:sp>
          <p:nvSpPr>
            <p:cNvPr id="395" name="Google Shape;395;p13"/>
            <p:cNvSpPr/>
            <p:nvPr/>
          </p:nvSpPr>
          <p:spPr>
            <a:xfrm>
              <a:off x="1107040" y="4161766"/>
              <a:ext cx="3225800" cy="217170"/>
            </a:xfrm>
            <a:custGeom>
              <a:rect b="b" l="l" r="r" t="t"/>
              <a:pathLst>
                <a:path extrusionOk="0" h="217170" w="3225800">
                  <a:moveTo>
                    <a:pt x="1612679" y="216874"/>
                  </a:moveTo>
                  <a:lnTo>
                    <a:pt x="1532153" y="216741"/>
                  </a:lnTo>
                  <a:lnTo>
                    <a:pt x="1452654" y="216347"/>
                  </a:lnTo>
                  <a:lnTo>
                    <a:pt x="1374273" y="215697"/>
                  </a:lnTo>
                  <a:lnTo>
                    <a:pt x="1297102" y="214799"/>
                  </a:lnTo>
                  <a:lnTo>
                    <a:pt x="1221234" y="213657"/>
                  </a:lnTo>
                  <a:lnTo>
                    <a:pt x="1146760" y="212279"/>
                  </a:lnTo>
                  <a:lnTo>
                    <a:pt x="1073774" y="210671"/>
                  </a:lnTo>
                  <a:lnTo>
                    <a:pt x="1002366" y="208838"/>
                  </a:lnTo>
                  <a:lnTo>
                    <a:pt x="932630" y="206788"/>
                  </a:lnTo>
                  <a:lnTo>
                    <a:pt x="864657" y="204526"/>
                  </a:lnTo>
                  <a:lnTo>
                    <a:pt x="798540" y="202059"/>
                  </a:lnTo>
                  <a:lnTo>
                    <a:pt x="734370" y="199393"/>
                  </a:lnTo>
                  <a:lnTo>
                    <a:pt x="672241" y="196534"/>
                  </a:lnTo>
                  <a:lnTo>
                    <a:pt x="612243" y="193488"/>
                  </a:lnTo>
                  <a:lnTo>
                    <a:pt x="554470" y="190263"/>
                  </a:lnTo>
                  <a:lnTo>
                    <a:pt x="499014" y="186862"/>
                  </a:lnTo>
                  <a:lnTo>
                    <a:pt x="445966" y="183295"/>
                  </a:lnTo>
                  <a:lnTo>
                    <a:pt x="395419" y="179565"/>
                  </a:lnTo>
                  <a:lnTo>
                    <a:pt x="347465" y="175680"/>
                  </a:lnTo>
                  <a:lnTo>
                    <a:pt x="302196" y="171646"/>
                  </a:lnTo>
                  <a:lnTo>
                    <a:pt x="259705" y="167469"/>
                  </a:lnTo>
                  <a:lnTo>
                    <a:pt x="220083" y="163156"/>
                  </a:lnTo>
                  <a:lnTo>
                    <a:pt x="149817" y="154144"/>
                  </a:lnTo>
                  <a:lnTo>
                    <a:pt x="92135" y="144660"/>
                  </a:lnTo>
                  <a:lnTo>
                    <a:pt x="47776" y="134755"/>
                  </a:lnTo>
                  <a:lnTo>
                    <a:pt x="7828" y="119215"/>
                  </a:lnTo>
                  <a:lnTo>
                    <a:pt x="0" y="108474"/>
                  </a:lnTo>
                  <a:lnTo>
                    <a:pt x="1972" y="103063"/>
                  </a:lnTo>
                  <a:lnTo>
                    <a:pt x="47776" y="82165"/>
                  </a:lnTo>
                  <a:lnTo>
                    <a:pt x="92135" y="72250"/>
                  </a:lnTo>
                  <a:lnTo>
                    <a:pt x="149817" y="62759"/>
                  </a:lnTo>
                  <a:lnTo>
                    <a:pt x="220083" y="53740"/>
                  </a:lnTo>
                  <a:lnTo>
                    <a:pt x="259705" y="49424"/>
                  </a:lnTo>
                  <a:lnTo>
                    <a:pt x="302196" y="45244"/>
                  </a:lnTo>
                  <a:lnTo>
                    <a:pt x="347465" y="41208"/>
                  </a:lnTo>
                  <a:lnTo>
                    <a:pt x="395419" y="37321"/>
                  </a:lnTo>
                  <a:lnTo>
                    <a:pt x="445966" y="33589"/>
                  </a:lnTo>
                  <a:lnTo>
                    <a:pt x="499014" y="30020"/>
                  </a:lnTo>
                  <a:lnTo>
                    <a:pt x="554470" y="26618"/>
                  </a:lnTo>
                  <a:lnTo>
                    <a:pt x="612243" y="23391"/>
                  </a:lnTo>
                  <a:lnTo>
                    <a:pt x="672241" y="20344"/>
                  </a:lnTo>
                  <a:lnTo>
                    <a:pt x="734370" y="17484"/>
                  </a:lnTo>
                  <a:lnTo>
                    <a:pt x="798540" y="14817"/>
                  </a:lnTo>
                  <a:lnTo>
                    <a:pt x="864657" y="12349"/>
                  </a:lnTo>
                  <a:lnTo>
                    <a:pt x="932630" y="10087"/>
                  </a:lnTo>
                  <a:lnTo>
                    <a:pt x="1002366" y="8036"/>
                  </a:lnTo>
                  <a:lnTo>
                    <a:pt x="1073774" y="6204"/>
                  </a:lnTo>
                  <a:lnTo>
                    <a:pt x="1146760" y="4595"/>
                  </a:lnTo>
                  <a:lnTo>
                    <a:pt x="1221234" y="3217"/>
                  </a:lnTo>
                  <a:lnTo>
                    <a:pt x="1297102" y="2075"/>
                  </a:lnTo>
                  <a:lnTo>
                    <a:pt x="1374273" y="1176"/>
                  </a:lnTo>
                  <a:lnTo>
                    <a:pt x="1452654" y="527"/>
                  </a:lnTo>
                  <a:lnTo>
                    <a:pt x="1532153" y="132"/>
                  </a:lnTo>
                  <a:lnTo>
                    <a:pt x="1612679" y="0"/>
                  </a:lnTo>
                  <a:lnTo>
                    <a:pt x="1693197" y="132"/>
                  </a:lnTo>
                  <a:lnTo>
                    <a:pt x="1772690" y="527"/>
                  </a:lnTo>
                  <a:lnTo>
                    <a:pt x="1851066" y="1176"/>
                  </a:lnTo>
                  <a:lnTo>
                    <a:pt x="1928232" y="2075"/>
                  </a:lnTo>
                  <a:lnTo>
                    <a:pt x="2004097" y="3217"/>
                  </a:lnTo>
                  <a:lnTo>
                    <a:pt x="2078568" y="4595"/>
                  </a:lnTo>
                  <a:lnTo>
                    <a:pt x="2151552" y="6204"/>
                  </a:lnTo>
                  <a:lnTo>
                    <a:pt x="2222958" y="8036"/>
                  </a:lnTo>
                  <a:lnTo>
                    <a:pt x="2292694" y="10087"/>
                  </a:lnTo>
                  <a:lnTo>
                    <a:pt x="2360667" y="12349"/>
                  </a:lnTo>
                  <a:lnTo>
                    <a:pt x="2426785" y="14817"/>
                  </a:lnTo>
                  <a:lnTo>
                    <a:pt x="2490955" y="17484"/>
                  </a:lnTo>
                  <a:lnTo>
                    <a:pt x="2553086" y="20344"/>
                  </a:lnTo>
                  <a:lnTo>
                    <a:pt x="2613085" y="23391"/>
                  </a:lnTo>
                  <a:lnTo>
                    <a:pt x="2670860" y="26618"/>
                  </a:lnTo>
                  <a:lnTo>
                    <a:pt x="2726319" y="30020"/>
                  </a:lnTo>
                  <a:lnTo>
                    <a:pt x="2779370" y="33589"/>
                  </a:lnTo>
                  <a:lnTo>
                    <a:pt x="2829920" y="37321"/>
                  </a:lnTo>
                  <a:lnTo>
                    <a:pt x="2877877" y="41208"/>
                  </a:lnTo>
                  <a:lnTo>
                    <a:pt x="2923149" y="45244"/>
                  </a:lnTo>
                  <a:lnTo>
                    <a:pt x="2965643" y="49424"/>
                  </a:lnTo>
                  <a:lnTo>
                    <a:pt x="3005269" y="53740"/>
                  </a:lnTo>
                  <a:lnTo>
                    <a:pt x="3075541" y="62759"/>
                  </a:lnTo>
                  <a:lnTo>
                    <a:pt x="3133229" y="72250"/>
                  </a:lnTo>
                  <a:lnTo>
                    <a:pt x="3177593" y="82165"/>
                  </a:lnTo>
                  <a:lnTo>
                    <a:pt x="3217546" y="97720"/>
                  </a:lnTo>
                  <a:lnTo>
                    <a:pt x="3225376" y="108474"/>
                  </a:lnTo>
                  <a:lnTo>
                    <a:pt x="3223403" y="113879"/>
                  </a:lnTo>
                  <a:lnTo>
                    <a:pt x="3177593" y="134755"/>
                  </a:lnTo>
                  <a:lnTo>
                    <a:pt x="3133229" y="144660"/>
                  </a:lnTo>
                  <a:lnTo>
                    <a:pt x="3075541" y="154144"/>
                  </a:lnTo>
                  <a:lnTo>
                    <a:pt x="3005269" y="163156"/>
                  </a:lnTo>
                  <a:lnTo>
                    <a:pt x="2965643" y="167469"/>
                  </a:lnTo>
                  <a:lnTo>
                    <a:pt x="2923149" y="171646"/>
                  </a:lnTo>
                  <a:lnTo>
                    <a:pt x="2877877" y="175680"/>
                  </a:lnTo>
                  <a:lnTo>
                    <a:pt x="2829920" y="179565"/>
                  </a:lnTo>
                  <a:lnTo>
                    <a:pt x="2779370" y="183295"/>
                  </a:lnTo>
                  <a:lnTo>
                    <a:pt x="2726319" y="186862"/>
                  </a:lnTo>
                  <a:lnTo>
                    <a:pt x="2670860" y="190263"/>
                  </a:lnTo>
                  <a:lnTo>
                    <a:pt x="2613085" y="193488"/>
                  </a:lnTo>
                  <a:lnTo>
                    <a:pt x="2553086" y="196534"/>
                  </a:lnTo>
                  <a:lnTo>
                    <a:pt x="2490955" y="199393"/>
                  </a:lnTo>
                  <a:lnTo>
                    <a:pt x="2426785" y="202059"/>
                  </a:lnTo>
                  <a:lnTo>
                    <a:pt x="2360667" y="204526"/>
                  </a:lnTo>
                  <a:lnTo>
                    <a:pt x="2292694" y="206788"/>
                  </a:lnTo>
                  <a:lnTo>
                    <a:pt x="2222958" y="208838"/>
                  </a:lnTo>
                  <a:lnTo>
                    <a:pt x="2151552" y="210671"/>
                  </a:lnTo>
                  <a:lnTo>
                    <a:pt x="2078568" y="212279"/>
                  </a:lnTo>
                  <a:lnTo>
                    <a:pt x="2004097" y="213657"/>
                  </a:lnTo>
                  <a:lnTo>
                    <a:pt x="1928232" y="214799"/>
                  </a:lnTo>
                  <a:lnTo>
                    <a:pt x="1851066" y="215697"/>
                  </a:lnTo>
                  <a:lnTo>
                    <a:pt x="1772690" y="216347"/>
                  </a:lnTo>
                  <a:lnTo>
                    <a:pt x="1693197" y="216741"/>
                  </a:lnTo>
                  <a:lnTo>
                    <a:pt x="1612679" y="216874"/>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6" name="Google Shape;396;p13"/>
            <p:cNvSpPr/>
            <p:nvPr/>
          </p:nvSpPr>
          <p:spPr>
            <a:xfrm>
              <a:off x="2164503" y="1678929"/>
              <a:ext cx="813435" cy="2572385"/>
            </a:xfrm>
            <a:custGeom>
              <a:rect b="b" l="l" r="r" t="t"/>
              <a:pathLst>
                <a:path extrusionOk="0" h="2572385" w="813435">
                  <a:moveTo>
                    <a:pt x="786007" y="155287"/>
                  </a:moveTo>
                  <a:lnTo>
                    <a:pt x="758865" y="155287"/>
                  </a:lnTo>
                  <a:lnTo>
                    <a:pt x="787090" y="10744"/>
                  </a:lnTo>
                  <a:lnTo>
                    <a:pt x="788040" y="4202"/>
                  </a:lnTo>
                  <a:lnTo>
                    <a:pt x="792790" y="0"/>
                  </a:lnTo>
                  <a:lnTo>
                    <a:pt x="799440" y="0"/>
                  </a:lnTo>
                  <a:lnTo>
                    <a:pt x="800640" y="184"/>
                  </a:lnTo>
                  <a:lnTo>
                    <a:pt x="801765" y="559"/>
                  </a:lnTo>
                  <a:lnTo>
                    <a:pt x="808590" y="559"/>
                  </a:lnTo>
                  <a:lnTo>
                    <a:pt x="813065" y="6259"/>
                  </a:lnTo>
                  <a:lnTo>
                    <a:pt x="813065" y="12987"/>
                  </a:lnTo>
                  <a:lnTo>
                    <a:pt x="786007" y="155287"/>
                  </a:lnTo>
                  <a:close/>
                </a:path>
                <a:path extrusionOk="0" h="2572385" w="813435">
                  <a:moveTo>
                    <a:pt x="20277" y="2572062"/>
                  </a:moveTo>
                  <a:lnTo>
                    <a:pt x="11307" y="2572062"/>
                  </a:lnTo>
                  <a:lnTo>
                    <a:pt x="4484" y="2570962"/>
                  </a:lnTo>
                  <a:lnTo>
                    <a:pt x="0" y="2564212"/>
                  </a:lnTo>
                  <a:lnTo>
                    <a:pt x="1122" y="2557412"/>
                  </a:lnTo>
                  <a:lnTo>
                    <a:pt x="484466" y="10744"/>
                  </a:lnTo>
                  <a:lnTo>
                    <a:pt x="486416" y="3922"/>
                  </a:lnTo>
                  <a:lnTo>
                    <a:pt x="491666" y="932"/>
                  </a:lnTo>
                  <a:lnTo>
                    <a:pt x="503991" y="932"/>
                  </a:lnTo>
                  <a:lnTo>
                    <a:pt x="511091" y="6259"/>
                  </a:lnTo>
                  <a:lnTo>
                    <a:pt x="510441" y="15322"/>
                  </a:lnTo>
                  <a:lnTo>
                    <a:pt x="483341" y="155287"/>
                  </a:lnTo>
                  <a:lnTo>
                    <a:pt x="786007" y="155287"/>
                  </a:lnTo>
                  <a:lnTo>
                    <a:pt x="781068" y="181262"/>
                  </a:lnTo>
                  <a:lnTo>
                    <a:pt x="478866" y="181262"/>
                  </a:lnTo>
                  <a:lnTo>
                    <a:pt x="431391" y="435406"/>
                  </a:lnTo>
                  <a:lnTo>
                    <a:pt x="732743" y="435406"/>
                  </a:lnTo>
                  <a:lnTo>
                    <a:pt x="728018" y="460259"/>
                  </a:lnTo>
                  <a:lnTo>
                    <a:pt x="425691" y="460259"/>
                  </a:lnTo>
                  <a:lnTo>
                    <a:pt x="377191" y="714308"/>
                  </a:lnTo>
                  <a:lnTo>
                    <a:pt x="679711" y="714308"/>
                  </a:lnTo>
                  <a:lnTo>
                    <a:pt x="674772" y="740283"/>
                  </a:lnTo>
                  <a:lnTo>
                    <a:pt x="372616" y="740283"/>
                  </a:lnTo>
                  <a:lnTo>
                    <a:pt x="324126" y="994415"/>
                  </a:lnTo>
                  <a:lnTo>
                    <a:pt x="626449" y="994415"/>
                  </a:lnTo>
                  <a:lnTo>
                    <a:pt x="621719" y="1019290"/>
                  </a:lnTo>
                  <a:lnTo>
                    <a:pt x="319549" y="1019290"/>
                  </a:lnTo>
                  <a:lnTo>
                    <a:pt x="271054" y="1273339"/>
                  </a:lnTo>
                  <a:lnTo>
                    <a:pt x="573412" y="1273339"/>
                  </a:lnTo>
                  <a:lnTo>
                    <a:pt x="568473" y="1299314"/>
                  </a:lnTo>
                  <a:lnTo>
                    <a:pt x="266476" y="1299314"/>
                  </a:lnTo>
                  <a:lnTo>
                    <a:pt x="217892" y="1553439"/>
                  </a:lnTo>
                  <a:lnTo>
                    <a:pt x="520152" y="1553439"/>
                  </a:lnTo>
                  <a:lnTo>
                    <a:pt x="515427" y="1578289"/>
                  </a:lnTo>
                  <a:lnTo>
                    <a:pt x="213407" y="1578289"/>
                  </a:lnTo>
                  <a:lnTo>
                    <a:pt x="164819" y="1832338"/>
                  </a:lnTo>
                  <a:lnTo>
                    <a:pt x="467120" y="1832338"/>
                  </a:lnTo>
                  <a:lnTo>
                    <a:pt x="462180" y="1858313"/>
                  </a:lnTo>
                  <a:lnTo>
                    <a:pt x="160334" y="1858313"/>
                  </a:lnTo>
                  <a:lnTo>
                    <a:pt x="111749" y="2112463"/>
                  </a:lnTo>
                  <a:lnTo>
                    <a:pt x="413854" y="2112463"/>
                  </a:lnTo>
                  <a:lnTo>
                    <a:pt x="409129" y="2137313"/>
                  </a:lnTo>
                  <a:lnTo>
                    <a:pt x="107264" y="2137313"/>
                  </a:lnTo>
                  <a:lnTo>
                    <a:pt x="58677" y="2391362"/>
                  </a:lnTo>
                  <a:lnTo>
                    <a:pt x="360822" y="2391362"/>
                  </a:lnTo>
                  <a:lnTo>
                    <a:pt x="356097" y="2416212"/>
                  </a:lnTo>
                  <a:lnTo>
                    <a:pt x="54192" y="2416212"/>
                  </a:lnTo>
                  <a:lnTo>
                    <a:pt x="25974" y="2561887"/>
                  </a:lnTo>
                  <a:lnTo>
                    <a:pt x="24854" y="2567587"/>
                  </a:lnTo>
                  <a:lnTo>
                    <a:pt x="20277" y="2572062"/>
                  </a:lnTo>
                  <a:close/>
                </a:path>
                <a:path extrusionOk="0" h="2572385" w="813435">
                  <a:moveTo>
                    <a:pt x="732743" y="435406"/>
                  </a:moveTo>
                  <a:lnTo>
                    <a:pt x="706941" y="435406"/>
                  </a:lnTo>
                  <a:lnTo>
                    <a:pt x="754391" y="181262"/>
                  </a:lnTo>
                  <a:lnTo>
                    <a:pt x="781068" y="181262"/>
                  </a:lnTo>
                  <a:lnTo>
                    <a:pt x="732743" y="435406"/>
                  </a:lnTo>
                  <a:close/>
                </a:path>
                <a:path extrusionOk="0" h="2572385" w="813435">
                  <a:moveTo>
                    <a:pt x="679711" y="714308"/>
                  </a:moveTo>
                  <a:lnTo>
                    <a:pt x="653866" y="714308"/>
                  </a:lnTo>
                  <a:lnTo>
                    <a:pt x="701316" y="460259"/>
                  </a:lnTo>
                  <a:lnTo>
                    <a:pt x="728018" y="460259"/>
                  </a:lnTo>
                  <a:lnTo>
                    <a:pt x="679711" y="714308"/>
                  </a:lnTo>
                  <a:close/>
                </a:path>
                <a:path extrusionOk="0" h="2572385" w="813435">
                  <a:moveTo>
                    <a:pt x="626449" y="994415"/>
                  </a:moveTo>
                  <a:lnTo>
                    <a:pt x="600791" y="994415"/>
                  </a:lnTo>
                  <a:lnTo>
                    <a:pt x="648241" y="740283"/>
                  </a:lnTo>
                  <a:lnTo>
                    <a:pt x="674772" y="740283"/>
                  </a:lnTo>
                  <a:lnTo>
                    <a:pt x="626449" y="994415"/>
                  </a:lnTo>
                  <a:close/>
                </a:path>
                <a:path extrusionOk="0" h="2572385" w="813435">
                  <a:moveTo>
                    <a:pt x="573412" y="1273339"/>
                  </a:moveTo>
                  <a:lnTo>
                    <a:pt x="546591" y="1273339"/>
                  </a:lnTo>
                  <a:lnTo>
                    <a:pt x="595091" y="1019290"/>
                  </a:lnTo>
                  <a:lnTo>
                    <a:pt x="621719" y="1019290"/>
                  </a:lnTo>
                  <a:lnTo>
                    <a:pt x="573412" y="1273339"/>
                  </a:lnTo>
                  <a:close/>
                </a:path>
                <a:path extrusionOk="0" h="2572385" w="813435">
                  <a:moveTo>
                    <a:pt x="520152" y="1553439"/>
                  </a:moveTo>
                  <a:lnTo>
                    <a:pt x="493516" y="1553439"/>
                  </a:lnTo>
                  <a:lnTo>
                    <a:pt x="542016" y="1299314"/>
                  </a:lnTo>
                  <a:lnTo>
                    <a:pt x="568473" y="1299314"/>
                  </a:lnTo>
                  <a:lnTo>
                    <a:pt x="520152" y="1553439"/>
                  </a:lnTo>
                  <a:close/>
                </a:path>
                <a:path extrusionOk="0" h="2572385" w="813435">
                  <a:moveTo>
                    <a:pt x="467120" y="1832338"/>
                  </a:moveTo>
                  <a:lnTo>
                    <a:pt x="440441" y="1832338"/>
                  </a:lnTo>
                  <a:lnTo>
                    <a:pt x="488941" y="1578289"/>
                  </a:lnTo>
                  <a:lnTo>
                    <a:pt x="515427" y="1578289"/>
                  </a:lnTo>
                  <a:lnTo>
                    <a:pt x="467120" y="1832338"/>
                  </a:lnTo>
                  <a:close/>
                </a:path>
                <a:path extrusionOk="0" h="2572385" w="813435">
                  <a:moveTo>
                    <a:pt x="413854" y="2112463"/>
                  </a:moveTo>
                  <a:lnTo>
                    <a:pt x="387291" y="2112463"/>
                  </a:lnTo>
                  <a:lnTo>
                    <a:pt x="435866" y="1858313"/>
                  </a:lnTo>
                  <a:lnTo>
                    <a:pt x="462180" y="1858313"/>
                  </a:lnTo>
                  <a:lnTo>
                    <a:pt x="413854" y="2112463"/>
                  </a:lnTo>
                  <a:close/>
                </a:path>
                <a:path extrusionOk="0" h="2572385" w="813435">
                  <a:moveTo>
                    <a:pt x="360822" y="2391362"/>
                  </a:moveTo>
                  <a:lnTo>
                    <a:pt x="334216" y="2391362"/>
                  </a:lnTo>
                  <a:lnTo>
                    <a:pt x="382791" y="2137313"/>
                  </a:lnTo>
                  <a:lnTo>
                    <a:pt x="409129" y="2137313"/>
                  </a:lnTo>
                  <a:lnTo>
                    <a:pt x="360822" y="2391362"/>
                  </a:lnTo>
                  <a:close/>
                </a:path>
                <a:path extrusionOk="0" h="2572385" w="813435">
                  <a:moveTo>
                    <a:pt x="321789" y="2570962"/>
                  </a:moveTo>
                  <a:lnTo>
                    <a:pt x="313941" y="2570962"/>
                  </a:lnTo>
                  <a:lnTo>
                    <a:pt x="307121" y="2569837"/>
                  </a:lnTo>
                  <a:lnTo>
                    <a:pt x="302636" y="2563112"/>
                  </a:lnTo>
                  <a:lnTo>
                    <a:pt x="303756" y="2557412"/>
                  </a:lnTo>
                  <a:lnTo>
                    <a:pt x="330854" y="2416212"/>
                  </a:lnTo>
                  <a:lnTo>
                    <a:pt x="356097" y="2416212"/>
                  </a:lnTo>
                  <a:lnTo>
                    <a:pt x="328611" y="2560762"/>
                  </a:lnTo>
                  <a:lnTo>
                    <a:pt x="327489" y="2566462"/>
                  </a:lnTo>
                  <a:lnTo>
                    <a:pt x="321789" y="2570962"/>
                  </a:lnTo>
                  <a:close/>
                </a:path>
              </a:pathLst>
            </a:custGeom>
            <a:solidFill>
              <a:srgbClr val="1C284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7" name="Google Shape;397;p13"/>
            <p:cNvSpPr/>
            <p:nvPr/>
          </p:nvSpPr>
          <p:spPr>
            <a:xfrm>
              <a:off x="2550319" y="1673509"/>
              <a:ext cx="45720" cy="21590"/>
            </a:xfrm>
            <a:custGeom>
              <a:rect b="b" l="l" r="r" t="t"/>
              <a:pathLst>
                <a:path extrusionOk="0" h="21589" w="45719">
                  <a:moveTo>
                    <a:pt x="38399" y="21582"/>
                  </a:moveTo>
                  <a:lnTo>
                    <a:pt x="21399" y="21582"/>
                  </a:lnTo>
                  <a:lnTo>
                    <a:pt x="11299" y="18967"/>
                  </a:lnTo>
                  <a:lnTo>
                    <a:pt x="5599" y="16164"/>
                  </a:lnTo>
                  <a:lnTo>
                    <a:pt x="0" y="372"/>
                  </a:lnTo>
                  <a:lnTo>
                    <a:pt x="8974" y="372"/>
                  </a:lnTo>
                  <a:lnTo>
                    <a:pt x="10749" y="187"/>
                  </a:lnTo>
                  <a:lnTo>
                    <a:pt x="12999" y="0"/>
                  </a:lnTo>
                  <a:lnTo>
                    <a:pt x="15499" y="0"/>
                  </a:lnTo>
                  <a:lnTo>
                    <a:pt x="45124" y="18967"/>
                  </a:lnTo>
                  <a:lnTo>
                    <a:pt x="38399" y="21582"/>
                  </a:lnTo>
                  <a:close/>
                </a:path>
              </a:pathLst>
            </a:custGeom>
            <a:solidFill>
              <a:srgbClr val="E2AC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98" name="Google Shape;398;p13"/>
          <p:cNvSpPr/>
          <p:nvPr/>
        </p:nvSpPr>
        <p:spPr>
          <a:xfrm>
            <a:off x="2635381" y="1404884"/>
            <a:ext cx="102940" cy="18051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99" name="Google Shape;399;p13"/>
          <p:cNvGrpSpPr/>
          <p:nvPr/>
        </p:nvGrpSpPr>
        <p:grpSpPr>
          <a:xfrm>
            <a:off x="2447975" y="1387132"/>
            <a:ext cx="668584" cy="2906035"/>
            <a:chOff x="2447975" y="1387132"/>
            <a:chExt cx="668584" cy="2906035"/>
          </a:xfrm>
        </p:grpSpPr>
        <p:sp>
          <p:nvSpPr>
            <p:cNvPr id="400" name="Google Shape;400;p13"/>
            <p:cNvSpPr/>
            <p:nvPr/>
          </p:nvSpPr>
          <p:spPr>
            <a:xfrm>
              <a:off x="2455848" y="1907656"/>
              <a:ext cx="306070" cy="753745"/>
            </a:xfrm>
            <a:custGeom>
              <a:rect b="b" l="l" r="r" t="t"/>
              <a:pathLst>
                <a:path extrusionOk="0" h="753744" w="306069">
                  <a:moveTo>
                    <a:pt x="16896" y="736363"/>
                  </a:moveTo>
                  <a:lnTo>
                    <a:pt x="16241" y="736363"/>
                  </a:lnTo>
                  <a:lnTo>
                    <a:pt x="2864" y="718920"/>
                  </a:lnTo>
                  <a:lnTo>
                    <a:pt x="0" y="674590"/>
                  </a:lnTo>
                  <a:lnTo>
                    <a:pt x="4347" y="615370"/>
                  </a:lnTo>
                  <a:lnTo>
                    <a:pt x="12605" y="553258"/>
                  </a:lnTo>
                  <a:lnTo>
                    <a:pt x="21474" y="500251"/>
                  </a:lnTo>
                  <a:lnTo>
                    <a:pt x="32995" y="443622"/>
                  </a:lnTo>
                  <a:lnTo>
                    <a:pt x="45890" y="389192"/>
                  </a:lnTo>
                  <a:lnTo>
                    <a:pt x="58139" y="342592"/>
                  </a:lnTo>
                  <a:lnTo>
                    <a:pt x="67721" y="309456"/>
                  </a:lnTo>
                  <a:lnTo>
                    <a:pt x="67721" y="250687"/>
                  </a:lnTo>
                  <a:lnTo>
                    <a:pt x="68701" y="211815"/>
                  </a:lnTo>
                  <a:lnTo>
                    <a:pt x="70392" y="159835"/>
                  </a:lnTo>
                  <a:lnTo>
                    <a:pt x="72948" y="102222"/>
                  </a:lnTo>
                  <a:lnTo>
                    <a:pt x="76523" y="46451"/>
                  </a:lnTo>
                  <a:lnTo>
                    <a:pt x="81271" y="0"/>
                  </a:lnTo>
                  <a:lnTo>
                    <a:pt x="166021" y="14669"/>
                  </a:lnTo>
                  <a:lnTo>
                    <a:pt x="305310" y="14669"/>
                  </a:lnTo>
                  <a:lnTo>
                    <a:pt x="303929" y="24844"/>
                  </a:lnTo>
                  <a:lnTo>
                    <a:pt x="302616" y="66409"/>
                  </a:lnTo>
                  <a:lnTo>
                    <a:pt x="301246" y="125098"/>
                  </a:lnTo>
                  <a:lnTo>
                    <a:pt x="298934" y="192251"/>
                  </a:lnTo>
                  <a:lnTo>
                    <a:pt x="294795" y="259207"/>
                  </a:lnTo>
                  <a:lnTo>
                    <a:pt x="287946" y="317304"/>
                  </a:lnTo>
                  <a:lnTo>
                    <a:pt x="287946" y="323004"/>
                  </a:lnTo>
                  <a:lnTo>
                    <a:pt x="285886" y="351106"/>
                  </a:lnTo>
                  <a:lnTo>
                    <a:pt x="284571" y="374954"/>
                  </a:lnTo>
                  <a:lnTo>
                    <a:pt x="169371" y="374954"/>
                  </a:lnTo>
                  <a:lnTo>
                    <a:pt x="133157" y="476045"/>
                  </a:lnTo>
                  <a:lnTo>
                    <a:pt x="111396" y="535654"/>
                  </a:lnTo>
                  <a:lnTo>
                    <a:pt x="88894" y="595040"/>
                  </a:lnTo>
                  <a:lnTo>
                    <a:pt x="66922" y="649503"/>
                  </a:lnTo>
                  <a:lnTo>
                    <a:pt x="46751" y="694344"/>
                  </a:lnTo>
                  <a:lnTo>
                    <a:pt x="29652" y="724864"/>
                  </a:lnTo>
                  <a:lnTo>
                    <a:pt x="16896" y="736363"/>
                  </a:lnTo>
                  <a:close/>
                </a:path>
                <a:path extrusionOk="0" h="753744" w="306069">
                  <a:moveTo>
                    <a:pt x="305310" y="14669"/>
                  </a:moveTo>
                  <a:lnTo>
                    <a:pt x="166021" y="14669"/>
                  </a:lnTo>
                  <a:lnTo>
                    <a:pt x="167146" y="9064"/>
                  </a:lnTo>
                  <a:lnTo>
                    <a:pt x="167146" y="0"/>
                  </a:lnTo>
                  <a:lnTo>
                    <a:pt x="306071" y="9064"/>
                  </a:lnTo>
                  <a:lnTo>
                    <a:pt x="305310" y="14669"/>
                  </a:lnTo>
                  <a:close/>
                </a:path>
                <a:path extrusionOk="0" h="753744" w="306069">
                  <a:moveTo>
                    <a:pt x="238721" y="753738"/>
                  </a:moveTo>
                  <a:lnTo>
                    <a:pt x="237771" y="753738"/>
                  </a:lnTo>
                  <a:lnTo>
                    <a:pt x="220748" y="736778"/>
                  </a:lnTo>
                  <a:lnTo>
                    <a:pt x="206056" y="693624"/>
                  </a:lnTo>
                  <a:lnTo>
                    <a:pt x="193943" y="635861"/>
                  </a:lnTo>
                  <a:lnTo>
                    <a:pt x="184656" y="575078"/>
                  </a:lnTo>
                  <a:lnTo>
                    <a:pt x="178446" y="522861"/>
                  </a:lnTo>
                  <a:lnTo>
                    <a:pt x="174781" y="484181"/>
                  </a:lnTo>
                  <a:lnTo>
                    <a:pt x="172193" y="445509"/>
                  </a:lnTo>
                  <a:lnTo>
                    <a:pt x="169371" y="374954"/>
                  </a:lnTo>
                  <a:lnTo>
                    <a:pt x="284571" y="374954"/>
                  </a:lnTo>
                  <a:lnTo>
                    <a:pt x="283350" y="397081"/>
                  </a:lnTo>
                  <a:lnTo>
                    <a:pt x="280197" y="455380"/>
                  </a:lnTo>
                  <a:lnTo>
                    <a:pt x="276289" y="520455"/>
                  </a:lnTo>
                  <a:lnTo>
                    <a:pt x="271487" y="586756"/>
                  </a:lnTo>
                  <a:lnTo>
                    <a:pt x="265653" y="648737"/>
                  </a:lnTo>
                  <a:lnTo>
                    <a:pt x="258648" y="700847"/>
                  </a:lnTo>
                  <a:lnTo>
                    <a:pt x="240571" y="753263"/>
                  </a:lnTo>
                  <a:lnTo>
                    <a:pt x="239646" y="753563"/>
                  </a:lnTo>
                  <a:lnTo>
                    <a:pt x="238721" y="753738"/>
                  </a:lnTo>
                  <a:close/>
                </a:path>
              </a:pathLst>
            </a:custGeom>
            <a:solidFill>
              <a:srgbClr val="0710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1" name="Google Shape;401;p13"/>
            <p:cNvSpPr/>
            <p:nvPr/>
          </p:nvSpPr>
          <p:spPr>
            <a:xfrm>
              <a:off x="2483017" y="1555781"/>
              <a:ext cx="473709" cy="381000"/>
            </a:xfrm>
            <a:custGeom>
              <a:rect b="b" l="l" r="r" t="t"/>
              <a:pathLst>
                <a:path extrusionOk="0" h="381000" w="473710">
                  <a:moveTo>
                    <a:pt x="178102" y="380559"/>
                  </a:moveTo>
                  <a:lnTo>
                    <a:pt x="133238" y="379280"/>
                  </a:lnTo>
                  <a:lnTo>
                    <a:pt x="93077" y="375794"/>
                  </a:lnTo>
                  <a:lnTo>
                    <a:pt x="51852" y="364301"/>
                  </a:lnTo>
                  <a:lnTo>
                    <a:pt x="48080" y="314451"/>
                  </a:lnTo>
                  <a:lnTo>
                    <a:pt x="48502" y="297681"/>
                  </a:lnTo>
                  <a:lnTo>
                    <a:pt x="40910" y="294724"/>
                  </a:lnTo>
                  <a:lnTo>
                    <a:pt x="11368" y="266756"/>
                  </a:lnTo>
                  <a:lnTo>
                    <a:pt x="342" y="222420"/>
                  </a:lnTo>
                  <a:lnTo>
                    <a:pt x="0" y="208145"/>
                  </a:lnTo>
                  <a:lnTo>
                    <a:pt x="1032" y="193782"/>
                  </a:lnTo>
                  <a:lnTo>
                    <a:pt x="13643" y="142534"/>
                  </a:lnTo>
                  <a:lnTo>
                    <a:pt x="37202" y="95489"/>
                  </a:lnTo>
                  <a:lnTo>
                    <a:pt x="74549" y="43774"/>
                  </a:lnTo>
                  <a:lnTo>
                    <a:pt x="101577" y="16444"/>
                  </a:lnTo>
                  <a:lnTo>
                    <a:pt x="104927" y="13079"/>
                  </a:lnTo>
                  <a:lnTo>
                    <a:pt x="108377" y="11959"/>
                  </a:lnTo>
                  <a:lnTo>
                    <a:pt x="112877" y="10837"/>
                  </a:lnTo>
                  <a:lnTo>
                    <a:pt x="116227" y="8594"/>
                  </a:lnTo>
                  <a:lnTo>
                    <a:pt x="119602" y="7474"/>
                  </a:lnTo>
                  <a:lnTo>
                    <a:pt x="123052" y="6259"/>
                  </a:lnTo>
                  <a:lnTo>
                    <a:pt x="133706" y="3507"/>
                  </a:lnTo>
                  <a:lnTo>
                    <a:pt x="144458" y="1553"/>
                  </a:lnTo>
                  <a:lnTo>
                    <a:pt x="155276" y="386"/>
                  </a:lnTo>
                  <a:lnTo>
                    <a:pt x="166127" y="0"/>
                  </a:lnTo>
                  <a:lnTo>
                    <a:pt x="181159" y="751"/>
                  </a:lnTo>
                  <a:lnTo>
                    <a:pt x="224626" y="11959"/>
                  </a:lnTo>
                  <a:lnTo>
                    <a:pt x="252926" y="36812"/>
                  </a:lnTo>
                  <a:lnTo>
                    <a:pt x="255176" y="39054"/>
                  </a:lnTo>
                  <a:lnTo>
                    <a:pt x="256301" y="41297"/>
                  </a:lnTo>
                  <a:lnTo>
                    <a:pt x="257426" y="44659"/>
                  </a:lnTo>
                  <a:lnTo>
                    <a:pt x="260816" y="50125"/>
                  </a:lnTo>
                  <a:lnTo>
                    <a:pt x="282967" y="81415"/>
                  </a:lnTo>
                  <a:lnTo>
                    <a:pt x="318258" y="121220"/>
                  </a:lnTo>
                  <a:lnTo>
                    <a:pt x="350001" y="149682"/>
                  </a:lnTo>
                  <a:lnTo>
                    <a:pt x="351126" y="150897"/>
                  </a:lnTo>
                  <a:lnTo>
                    <a:pt x="353376" y="150897"/>
                  </a:lnTo>
                  <a:lnTo>
                    <a:pt x="354501" y="152017"/>
                  </a:lnTo>
                  <a:lnTo>
                    <a:pt x="357951" y="154259"/>
                  </a:lnTo>
                  <a:lnTo>
                    <a:pt x="362426" y="155382"/>
                  </a:lnTo>
                  <a:lnTo>
                    <a:pt x="365801" y="156502"/>
                  </a:lnTo>
                  <a:lnTo>
                    <a:pt x="368501" y="156782"/>
                  </a:lnTo>
                  <a:lnTo>
                    <a:pt x="371326" y="156969"/>
                  </a:lnTo>
                  <a:lnTo>
                    <a:pt x="456819" y="156969"/>
                  </a:lnTo>
                  <a:lnTo>
                    <a:pt x="456151" y="157624"/>
                  </a:lnTo>
                  <a:lnTo>
                    <a:pt x="451958" y="160987"/>
                  </a:lnTo>
                  <a:lnTo>
                    <a:pt x="273201" y="160987"/>
                  </a:lnTo>
                  <a:lnTo>
                    <a:pt x="276708" y="215555"/>
                  </a:lnTo>
                  <a:lnTo>
                    <a:pt x="279033" y="269581"/>
                  </a:lnTo>
                  <a:lnTo>
                    <a:pt x="280711" y="318736"/>
                  </a:lnTo>
                  <a:lnTo>
                    <a:pt x="282276" y="358694"/>
                  </a:lnTo>
                  <a:lnTo>
                    <a:pt x="273825" y="368851"/>
                  </a:lnTo>
                  <a:lnTo>
                    <a:pt x="250645" y="375618"/>
                  </a:lnTo>
                  <a:lnTo>
                    <a:pt x="217237" y="379389"/>
                  </a:lnTo>
                  <a:lnTo>
                    <a:pt x="178102" y="380559"/>
                  </a:lnTo>
                  <a:close/>
                </a:path>
                <a:path extrusionOk="0" h="381000" w="473710">
                  <a:moveTo>
                    <a:pt x="456819" y="156969"/>
                  </a:moveTo>
                  <a:lnTo>
                    <a:pt x="381401" y="156969"/>
                  </a:lnTo>
                  <a:lnTo>
                    <a:pt x="388876" y="155849"/>
                  </a:lnTo>
                  <a:lnTo>
                    <a:pt x="404973" y="152352"/>
                  </a:lnTo>
                  <a:lnTo>
                    <a:pt x="413685" y="150008"/>
                  </a:lnTo>
                  <a:lnTo>
                    <a:pt x="422187" y="147242"/>
                  </a:lnTo>
                  <a:lnTo>
                    <a:pt x="435876" y="141832"/>
                  </a:lnTo>
                  <a:lnTo>
                    <a:pt x="441476" y="138469"/>
                  </a:lnTo>
                  <a:lnTo>
                    <a:pt x="447176" y="136134"/>
                  </a:lnTo>
                  <a:lnTo>
                    <a:pt x="456151" y="131649"/>
                  </a:lnTo>
                  <a:lnTo>
                    <a:pt x="458126" y="130714"/>
                  </a:lnTo>
                  <a:lnTo>
                    <a:pt x="460076" y="128004"/>
                  </a:lnTo>
                  <a:lnTo>
                    <a:pt x="464001" y="128004"/>
                  </a:lnTo>
                  <a:lnTo>
                    <a:pt x="464551" y="128097"/>
                  </a:lnTo>
                  <a:lnTo>
                    <a:pt x="465226" y="128284"/>
                  </a:lnTo>
                  <a:lnTo>
                    <a:pt x="466326" y="128284"/>
                  </a:lnTo>
                  <a:lnTo>
                    <a:pt x="469701" y="129407"/>
                  </a:lnTo>
                  <a:lnTo>
                    <a:pt x="471951" y="132769"/>
                  </a:lnTo>
                  <a:lnTo>
                    <a:pt x="473151" y="136134"/>
                  </a:lnTo>
                  <a:lnTo>
                    <a:pt x="473151" y="141832"/>
                  </a:lnTo>
                  <a:lnTo>
                    <a:pt x="469701" y="142954"/>
                  </a:lnTo>
                  <a:lnTo>
                    <a:pt x="467451" y="146317"/>
                  </a:lnTo>
                  <a:lnTo>
                    <a:pt x="460726" y="153139"/>
                  </a:lnTo>
                  <a:lnTo>
                    <a:pt x="456819" y="156969"/>
                  </a:lnTo>
                  <a:close/>
                </a:path>
                <a:path extrusionOk="0" h="381000" w="473710">
                  <a:moveTo>
                    <a:pt x="359351" y="204342"/>
                  </a:moveTo>
                  <a:lnTo>
                    <a:pt x="349826" y="204342"/>
                  </a:lnTo>
                  <a:lnTo>
                    <a:pt x="343376" y="203312"/>
                  </a:lnTo>
                  <a:lnTo>
                    <a:pt x="337576" y="201632"/>
                  </a:lnTo>
                  <a:lnTo>
                    <a:pt x="331976" y="199389"/>
                  </a:lnTo>
                  <a:lnTo>
                    <a:pt x="327401" y="198267"/>
                  </a:lnTo>
                  <a:lnTo>
                    <a:pt x="324026" y="196024"/>
                  </a:lnTo>
                  <a:lnTo>
                    <a:pt x="312726" y="190419"/>
                  </a:lnTo>
                  <a:lnTo>
                    <a:pt x="302581" y="183429"/>
                  </a:lnTo>
                  <a:lnTo>
                    <a:pt x="292542" y="176124"/>
                  </a:lnTo>
                  <a:lnTo>
                    <a:pt x="282713" y="168608"/>
                  </a:lnTo>
                  <a:lnTo>
                    <a:pt x="273201" y="160987"/>
                  </a:lnTo>
                  <a:lnTo>
                    <a:pt x="451958" y="160987"/>
                  </a:lnTo>
                  <a:lnTo>
                    <a:pt x="444851" y="166687"/>
                  </a:lnTo>
                  <a:lnTo>
                    <a:pt x="436876" y="173908"/>
                  </a:lnTo>
                  <a:lnTo>
                    <a:pt x="398866" y="196162"/>
                  </a:lnTo>
                  <a:lnTo>
                    <a:pt x="361976" y="204247"/>
                  </a:lnTo>
                  <a:lnTo>
                    <a:pt x="359351" y="204342"/>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2" name="Google Shape;402;p13"/>
            <p:cNvSpPr/>
            <p:nvPr/>
          </p:nvSpPr>
          <p:spPr>
            <a:xfrm>
              <a:off x="2447975" y="2612351"/>
              <a:ext cx="321310" cy="64769"/>
            </a:xfrm>
            <a:custGeom>
              <a:rect b="b" l="l" r="r" t="t"/>
              <a:pathLst>
                <a:path extrusionOk="0" h="64769" w="321310">
                  <a:moveTo>
                    <a:pt x="96710" y="58775"/>
                  </a:moveTo>
                  <a:lnTo>
                    <a:pt x="88011" y="53073"/>
                  </a:lnTo>
                  <a:lnTo>
                    <a:pt x="69583" y="38252"/>
                  </a:lnTo>
                  <a:lnTo>
                    <a:pt x="58127" y="25006"/>
                  </a:lnTo>
                  <a:lnTo>
                    <a:pt x="50901" y="14516"/>
                  </a:lnTo>
                  <a:lnTo>
                    <a:pt x="45135" y="7950"/>
                  </a:lnTo>
                  <a:lnTo>
                    <a:pt x="36474" y="5435"/>
                  </a:lnTo>
                  <a:lnTo>
                    <a:pt x="27609" y="3124"/>
                  </a:lnTo>
                  <a:lnTo>
                    <a:pt x="18745" y="1244"/>
                  </a:lnTo>
                  <a:lnTo>
                    <a:pt x="10096" y="0"/>
                  </a:lnTo>
                  <a:lnTo>
                    <a:pt x="6629" y="4457"/>
                  </a:lnTo>
                  <a:lnTo>
                    <a:pt x="4203" y="12014"/>
                  </a:lnTo>
                  <a:lnTo>
                    <a:pt x="2209" y="21475"/>
                  </a:lnTo>
                  <a:lnTo>
                    <a:pt x="0" y="31673"/>
                  </a:lnTo>
                  <a:lnTo>
                    <a:pt x="596" y="39700"/>
                  </a:lnTo>
                  <a:lnTo>
                    <a:pt x="7454" y="43395"/>
                  </a:lnTo>
                  <a:lnTo>
                    <a:pt x="17919" y="45173"/>
                  </a:lnTo>
                  <a:lnTo>
                    <a:pt x="29337" y="47472"/>
                  </a:lnTo>
                  <a:lnTo>
                    <a:pt x="45643" y="52819"/>
                  </a:lnTo>
                  <a:lnTo>
                    <a:pt x="62052" y="57099"/>
                  </a:lnTo>
                  <a:lnTo>
                    <a:pt x="76733" y="59956"/>
                  </a:lnTo>
                  <a:lnTo>
                    <a:pt x="87833" y="60998"/>
                  </a:lnTo>
                  <a:lnTo>
                    <a:pt x="95008" y="60998"/>
                  </a:lnTo>
                  <a:lnTo>
                    <a:pt x="96710" y="58775"/>
                  </a:lnTo>
                  <a:close/>
                </a:path>
                <a:path extrusionOk="0" h="64769" w="321310">
                  <a:moveTo>
                    <a:pt x="320751" y="58648"/>
                  </a:moveTo>
                  <a:lnTo>
                    <a:pt x="312813" y="54203"/>
                  </a:lnTo>
                  <a:lnTo>
                    <a:pt x="291007" y="44145"/>
                  </a:lnTo>
                  <a:lnTo>
                    <a:pt x="276491" y="33883"/>
                  </a:lnTo>
                  <a:lnTo>
                    <a:pt x="266865" y="25323"/>
                  </a:lnTo>
                  <a:lnTo>
                    <a:pt x="259664" y="20370"/>
                  </a:lnTo>
                  <a:lnTo>
                    <a:pt x="224713" y="20370"/>
                  </a:lnTo>
                  <a:lnTo>
                    <a:pt x="222605" y="26136"/>
                  </a:lnTo>
                  <a:lnTo>
                    <a:pt x="222440" y="34442"/>
                  </a:lnTo>
                  <a:lnTo>
                    <a:pt x="223126" y="44450"/>
                  </a:lnTo>
                  <a:lnTo>
                    <a:pt x="223583" y="55295"/>
                  </a:lnTo>
                  <a:lnTo>
                    <a:pt x="223583" y="62420"/>
                  </a:lnTo>
                  <a:lnTo>
                    <a:pt x="228536" y="63995"/>
                  </a:lnTo>
                  <a:lnTo>
                    <a:pt x="240512" y="63995"/>
                  </a:lnTo>
                  <a:lnTo>
                    <a:pt x="246659" y="63144"/>
                  </a:lnTo>
                  <a:lnTo>
                    <a:pt x="255092" y="63144"/>
                  </a:lnTo>
                  <a:lnTo>
                    <a:pt x="284784" y="64554"/>
                  </a:lnTo>
                  <a:lnTo>
                    <a:pt x="303403" y="63881"/>
                  </a:lnTo>
                  <a:lnTo>
                    <a:pt x="316496" y="61899"/>
                  </a:lnTo>
                  <a:lnTo>
                    <a:pt x="320751" y="58648"/>
                  </a:lnTo>
                  <a:close/>
                </a:path>
              </a:pathLst>
            </a:custGeom>
            <a:solidFill>
              <a:srgbClr val="1C284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3" name="Google Shape;403;p13"/>
            <p:cNvSpPr/>
            <p:nvPr/>
          </p:nvSpPr>
          <p:spPr>
            <a:xfrm>
              <a:off x="2580610" y="1387132"/>
              <a:ext cx="160934" cy="16070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4" name="Google Shape;404;p13"/>
            <p:cNvSpPr/>
            <p:nvPr/>
          </p:nvSpPr>
          <p:spPr>
            <a:xfrm>
              <a:off x="2813444" y="2416742"/>
              <a:ext cx="151765" cy="1876425"/>
            </a:xfrm>
            <a:custGeom>
              <a:rect b="b" l="l" r="r" t="t"/>
              <a:pathLst>
                <a:path extrusionOk="0" h="1876425" w="151764">
                  <a:moveTo>
                    <a:pt x="151349" y="1875898"/>
                  </a:moveTo>
                  <a:lnTo>
                    <a:pt x="0" y="1875898"/>
                  </a:lnTo>
                  <a:lnTo>
                    <a:pt x="0" y="0"/>
                  </a:lnTo>
                  <a:lnTo>
                    <a:pt x="151349" y="0"/>
                  </a:lnTo>
                  <a:lnTo>
                    <a:pt x="151349" y="1875898"/>
                  </a:lnTo>
                  <a:close/>
                </a:path>
              </a:pathLst>
            </a:custGeom>
            <a:solidFill>
              <a:srgbClr val="0E1C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5" name="Google Shape;405;p13"/>
            <p:cNvSpPr/>
            <p:nvPr/>
          </p:nvSpPr>
          <p:spPr>
            <a:xfrm>
              <a:off x="2964794" y="2416742"/>
              <a:ext cx="151765" cy="1876425"/>
            </a:xfrm>
            <a:custGeom>
              <a:rect b="b" l="l" r="r" t="t"/>
              <a:pathLst>
                <a:path extrusionOk="0" h="1876425" w="151764">
                  <a:moveTo>
                    <a:pt x="151274" y="1875898"/>
                  </a:moveTo>
                  <a:lnTo>
                    <a:pt x="0" y="1875898"/>
                  </a:lnTo>
                  <a:lnTo>
                    <a:pt x="0" y="0"/>
                  </a:lnTo>
                  <a:lnTo>
                    <a:pt x="151274" y="0"/>
                  </a:lnTo>
                  <a:lnTo>
                    <a:pt x="151274" y="1875898"/>
                  </a:lnTo>
                  <a:close/>
                </a:path>
              </a:pathLst>
            </a:custGeom>
            <a:solidFill>
              <a:srgbClr val="0710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06" name="Google Shape;406;p13"/>
          <p:cNvGrpSpPr/>
          <p:nvPr/>
        </p:nvGrpSpPr>
        <p:grpSpPr>
          <a:xfrm>
            <a:off x="3205293" y="1848456"/>
            <a:ext cx="303140" cy="2441575"/>
            <a:chOff x="3205293" y="1848456"/>
            <a:chExt cx="303140" cy="2441575"/>
          </a:xfrm>
        </p:grpSpPr>
        <p:sp>
          <p:nvSpPr>
            <p:cNvPr id="407" name="Google Shape;407;p13"/>
            <p:cNvSpPr/>
            <p:nvPr/>
          </p:nvSpPr>
          <p:spPr>
            <a:xfrm>
              <a:off x="3205293" y="1848456"/>
              <a:ext cx="151765" cy="2441575"/>
            </a:xfrm>
            <a:custGeom>
              <a:rect b="b" l="l" r="r" t="t"/>
              <a:pathLst>
                <a:path extrusionOk="0" h="2441575" w="151764">
                  <a:moveTo>
                    <a:pt x="151374" y="2441385"/>
                  </a:moveTo>
                  <a:lnTo>
                    <a:pt x="0" y="2441385"/>
                  </a:lnTo>
                  <a:lnTo>
                    <a:pt x="0" y="0"/>
                  </a:lnTo>
                  <a:lnTo>
                    <a:pt x="151374" y="0"/>
                  </a:lnTo>
                  <a:lnTo>
                    <a:pt x="151374" y="2441385"/>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8" name="Google Shape;408;p13"/>
            <p:cNvSpPr/>
            <p:nvPr/>
          </p:nvSpPr>
          <p:spPr>
            <a:xfrm>
              <a:off x="3356668" y="1848456"/>
              <a:ext cx="151765" cy="2441575"/>
            </a:xfrm>
            <a:custGeom>
              <a:rect b="b" l="l" r="r" t="t"/>
              <a:pathLst>
                <a:path extrusionOk="0" h="2441575" w="151764">
                  <a:moveTo>
                    <a:pt x="151274" y="2441385"/>
                  </a:moveTo>
                  <a:lnTo>
                    <a:pt x="0" y="2441385"/>
                  </a:lnTo>
                  <a:lnTo>
                    <a:pt x="0" y="0"/>
                  </a:lnTo>
                  <a:lnTo>
                    <a:pt x="151274" y="0"/>
                  </a:lnTo>
                  <a:lnTo>
                    <a:pt x="151274" y="2441385"/>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09" name="Google Shape;409;p13"/>
          <p:cNvGrpSpPr/>
          <p:nvPr/>
        </p:nvGrpSpPr>
        <p:grpSpPr>
          <a:xfrm>
            <a:off x="3597167" y="1299952"/>
            <a:ext cx="303115" cy="2990215"/>
            <a:chOff x="3597167" y="1299952"/>
            <a:chExt cx="303115" cy="2990215"/>
          </a:xfrm>
        </p:grpSpPr>
        <p:sp>
          <p:nvSpPr>
            <p:cNvPr id="410" name="Google Shape;410;p13"/>
            <p:cNvSpPr/>
            <p:nvPr/>
          </p:nvSpPr>
          <p:spPr>
            <a:xfrm>
              <a:off x="3597167" y="1299952"/>
              <a:ext cx="151765" cy="2990215"/>
            </a:xfrm>
            <a:custGeom>
              <a:rect b="b" l="l" r="r" t="t"/>
              <a:pathLst>
                <a:path extrusionOk="0" h="2990215" w="151764">
                  <a:moveTo>
                    <a:pt x="151349" y="2989888"/>
                  </a:moveTo>
                  <a:lnTo>
                    <a:pt x="0" y="2989888"/>
                  </a:lnTo>
                  <a:lnTo>
                    <a:pt x="0" y="0"/>
                  </a:lnTo>
                  <a:lnTo>
                    <a:pt x="151349" y="0"/>
                  </a:lnTo>
                  <a:lnTo>
                    <a:pt x="151349" y="2989888"/>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1" name="Google Shape;411;p13"/>
            <p:cNvSpPr/>
            <p:nvPr/>
          </p:nvSpPr>
          <p:spPr>
            <a:xfrm>
              <a:off x="3748517" y="1299952"/>
              <a:ext cx="151765" cy="2990215"/>
            </a:xfrm>
            <a:custGeom>
              <a:rect b="b" l="l" r="r" t="t"/>
              <a:pathLst>
                <a:path extrusionOk="0" h="2990215" w="151764">
                  <a:moveTo>
                    <a:pt x="151274" y="2989888"/>
                  </a:moveTo>
                  <a:lnTo>
                    <a:pt x="0" y="2989888"/>
                  </a:lnTo>
                  <a:lnTo>
                    <a:pt x="0" y="0"/>
                  </a:lnTo>
                  <a:lnTo>
                    <a:pt x="151274" y="0"/>
                  </a:lnTo>
                  <a:lnTo>
                    <a:pt x="151274" y="2989888"/>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12" name="Google Shape;412;p13"/>
          <p:cNvGrpSpPr/>
          <p:nvPr/>
        </p:nvGrpSpPr>
        <p:grpSpPr>
          <a:xfrm>
            <a:off x="2127223" y="764760"/>
            <a:ext cx="562610" cy="459105"/>
            <a:chOff x="2127223" y="764760"/>
            <a:chExt cx="562610" cy="459105"/>
          </a:xfrm>
        </p:grpSpPr>
        <p:sp>
          <p:nvSpPr>
            <p:cNvPr id="413" name="Google Shape;413;p13"/>
            <p:cNvSpPr/>
            <p:nvPr/>
          </p:nvSpPr>
          <p:spPr>
            <a:xfrm>
              <a:off x="2127223" y="764760"/>
              <a:ext cx="562610" cy="459105"/>
            </a:xfrm>
            <a:custGeom>
              <a:rect b="b" l="l" r="r" t="t"/>
              <a:pathLst>
                <a:path extrusionOk="0" h="459105" w="562610">
                  <a:moveTo>
                    <a:pt x="479971" y="458484"/>
                  </a:moveTo>
                  <a:lnTo>
                    <a:pt x="397471" y="327489"/>
                  </a:lnTo>
                  <a:lnTo>
                    <a:pt x="0" y="327489"/>
                  </a:lnTo>
                  <a:lnTo>
                    <a:pt x="0" y="0"/>
                  </a:lnTo>
                  <a:lnTo>
                    <a:pt x="562396" y="0"/>
                  </a:lnTo>
                  <a:lnTo>
                    <a:pt x="562396" y="327489"/>
                  </a:lnTo>
                  <a:lnTo>
                    <a:pt x="500246" y="327489"/>
                  </a:lnTo>
                  <a:lnTo>
                    <a:pt x="479971" y="458484"/>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4" name="Google Shape;414;p13"/>
            <p:cNvSpPr/>
            <p:nvPr/>
          </p:nvSpPr>
          <p:spPr>
            <a:xfrm>
              <a:off x="2202905" y="825773"/>
              <a:ext cx="115204" cy="1998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5" name="Google Shape;415;p13"/>
            <p:cNvSpPr/>
            <p:nvPr/>
          </p:nvSpPr>
          <p:spPr>
            <a:xfrm>
              <a:off x="2350812" y="825773"/>
              <a:ext cx="115204" cy="19985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6" name="Google Shape;416;p13"/>
            <p:cNvSpPr/>
            <p:nvPr/>
          </p:nvSpPr>
          <p:spPr>
            <a:xfrm>
              <a:off x="2499836" y="825773"/>
              <a:ext cx="114083" cy="19985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17" name="Google Shape;417;p13"/>
          <p:cNvSpPr txBox="1"/>
          <p:nvPr>
            <p:ph type="title"/>
          </p:nvPr>
        </p:nvSpPr>
        <p:spPr>
          <a:xfrm>
            <a:off x="6435340" y="1882254"/>
            <a:ext cx="2153285" cy="1244600"/>
          </a:xfrm>
          <a:prstGeom prst="rect">
            <a:avLst/>
          </a:prstGeom>
          <a:noFill/>
          <a:ln>
            <a:noFill/>
          </a:ln>
        </p:spPr>
        <p:txBody>
          <a:bodyPr anchorCtr="0" anchor="t" bIns="0" lIns="0" spcFirstLastPara="1" rIns="0" wrap="square" tIns="12700">
            <a:spAutoFit/>
          </a:bodyPr>
          <a:lstStyle/>
          <a:p>
            <a:pPr indent="-297180" lvl="0" marL="309245" marR="5080" rtl="0" algn="l">
              <a:lnSpc>
                <a:spcPct val="100000"/>
              </a:lnSpc>
              <a:spcBef>
                <a:spcPts val="0"/>
              </a:spcBef>
              <a:spcAft>
                <a:spcPts val="0"/>
              </a:spcAft>
              <a:buNone/>
            </a:pPr>
            <a:r>
              <a:rPr lang="en-US" sz="4000">
                <a:solidFill>
                  <a:srgbClr val="FF7900"/>
                </a:solidFill>
              </a:rPr>
              <a:t>Success  </a:t>
            </a:r>
            <a:r>
              <a:rPr lang="en-US" sz="4000"/>
              <a:t>Stories</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4"/>
          <p:cNvSpPr txBox="1"/>
          <p:nvPr/>
        </p:nvSpPr>
        <p:spPr>
          <a:xfrm>
            <a:off x="494524" y="1114288"/>
            <a:ext cx="400177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07105B"/>
                </a:solidFill>
                <a:latin typeface="Play"/>
                <a:ea typeface="Play"/>
                <a:cs typeface="Play"/>
                <a:sym typeface="Play"/>
              </a:rPr>
              <a:t>DCX	is	a	Singapore-based	company	that</a:t>
            </a:r>
            <a:endParaRPr sz="1400">
              <a:latin typeface="Play"/>
              <a:ea typeface="Play"/>
              <a:cs typeface="Play"/>
              <a:sym typeface="Play"/>
            </a:endParaRPr>
          </a:p>
        </p:txBody>
      </p:sp>
      <p:sp>
        <p:nvSpPr>
          <p:cNvPr id="423" name="Google Shape;423;p14"/>
          <p:cNvSpPr txBox="1"/>
          <p:nvPr/>
        </p:nvSpPr>
        <p:spPr>
          <a:xfrm>
            <a:off x="494524" y="1323838"/>
            <a:ext cx="3999229"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07105B"/>
                </a:solidFill>
                <a:latin typeface="Play"/>
                <a:ea typeface="Play"/>
                <a:cs typeface="Play"/>
                <a:sym typeface="Play"/>
              </a:rPr>
              <a:t>specializes in crypto-enabled ﬁnancial services.</a:t>
            </a:r>
            <a:endParaRPr sz="1400">
              <a:latin typeface="Play"/>
              <a:ea typeface="Play"/>
              <a:cs typeface="Play"/>
              <a:sym typeface="Play"/>
            </a:endParaRPr>
          </a:p>
        </p:txBody>
      </p:sp>
      <p:sp>
        <p:nvSpPr>
          <p:cNvPr id="424" name="Google Shape;424;p14"/>
          <p:cNvSpPr txBox="1"/>
          <p:nvPr/>
        </p:nvSpPr>
        <p:spPr>
          <a:xfrm>
            <a:off x="494524" y="1533388"/>
            <a:ext cx="39973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07105B"/>
                </a:solidFill>
                <a:latin typeface="Play"/>
                <a:ea typeface="Play"/>
                <a:cs typeface="Play"/>
                <a:sym typeface="Play"/>
              </a:rPr>
              <a:t>DCX	is	bringing	a	revolution	with	its</a:t>
            </a:r>
            <a:endParaRPr sz="1400">
              <a:latin typeface="Play"/>
              <a:ea typeface="Play"/>
              <a:cs typeface="Play"/>
              <a:sym typeface="Play"/>
            </a:endParaRPr>
          </a:p>
        </p:txBody>
      </p:sp>
      <p:sp>
        <p:nvSpPr>
          <p:cNvPr id="425" name="Google Shape;425;p14"/>
          <p:cNvSpPr txBox="1"/>
          <p:nvPr/>
        </p:nvSpPr>
        <p:spPr>
          <a:xfrm>
            <a:off x="494524" y="1742937"/>
            <a:ext cx="399986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07105B"/>
                </a:solidFill>
                <a:latin typeface="Play"/>
                <a:ea typeface="Play"/>
                <a:cs typeface="Play"/>
                <a:sym typeface="Play"/>
              </a:rPr>
              <a:t>crypto-based	products	by	developing</a:t>
            </a:r>
            <a:endParaRPr sz="1400">
              <a:latin typeface="Play"/>
              <a:ea typeface="Play"/>
              <a:cs typeface="Play"/>
              <a:sym typeface="Play"/>
            </a:endParaRPr>
          </a:p>
        </p:txBody>
      </p:sp>
      <p:sp>
        <p:nvSpPr>
          <p:cNvPr id="426" name="Google Shape;426;p14"/>
          <p:cNvSpPr txBox="1"/>
          <p:nvPr/>
        </p:nvSpPr>
        <p:spPr>
          <a:xfrm>
            <a:off x="494524" y="1952487"/>
            <a:ext cx="39973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07105B"/>
                </a:solidFill>
                <a:latin typeface="Play"/>
                <a:ea typeface="Play"/>
                <a:cs typeface="Play"/>
                <a:sym typeface="Play"/>
              </a:rPr>
              <a:t>borderless	ﬁnancial	services	that	ensure	a</a:t>
            </a:r>
            <a:endParaRPr sz="1400">
              <a:latin typeface="Play"/>
              <a:ea typeface="Play"/>
              <a:cs typeface="Play"/>
              <a:sym typeface="Play"/>
            </a:endParaRPr>
          </a:p>
        </p:txBody>
      </p:sp>
      <p:sp>
        <p:nvSpPr>
          <p:cNvPr id="427" name="Google Shape;427;p14"/>
          <p:cNvSpPr txBox="1"/>
          <p:nvPr/>
        </p:nvSpPr>
        <p:spPr>
          <a:xfrm>
            <a:off x="494524" y="2162037"/>
            <a:ext cx="3999229" cy="448309"/>
          </a:xfrm>
          <a:prstGeom prst="rect">
            <a:avLst/>
          </a:prstGeom>
          <a:noFill/>
          <a:ln>
            <a:noFill/>
          </a:ln>
        </p:spPr>
        <p:txBody>
          <a:bodyPr anchorCtr="0" anchor="t" bIns="0" lIns="0" spcFirstLastPara="1" rIns="0" wrap="square" tIns="22850">
            <a:spAutoFit/>
          </a:bodyPr>
          <a:lstStyle/>
          <a:p>
            <a:pPr indent="0" lvl="0" marL="12700" marR="5080" rtl="0" algn="l">
              <a:lnSpc>
                <a:spcPct val="117857"/>
              </a:lnSpc>
              <a:spcBef>
                <a:spcPts val="0"/>
              </a:spcBef>
              <a:spcAft>
                <a:spcPts val="0"/>
              </a:spcAft>
              <a:buNone/>
            </a:pPr>
            <a:r>
              <a:rPr lang="en-US" sz="1400">
                <a:solidFill>
                  <a:srgbClr val="07105B"/>
                </a:solidFill>
                <a:latin typeface="Play"/>
                <a:ea typeface="Play"/>
                <a:cs typeface="Play"/>
                <a:sym typeface="Play"/>
              </a:rPr>
              <a:t>faster,	simpler,	and	uninterrupted	ﬂow	of  capital.</a:t>
            </a:r>
            <a:endParaRPr sz="1400">
              <a:latin typeface="Play"/>
              <a:ea typeface="Play"/>
              <a:cs typeface="Play"/>
              <a:sym typeface="Play"/>
            </a:endParaRPr>
          </a:p>
        </p:txBody>
      </p:sp>
      <p:sp>
        <p:nvSpPr>
          <p:cNvPr id="428" name="Google Shape;428;p14"/>
          <p:cNvSpPr txBox="1"/>
          <p:nvPr/>
        </p:nvSpPr>
        <p:spPr>
          <a:xfrm>
            <a:off x="1568665" y="3524636"/>
            <a:ext cx="1223010"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07105B"/>
                </a:solidFill>
                <a:latin typeface="Verdana"/>
                <a:ea typeface="Verdana"/>
                <a:cs typeface="Verdana"/>
                <a:sym typeface="Verdana"/>
              </a:rPr>
              <a:t>OBJECTIVE</a:t>
            </a:r>
            <a:endParaRPr sz="1600">
              <a:latin typeface="Verdana"/>
              <a:ea typeface="Verdana"/>
              <a:cs typeface="Verdana"/>
              <a:sym typeface="Verdana"/>
            </a:endParaRPr>
          </a:p>
        </p:txBody>
      </p:sp>
      <p:sp>
        <p:nvSpPr>
          <p:cNvPr id="429" name="Google Shape;429;p14"/>
          <p:cNvSpPr txBox="1"/>
          <p:nvPr/>
        </p:nvSpPr>
        <p:spPr>
          <a:xfrm>
            <a:off x="552717" y="3897221"/>
            <a:ext cx="3058160" cy="448309"/>
          </a:xfrm>
          <a:prstGeom prst="rect">
            <a:avLst/>
          </a:prstGeom>
          <a:noFill/>
          <a:ln>
            <a:noFill/>
          </a:ln>
        </p:spPr>
        <p:txBody>
          <a:bodyPr anchorCtr="0" anchor="t" bIns="0" lIns="0" spcFirstLastPara="1" rIns="0" wrap="square" tIns="22850">
            <a:spAutoFit/>
          </a:bodyPr>
          <a:lstStyle/>
          <a:p>
            <a:pPr indent="-336550" lvl="0" marL="348615" marR="5080" rtl="0" algn="l">
              <a:lnSpc>
                <a:spcPct val="117857"/>
              </a:lnSpc>
              <a:spcBef>
                <a:spcPts val="0"/>
              </a:spcBef>
              <a:spcAft>
                <a:spcPts val="0"/>
              </a:spcAft>
              <a:buClr>
                <a:srgbClr val="07105B"/>
              </a:buClr>
              <a:buSzPts val="1400"/>
              <a:buFont typeface="Arial"/>
              <a:buChar char="●"/>
            </a:pPr>
            <a:r>
              <a:rPr lang="en-US" sz="1400">
                <a:solidFill>
                  <a:srgbClr val="07105B"/>
                </a:solidFill>
                <a:latin typeface="Play"/>
                <a:ea typeface="Play"/>
                <a:cs typeface="Play"/>
                <a:sym typeface="Play"/>
              </a:rPr>
              <a:t>Increase	post-install	events  (signup and ﬁrst-time deposits)</a:t>
            </a:r>
            <a:endParaRPr sz="1400">
              <a:latin typeface="Play"/>
              <a:ea typeface="Play"/>
              <a:cs typeface="Play"/>
              <a:sym typeface="Play"/>
            </a:endParaRPr>
          </a:p>
        </p:txBody>
      </p:sp>
      <p:grpSp>
        <p:nvGrpSpPr>
          <p:cNvPr id="430" name="Google Shape;430;p14"/>
          <p:cNvGrpSpPr/>
          <p:nvPr/>
        </p:nvGrpSpPr>
        <p:grpSpPr>
          <a:xfrm>
            <a:off x="1808226" y="2815969"/>
            <a:ext cx="743324" cy="659724"/>
            <a:chOff x="1808226" y="2815969"/>
            <a:chExt cx="743324" cy="659724"/>
          </a:xfrm>
        </p:grpSpPr>
        <p:sp>
          <p:nvSpPr>
            <p:cNvPr id="431" name="Google Shape;431;p14"/>
            <p:cNvSpPr/>
            <p:nvPr/>
          </p:nvSpPr>
          <p:spPr>
            <a:xfrm>
              <a:off x="2119750" y="2815969"/>
              <a:ext cx="431800" cy="360045"/>
            </a:xfrm>
            <a:custGeom>
              <a:rect b="b" l="l" r="r" t="t"/>
              <a:pathLst>
                <a:path extrusionOk="0" h="360044" w="431800">
                  <a:moveTo>
                    <a:pt x="407769" y="359449"/>
                  </a:moveTo>
                  <a:lnTo>
                    <a:pt x="24192" y="359449"/>
                  </a:lnTo>
                  <a:lnTo>
                    <a:pt x="14797" y="357545"/>
                  </a:lnTo>
                  <a:lnTo>
                    <a:pt x="7104" y="352396"/>
                  </a:lnTo>
                  <a:lnTo>
                    <a:pt x="1908" y="344841"/>
                  </a:lnTo>
                  <a:lnTo>
                    <a:pt x="0" y="335724"/>
                  </a:lnTo>
                  <a:lnTo>
                    <a:pt x="0" y="23724"/>
                  </a:lnTo>
                  <a:lnTo>
                    <a:pt x="1908" y="14385"/>
                  </a:lnTo>
                  <a:lnTo>
                    <a:pt x="7104" y="6856"/>
                  </a:lnTo>
                  <a:lnTo>
                    <a:pt x="14797" y="1829"/>
                  </a:lnTo>
                  <a:lnTo>
                    <a:pt x="24192" y="0"/>
                  </a:lnTo>
                  <a:lnTo>
                    <a:pt x="407769" y="0"/>
                  </a:lnTo>
                  <a:lnTo>
                    <a:pt x="416901" y="1829"/>
                  </a:lnTo>
                  <a:lnTo>
                    <a:pt x="424462" y="6856"/>
                  </a:lnTo>
                  <a:lnTo>
                    <a:pt x="429615" y="14385"/>
                  </a:lnTo>
                  <a:lnTo>
                    <a:pt x="431519" y="23724"/>
                  </a:lnTo>
                  <a:lnTo>
                    <a:pt x="431519" y="335724"/>
                  </a:lnTo>
                  <a:lnTo>
                    <a:pt x="429615" y="344841"/>
                  </a:lnTo>
                  <a:lnTo>
                    <a:pt x="424462" y="352396"/>
                  </a:lnTo>
                  <a:lnTo>
                    <a:pt x="416901" y="357545"/>
                  </a:lnTo>
                  <a:lnTo>
                    <a:pt x="407769" y="35944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2" name="Google Shape;432;p14"/>
            <p:cNvSpPr/>
            <p:nvPr/>
          </p:nvSpPr>
          <p:spPr>
            <a:xfrm>
              <a:off x="1809258" y="3103293"/>
              <a:ext cx="215214" cy="216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3" name="Google Shape;433;p14"/>
            <p:cNvSpPr/>
            <p:nvPr/>
          </p:nvSpPr>
          <p:spPr>
            <a:xfrm>
              <a:off x="1808226" y="3113570"/>
              <a:ext cx="408305" cy="361950"/>
            </a:xfrm>
            <a:custGeom>
              <a:rect b="b" l="l" r="r" t="t"/>
              <a:pathLst>
                <a:path extrusionOk="0" h="361950" w="408305">
                  <a:moveTo>
                    <a:pt x="407822" y="6032"/>
                  </a:moveTo>
                  <a:lnTo>
                    <a:pt x="404837" y="2578"/>
                  </a:lnTo>
                  <a:lnTo>
                    <a:pt x="403136" y="876"/>
                  </a:lnTo>
                  <a:lnTo>
                    <a:pt x="400761" y="0"/>
                  </a:lnTo>
                  <a:lnTo>
                    <a:pt x="396214" y="0"/>
                  </a:lnTo>
                  <a:lnTo>
                    <a:pt x="394004" y="876"/>
                  </a:lnTo>
                  <a:lnTo>
                    <a:pt x="392506" y="2578"/>
                  </a:lnTo>
                  <a:lnTo>
                    <a:pt x="339178" y="53479"/>
                  </a:lnTo>
                  <a:lnTo>
                    <a:pt x="186626" y="199085"/>
                  </a:lnTo>
                  <a:lnTo>
                    <a:pt x="182194" y="203504"/>
                  </a:lnTo>
                  <a:lnTo>
                    <a:pt x="176263" y="205460"/>
                  </a:lnTo>
                  <a:lnTo>
                    <a:pt x="167855" y="205460"/>
                  </a:lnTo>
                  <a:lnTo>
                    <a:pt x="158457" y="203631"/>
                  </a:lnTo>
                  <a:lnTo>
                    <a:pt x="150761" y="198615"/>
                  </a:lnTo>
                  <a:lnTo>
                    <a:pt x="145567" y="191096"/>
                  </a:lnTo>
                  <a:lnTo>
                    <a:pt x="143662" y="181775"/>
                  </a:lnTo>
                  <a:lnTo>
                    <a:pt x="143662" y="157607"/>
                  </a:lnTo>
                  <a:lnTo>
                    <a:pt x="71602" y="157607"/>
                  </a:lnTo>
                  <a:lnTo>
                    <a:pt x="71602" y="190652"/>
                  </a:lnTo>
                  <a:lnTo>
                    <a:pt x="66649" y="199085"/>
                  </a:lnTo>
                  <a:lnTo>
                    <a:pt x="58750" y="203034"/>
                  </a:lnTo>
                  <a:lnTo>
                    <a:pt x="52844" y="206032"/>
                  </a:lnTo>
                  <a:lnTo>
                    <a:pt x="11468" y="228333"/>
                  </a:lnTo>
                  <a:lnTo>
                    <a:pt x="0" y="254825"/>
                  </a:lnTo>
                  <a:lnTo>
                    <a:pt x="0" y="356031"/>
                  </a:lnTo>
                  <a:lnTo>
                    <a:pt x="5461" y="361505"/>
                  </a:lnTo>
                  <a:lnTo>
                    <a:pt x="162433" y="361505"/>
                  </a:lnTo>
                  <a:lnTo>
                    <a:pt x="167855" y="356031"/>
                  </a:lnTo>
                  <a:lnTo>
                    <a:pt x="167855" y="309651"/>
                  </a:lnTo>
                  <a:lnTo>
                    <a:pt x="168770" y="300177"/>
                  </a:lnTo>
                  <a:lnTo>
                    <a:pt x="171437" y="291160"/>
                  </a:lnTo>
                  <a:lnTo>
                    <a:pt x="175780" y="282867"/>
                  </a:lnTo>
                  <a:lnTo>
                    <a:pt x="181673" y="275577"/>
                  </a:lnTo>
                  <a:lnTo>
                    <a:pt x="386054" y="71704"/>
                  </a:lnTo>
                  <a:lnTo>
                    <a:pt x="391528" y="65303"/>
                  </a:lnTo>
                  <a:lnTo>
                    <a:pt x="394004" y="56908"/>
                  </a:lnTo>
                  <a:lnTo>
                    <a:pt x="391985" y="48475"/>
                  </a:lnTo>
                  <a:lnTo>
                    <a:pt x="387553" y="31724"/>
                  </a:lnTo>
                  <a:lnTo>
                    <a:pt x="404368" y="14909"/>
                  </a:lnTo>
                  <a:lnTo>
                    <a:pt x="407822" y="11455"/>
                  </a:lnTo>
                  <a:lnTo>
                    <a:pt x="407822" y="6032"/>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4" name="Google Shape;434;p14"/>
            <p:cNvSpPr/>
            <p:nvPr/>
          </p:nvSpPr>
          <p:spPr>
            <a:xfrm>
              <a:off x="1843821" y="3172518"/>
              <a:ext cx="144129" cy="1415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5" name="Google Shape;435;p14"/>
            <p:cNvSpPr/>
            <p:nvPr/>
          </p:nvSpPr>
          <p:spPr>
            <a:xfrm>
              <a:off x="1808226" y="3348693"/>
              <a:ext cx="48260" cy="127000"/>
            </a:xfrm>
            <a:custGeom>
              <a:rect b="b" l="l" r="r" t="t"/>
              <a:pathLst>
                <a:path extrusionOk="0" h="127000" w="48260">
                  <a:moveTo>
                    <a:pt x="47924" y="126374"/>
                  </a:moveTo>
                  <a:lnTo>
                    <a:pt x="5469" y="126374"/>
                  </a:lnTo>
                  <a:lnTo>
                    <a:pt x="0" y="120899"/>
                  </a:lnTo>
                  <a:lnTo>
                    <a:pt x="0" y="12799"/>
                  </a:lnTo>
                  <a:lnTo>
                    <a:pt x="2012" y="5924"/>
                  </a:lnTo>
                  <a:lnTo>
                    <a:pt x="5469" y="0"/>
                  </a:lnTo>
                  <a:lnTo>
                    <a:pt x="34099" y="28624"/>
                  </a:lnTo>
                  <a:lnTo>
                    <a:pt x="40003" y="35874"/>
                  </a:lnTo>
                  <a:lnTo>
                    <a:pt x="44339" y="44099"/>
                  </a:lnTo>
                  <a:lnTo>
                    <a:pt x="47012" y="52981"/>
                  </a:lnTo>
                  <a:lnTo>
                    <a:pt x="47924" y="62199"/>
                  </a:lnTo>
                  <a:lnTo>
                    <a:pt x="47924" y="126374"/>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6" name="Google Shape;436;p14"/>
            <p:cNvSpPr/>
            <p:nvPr/>
          </p:nvSpPr>
          <p:spPr>
            <a:xfrm>
              <a:off x="2227408" y="2899894"/>
              <a:ext cx="215727" cy="2157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7" name="Google Shape;437;p14"/>
            <p:cNvSpPr/>
            <p:nvPr/>
          </p:nvSpPr>
          <p:spPr>
            <a:xfrm>
              <a:off x="1976086" y="3167018"/>
              <a:ext cx="203835" cy="256540"/>
            </a:xfrm>
            <a:custGeom>
              <a:rect b="b" l="l" r="r" t="t"/>
              <a:pathLst>
                <a:path extrusionOk="0" h="256539" w="203835">
                  <a:moveTo>
                    <a:pt x="0" y="256199"/>
                  </a:moveTo>
                  <a:lnTo>
                    <a:pt x="0" y="212249"/>
                  </a:lnTo>
                  <a:lnTo>
                    <a:pt x="640" y="200440"/>
                  </a:lnTo>
                  <a:lnTo>
                    <a:pt x="14808" y="156276"/>
                  </a:lnTo>
                  <a:lnTo>
                    <a:pt x="171312" y="0"/>
                  </a:lnTo>
                  <a:lnTo>
                    <a:pt x="203399" y="32549"/>
                  </a:lnTo>
                  <a:lnTo>
                    <a:pt x="13824" y="222124"/>
                  </a:lnTo>
                  <a:lnTo>
                    <a:pt x="7921" y="229410"/>
                  </a:lnTo>
                  <a:lnTo>
                    <a:pt x="3585" y="237699"/>
                  </a:lnTo>
                  <a:lnTo>
                    <a:pt x="912" y="246719"/>
                  </a:lnTo>
                  <a:lnTo>
                    <a:pt x="0" y="256199"/>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8" name="Google Shape;438;p14"/>
            <p:cNvSpPr/>
            <p:nvPr/>
          </p:nvSpPr>
          <p:spPr>
            <a:xfrm>
              <a:off x="2299472" y="2863544"/>
              <a:ext cx="183655" cy="18002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39" name="Google Shape;439;p14"/>
          <p:cNvGrpSpPr/>
          <p:nvPr/>
        </p:nvGrpSpPr>
        <p:grpSpPr>
          <a:xfrm>
            <a:off x="5224389" y="1633471"/>
            <a:ext cx="3399181" cy="1268095"/>
            <a:chOff x="5224389" y="1633471"/>
            <a:chExt cx="3399181" cy="1268095"/>
          </a:xfrm>
        </p:grpSpPr>
        <p:sp>
          <p:nvSpPr>
            <p:cNvPr id="440" name="Google Shape;440;p14"/>
            <p:cNvSpPr/>
            <p:nvPr/>
          </p:nvSpPr>
          <p:spPr>
            <a:xfrm>
              <a:off x="5224389" y="1633471"/>
              <a:ext cx="1515110" cy="1268095"/>
            </a:xfrm>
            <a:custGeom>
              <a:rect b="b" l="l" r="r" t="t"/>
              <a:pathLst>
                <a:path extrusionOk="0" h="1268095" w="1515109">
                  <a:moveTo>
                    <a:pt x="1392822" y="1267522"/>
                  </a:moveTo>
                  <a:lnTo>
                    <a:pt x="122324" y="1267522"/>
                  </a:lnTo>
                  <a:lnTo>
                    <a:pt x="83500" y="1258812"/>
                  </a:lnTo>
                  <a:lnTo>
                    <a:pt x="49901" y="1234516"/>
                  </a:lnTo>
                  <a:lnTo>
                    <a:pt x="23481" y="1197381"/>
                  </a:lnTo>
                  <a:lnTo>
                    <a:pt x="6196" y="1150159"/>
                  </a:lnTo>
                  <a:lnTo>
                    <a:pt x="0" y="1095597"/>
                  </a:lnTo>
                  <a:lnTo>
                    <a:pt x="0" y="171987"/>
                  </a:lnTo>
                  <a:lnTo>
                    <a:pt x="6196" y="117638"/>
                  </a:lnTo>
                  <a:lnTo>
                    <a:pt x="23481" y="70428"/>
                  </a:lnTo>
                  <a:lnTo>
                    <a:pt x="49901" y="33193"/>
                  </a:lnTo>
                  <a:lnTo>
                    <a:pt x="83500" y="8771"/>
                  </a:lnTo>
                  <a:lnTo>
                    <a:pt x="122324" y="0"/>
                  </a:lnTo>
                  <a:lnTo>
                    <a:pt x="1392822" y="0"/>
                  </a:lnTo>
                  <a:lnTo>
                    <a:pt x="1431631" y="8771"/>
                  </a:lnTo>
                  <a:lnTo>
                    <a:pt x="1465217" y="33193"/>
                  </a:lnTo>
                  <a:lnTo>
                    <a:pt x="1491625" y="70428"/>
                  </a:lnTo>
                  <a:lnTo>
                    <a:pt x="1508903" y="117638"/>
                  </a:lnTo>
                  <a:lnTo>
                    <a:pt x="1515096" y="171987"/>
                  </a:lnTo>
                  <a:lnTo>
                    <a:pt x="1515096" y="1095597"/>
                  </a:lnTo>
                  <a:lnTo>
                    <a:pt x="1508903" y="1150159"/>
                  </a:lnTo>
                  <a:lnTo>
                    <a:pt x="1491625" y="1197381"/>
                  </a:lnTo>
                  <a:lnTo>
                    <a:pt x="1465217" y="1234516"/>
                  </a:lnTo>
                  <a:lnTo>
                    <a:pt x="1431631" y="1258812"/>
                  </a:lnTo>
                  <a:lnTo>
                    <a:pt x="1392822" y="1267522"/>
                  </a:lnTo>
                  <a:close/>
                </a:path>
              </a:pathLst>
            </a:custGeom>
            <a:solidFill>
              <a:srgbClr val="FDE4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1" name="Google Shape;441;p14"/>
            <p:cNvSpPr/>
            <p:nvPr/>
          </p:nvSpPr>
          <p:spPr>
            <a:xfrm>
              <a:off x="7108460" y="1633471"/>
              <a:ext cx="1515110" cy="1268095"/>
            </a:xfrm>
            <a:custGeom>
              <a:rect b="b" l="l" r="r" t="t"/>
              <a:pathLst>
                <a:path extrusionOk="0" h="1268095" w="1515109">
                  <a:moveTo>
                    <a:pt x="1392797" y="1267522"/>
                  </a:moveTo>
                  <a:lnTo>
                    <a:pt x="122324" y="1267522"/>
                  </a:lnTo>
                  <a:lnTo>
                    <a:pt x="83500" y="1258812"/>
                  </a:lnTo>
                  <a:lnTo>
                    <a:pt x="49901" y="1234516"/>
                  </a:lnTo>
                  <a:lnTo>
                    <a:pt x="23481" y="1197381"/>
                  </a:lnTo>
                  <a:lnTo>
                    <a:pt x="6196" y="1150159"/>
                  </a:lnTo>
                  <a:lnTo>
                    <a:pt x="0" y="1095597"/>
                  </a:lnTo>
                  <a:lnTo>
                    <a:pt x="0" y="171987"/>
                  </a:lnTo>
                  <a:lnTo>
                    <a:pt x="6196" y="117638"/>
                  </a:lnTo>
                  <a:lnTo>
                    <a:pt x="23481" y="70428"/>
                  </a:lnTo>
                  <a:lnTo>
                    <a:pt x="49901" y="33193"/>
                  </a:lnTo>
                  <a:lnTo>
                    <a:pt x="83500" y="8771"/>
                  </a:lnTo>
                  <a:lnTo>
                    <a:pt x="122324" y="0"/>
                  </a:lnTo>
                  <a:lnTo>
                    <a:pt x="1392797" y="0"/>
                  </a:lnTo>
                  <a:lnTo>
                    <a:pt x="1431609" y="8771"/>
                  </a:lnTo>
                  <a:lnTo>
                    <a:pt x="1465201" y="33193"/>
                  </a:lnTo>
                  <a:lnTo>
                    <a:pt x="1491616" y="70428"/>
                  </a:lnTo>
                  <a:lnTo>
                    <a:pt x="1508900" y="117638"/>
                  </a:lnTo>
                  <a:lnTo>
                    <a:pt x="1515096" y="171987"/>
                  </a:lnTo>
                  <a:lnTo>
                    <a:pt x="1515096" y="1095597"/>
                  </a:lnTo>
                  <a:lnTo>
                    <a:pt x="1508900" y="1150159"/>
                  </a:lnTo>
                  <a:lnTo>
                    <a:pt x="1491616" y="1197381"/>
                  </a:lnTo>
                  <a:lnTo>
                    <a:pt x="1465201" y="1234516"/>
                  </a:lnTo>
                  <a:lnTo>
                    <a:pt x="1431609" y="1258812"/>
                  </a:lnTo>
                  <a:lnTo>
                    <a:pt x="1392797" y="1267522"/>
                  </a:lnTo>
                  <a:close/>
                </a:path>
              </a:pathLst>
            </a:custGeom>
            <a:solidFill>
              <a:srgbClr val="6D9E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42" name="Google Shape;442;p14"/>
          <p:cNvSpPr txBox="1"/>
          <p:nvPr/>
        </p:nvSpPr>
        <p:spPr>
          <a:xfrm>
            <a:off x="5548243" y="1811121"/>
            <a:ext cx="857250" cy="854075"/>
          </a:xfrm>
          <a:prstGeom prst="rect">
            <a:avLst/>
          </a:prstGeom>
          <a:noFill/>
          <a:ln>
            <a:noFill/>
          </a:ln>
        </p:spPr>
        <p:txBody>
          <a:bodyPr anchorCtr="0" anchor="t" bIns="0" lIns="0" spcFirstLastPara="1" rIns="0" wrap="square" tIns="12700">
            <a:spAutoFit/>
          </a:bodyPr>
          <a:lstStyle/>
          <a:p>
            <a:pPr indent="0" lvl="0" marL="64135" marR="0" rtl="0" algn="l">
              <a:lnSpc>
                <a:spcPct val="100000"/>
              </a:lnSpc>
              <a:spcBef>
                <a:spcPts val="0"/>
              </a:spcBef>
              <a:spcAft>
                <a:spcPts val="0"/>
              </a:spcAft>
              <a:buNone/>
            </a:pPr>
            <a:r>
              <a:rPr b="1" lang="en-US" sz="2800">
                <a:solidFill>
                  <a:srgbClr val="07105B"/>
                </a:solidFill>
                <a:latin typeface="Verdana"/>
                <a:ea typeface="Verdana"/>
                <a:cs typeface="Verdana"/>
                <a:sym typeface="Verdana"/>
              </a:rPr>
              <a:t>60%</a:t>
            </a:r>
            <a:endParaRPr sz="2800">
              <a:latin typeface="Verdana"/>
              <a:ea typeface="Verdana"/>
              <a:cs typeface="Verdana"/>
              <a:sym typeface="Verdana"/>
            </a:endParaRPr>
          </a:p>
          <a:p>
            <a:pPr indent="0" lvl="0" marL="88265" marR="0" rtl="0" algn="l">
              <a:lnSpc>
                <a:spcPct val="100000"/>
              </a:lnSpc>
              <a:spcBef>
                <a:spcPts val="70"/>
              </a:spcBef>
              <a:spcAft>
                <a:spcPts val="0"/>
              </a:spcAft>
              <a:buNone/>
            </a:pPr>
            <a:r>
              <a:rPr lang="en-US" sz="1200">
                <a:solidFill>
                  <a:srgbClr val="07105B"/>
                </a:solidFill>
                <a:latin typeface="Play"/>
                <a:ea typeface="Play"/>
                <a:cs typeface="Play"/>
                <a:sym typeface="Play"/>
              </a:rPr>
              <a:t>Install-to-</a:t>
            </a:r>
            <a:endParaRPr sz="1200">
              <a:latin typeface="Play"/>
              <a:ea typeface="Play"/>
              <a:cs typeface="Play"/>
              <a:sym typeface="Play"/>
            </a:endParaRPr>
          </a:p>
          <a:p>
            <a:pPr indent="0" lvl="0" marL="12700" marR="0" rtl="0" algn="l">
              <a:lnSpc>
                <a:spcPct val="100000"/>
              </a:lnSpc>
              <a:spcBef>
                <a:spcPts val="210"/>
              </a:spcBef>
              <a:spcAft>
                <a:spcPts val="0"/>
              </a:spcAft>
              <a:buNone/>
            </a:pPr>
            <a:r>
              <a:rPr lang="en-US" sz="1200">
                <a:solidFill>
                  <a:srgbClr val="07105B"/>
                </a:solidFill>
                <a:latin typeface="Play"/>
                <a:ea typeface="Play"/>
                <a:cs typeface="Play"/>
                <a:sym typeface="Play"/>
              </a:rPr>
              <a:t>registration</a:t>
            </a:r>
            <a:endParaRPr sz="1200">
              <a:latin typeface="Play"/>
              <a:ea typeface="Play"/>
              <a:cs typeface="Play"/>
              <a:sym typeface="Play"/>
            </a:endParaRPr>
          </a:p>
        </p:txBody>
      </p:sp>
      <p:sp>
        <p:nvSpPr>
          <p:cNvPr id="443" name="Google Shape;443;p14"/>
          <p:cNvSpPr txBox="1"/>
          <p:nvPr/>
        </p:nvSpPr>
        <p:spPr>
          <a:xfrm>
            <a:off x="7275779" y="1744565"/>
            <a:ext cx="1178560" cy="710565"/>
          </a:xfrm>
          <a:prstGeom prst="rect">
            <a:avLst/>
          </a:prstGeom>
          <a:noFill/>
          <a:ln>
            <a:noFill/>
          </a:ln>
        </p:spPr>
        <p:txBody>
          <a:bodyPr anchorCtr="0" anchor="t" bIns="0" lIns="0" spcFirstLastPara="1" rIns="0" wrap="square" tIns="65400">
            <a:spAutoFit/>
          </a:bodyPr>
          <a:lstStyle/>
          <a:p>
            <a:pPr indent="0" lvl="0" marL="1905" marR="0" rtl="0" algn="ctr">
              <a:lnSpc>
                <a:spcPct val="100000"/>
              </a:lnSpc>
              <a:spcBef>
                <a:spcPts val="0"/>
              </a:spcBef>
              <a:spcAft>
                <a:spcPts val="0"/>
              </a:spcAft>
              <a:buNone/>
            </a:pPr>
            <a:r>
              <a:rPr b="1" lang="en-US" sz="2800">
                <a:solidFill>
                  <a:srgbClr val="07105B"/>
                </a:solidFill>
                <a:latin typeface="Verdana"/>
                <a:ea typeface="Verdana"/>
                <a:cs typeface="Verdana"/>
                <a:sym typeface="Verdana"/>
              </a:rPr>
              <a:t>35%</a:t>
            </a:r>
            <a:endParaRPr sz="2800">
              <a:latin typeface="Verdana"/>
              <a:ea typeface="Verdana"/>
              <a:cs typeface="Verdana"/>
              <a:sym typeface="Verdana"/>
            </a:endParaRPr>
          </a:p>
          <a:p>
            <a:pPr indent="0" lvl="0" marL="0" marR="0" rtl="0" algn="ctr">
              <a:lnSpc>
                <a:spcPct val="100000"/>
              </a:lnSpc>
              <a:spcBef>
                <a:spcPts val="180"/>
              </a:spcBef>
              <a:spcAft>
                <a:spcPts val="0"/>
              </a:spcAft>
              <a:buNone/>
            </a:pPr>
            <a:r>
              <a:rPr lang="en-US" sz="1200">
                <a:solidFill>
                  <a:srgbClr val="07105B"/>
                </a:solidFill>
                <a:latin typeface="Play"/>
                <a:ea typeface="Play"/>
                <a:cs typeface="Play"/>
                <a:sym typeface="Play"/>
              </a:rPr>
              <a:t>Decrease in CPA</a:t>
            </a:r>
            <a:endParaRPr sz="1200">
              <a:latin typeface="Play"/>
              <a:ea typeface="Play"/>
              <a:cs typeface="Play"/>
              <a:sym typeface="Play"/>
            </a:endParaRPr>
          </a:p>
        </p:txBody>
      </p:sp>
      <p:sp>
        <p:nvSpPr>
          <p:cNvPr id="444" name="Google Shape;444;p14"/>
          <p:cNvSpPr txBox="1"/>
          <p:nvPr/>
        </p:nvSpPr>
        <p:spPr>
          <a:xfrm>
            <a:off x="6428983" y="1146315"/>
            <a:ext cx="965200"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07105B"/>
                </a:solidFill>
                <a:latin typeface="Verdana"/>
                <a:ea typeface="Verdana"/>
                <a:cs typeface="Verdana"/>
                <a:sym typeface="Verdana"/>
              </a:rPr>
              <a:t>RESULTS</a:t>
            </a:r>
            <a:endParaRPr sz="1600">
              <a:latin typeface="Verdana"/>
              <a:ea typeface="Verdana"/>
              <a:cs typeface="Verdana"/>
              <a:sym typeface="Verdana"/>
            </a:endParaRPr>
          </a:p>
        </p:txBody>
      </p:sp>
      <p:grpSp>
        <p:nvGrpSpPr>
          <p:cNvPr id="445" name="Google Shape;445;p14"/>
          <p:cNvGrpSpPr/>
          <p:nvPr/>
        </p:nvGrpSpPr>
        <p:grpSpPr>
          <a:xfrm>
            <a:off x="5203489" y="389324"/>
            <a:ext cx="3329940" cy="3895269"/>
            <a:chOff x="5203489" y="389324"/>
            <a:chExt cx="3329940" cy="3895269"/>
          </a:xfrm>
        </p:grpSpPr>
        <p:sp>
          <p:nvSpPr>
            <p:cNvPr id="446" name="Google Shape;446;p14"/>
            <p:cNvSpPr/>
            <p:nvPr/>
          </p:nvSpPr>
          <p:spPr>
            <a:xfrm>
              <a:off x="6646586" y="504273"/>
              <a:ext cx="544830" cy="544195"/>
            </a:xfrm>
            <a:custGeom>
              <a:rect b="b" l="l" r="r" t="t"/>
              <a:pathLst>
                <a:path extrusionOk="0" h="544194" w="544829">
                  <a:moveTo>
                    <a:pt x="272474" y="544103"/>
                  </a:moveTo>
                  <a:lnTo>
                    <a:pt x="223518" y="539725"/>
                  </a:lnTo>
                  <a:lnTo>
                    <a:pt x="177433" y="527100"/>
                  </a:lnTo>
                  <a:lnTo>
                    <a:pt x="134988" y="506994"/>
                  </a:lnTo>
                  <a:lnTo>
                    <a:pt x="96957" y="480169"/>
                  </a:lnTo>
                  <a:lnTo>
                    <a:pt x="64110" y="447393"/>
                  </a:lnTo>
                  <a:lnTo>
                    <a:pt x="37219" y="409428"/>
                  </a:lnTo>
                  <a:lnTo>
                    <a:pt x="17056" y="367040"/>
                  </a:lnTo>
                  <a:lnTo>
                    <a:pt x="4392" y="320993"/>
                  </a:lnTo>
                  <a:lnTo>
                    <a:pt x="0" y="272051"/>
                  </a:lnTo>
                  <a:lnTo>
                    <a:pt x="4392" y="223110"/>
                  </a:lnTo>
                  <a:lnTo>
                    <a:pt x="17056" y="177062"/>
                  </a:lnTo>
                  <a:lnTo>
                    <a:pt x="37219" y="134674"/>
                  </a:lnTo>
                  <a:lnTo>
                    <a:pt x="64110" y="96709"/>
                  </a:lnTo>
                  <a:lnTo>
                    <a:pt x="96957" y="63933"/>
                  </a:lnTo>
                  <a:lnTo>
                    <a:pt x="134988" y="37109"/>
                  </a:lnTo>
                  <a:lnTo>
                    <a:pt x="177433" y="17002"/>
                  </a:lnTo>
                  <a:lnTo>
                    <a:pt x="223518" y="4378"/>
                  </a:lnTo>
                  <a:lnTo>
                    <a:pt x="272474" y="0"/>
                  </a:lnTo>
                  <a:lnTo>
                    <a:pt x="321416" y="4378"/>
                  </a:lnTo>
                  <a:lnTo>
                    <a:pt x="367465" y="17002"/>
                  </a:lnTo>
                  <a:lnTo>
                    <a:pt x="409856" y="37109"/>
                  </a:lnTo>
                  <a:lnTo>
                    <a:pt x="447824" y="63933"/>
                  </a:lnTo>
                  <a:lnTo>
                    <a:pt x="480605" y="96709"/>
                  </a:lnTo>
                  <a:lnTo>
                    <a:pt x="507433" y="134674"/>
                  </a:lnTo>
                  <a:lnTo>
                    <a:pt x="527543" y="177062"/>
                  </a:lnTo>
                  <a:lnTo>
                    <a:pt x="540169" y="223110"/>
                  </a:lnTo>
                  <a:lnTo>
                    <a:pt x="544548" y="272051"/>
                  </a:lnTo>
                  <a:lnTo>
                    <a:pt x="540169" y="320993"/>
                  </a:lnTo>
                  <a:lnTo>
                    <a:pt x="527543" y="367040"/>
                  </a:lnTo>
                  <a:lnTo>
                    <a:pt x="507433" y="409428"/>
                  </a:lnTo>
                  <a:lnTo>
                    <a:pt x="480605" y="447393"/>
                  </a:lnTo>
                  <a:lnTo>
                    <a:pt x="447824" y="480169"/>
                  </a:lnTo>
                  <a:lnTo>
                    <a:pt x="409856" y="506994"/>
                  </a:lnTo>
                  <a:lnTo>
                    <a:pt x="367465" y="527100"/>
                  </a:lnTo>
                  <a:lnTo>
                    <a:pt x="321416" y="539725"/>
                  </a:lnTo>
                  <a:lnTo>
                    <a:pt x="272474" y="544103"/>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7" name="Google Shape;447;p14"/>
            <p:cNvSpPr/>
            <p:nvPr/>
          </p:nvSpPr>
          <p:spPr>
            <a:xfrm>
              <a:off x="6919061" y="764815"/>
              <a:ext cx="271780" cy="22225"/>
            </a:xfrm>
            <a:custGeom>
              <a:rect b="b" l="l" r="r" t="t"/>
              <a:pathLst>
                <a:path extrusionOk="0" h="22225" w="271779">
                  <a:moveTo>
                    <a:pt x="271599" y="22139"/>
                  </a:moveTo>
                  <a:lnTo>
                    <a:pt x="0" y="22139"/>
                  </a:lnTo>
                  <a:lnTo>
                    <a:pt x="0" y="0"/>
                  </a:lnTo>
                  <a:lnTo>
                    <a:pt x="271599" y="0"/>
                  </a:lnTo>
                  <a:lnTo>
                    <a:pt x="271599" y="22139"/>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8" name="Google Shape;448;p14"/>
            <p:cNvSpPr/>
            <p:nvPr/>
          </p:nvSpPr>
          <p:spPr>
            <a:xfrm>
              <a:off x="7147760" y="389324"/>
              <a:ext cx="158465" cy="15876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9" name="Google Shape;449;p14"/>
            <p:cNvSpPr/>
            <p:nvPr/>
          </p:nvSpPr>
          <p:spPr>
            <a:xfrm>
              <a:off x="6712036" y="569306"/>
              <a:ext cx="414655" cy="414655"/>
            </a:xfrm>
            <a:custGeom>
              <a:rect b="b" l="l" r="r" t="t"/>
              <a:pathLst>
                <a:path extrusionOk="0" h="414655" w="414654">
                  <a:moveTo>
                    <a:pt x="207024" y="414039"/>
                  </a:moveTo>
                  <a:lnTo>
                    <a:pt x="159622" y="408560"/>
                  </a:lnTo>
                  <a:lnTo>
                    <a:pt x="116073" y="392959"/>
                  </a:lnTo>
                  <a:lnTo>
                    <a:pt x="77630" y="368491"/>
                  </a:lnTo>
                  <a:lnTo>
                    <a:pt x="45547" y="336408"/>
                  </a:lnTo>
                  <a:lnTo>
                    <a:pt x="21079" y="297966"/>
                  </a:lnTo>
                  <a:lnTo>
                    <a:pt x="5478" y="254419"/>
                  </a:lnTo>
                  <a:lnTo>
                    <a:pt x="0" y="207019"/>
                  </a:lnTo>
                  <a:lnTo>
                    <a:pt x="5478" y="159620"/>
                  </a:lnTo>
                  <a:lnTo>
                    <a:pt x="21079" y="116072"/>
                  </a:lnTo>
                  <a:lnTo>
                    <a:pt x="45547" y="77630"/>
                  </a:lnTo>
                  <a:lnTo>
                    <a:pt x="77630" y="45548"/>
                  </a:lnTo>
                  <a:lnTo>
                    <a:pt x="116073" y="21079"/>
                  </a:lnTo>
                  <a:lnTo>
                    <a:pt x="159622" y="5478"/>
                  </a:lnTo>
                  <a:lnTo>
                    <a:pt x="207024" y="0"/>
                  </a:lnTo>
                  <a:lnTo>
                    <a:pt x="254426" y="5478"/>
                  </a:lnTo>
                  <a:lnTo>
                    <a:pt x="297976" y="21079"/>
                  </a:lnTo>
                  <a:lnTo>
                    <a:pt x="336419" y="45548"/>
                  </a:lnTo>
                  <a:lnTo>
                    <a:pt x="368501" y="77630"/>
                  </a:lnTo>
                  <a:lnTo>
                    <a:pt x="392969" y="116072"/>
                  </a:lnTo>
                  <a:lnTo>
                    <a:pt x="408570" y="159620"/>
                  </a:lnTo>
                  <a:lnTo>
                    <a:pt x="414049" y="207019"/>
                  </a:lnTo>
                  <a:lnTo>
                    <a:pt x="408570" y="254419"/>
                  </a:lnTo>
                  <a:lnTo>
                    <a:pt x="392969" y="297966"/>
                  </a:lnTo>
                  <a:lnTo>
                    <a:pt x="368501" y="336408"/>
                  </a:lnTo>
                  <a:lnTo>
                    <a:pt x="336419" y="368491"/>
                  </a:lnTo>
                  <a:lnTo>
                    <a:pt x="297976" y="392959"/>
                  </a:lnTo>
                  <a:lnTo>
                    <a:pt x="254426" y="408560"/>
                  </a:lnTo>
                  <a:lnTo>
                    <a:pt x="207024" y="4140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0" name="Google Shape;450;p14"/>
            <p:cNvSpPr/>
            <p:nvPr/>
          </p:nvSpPr>
          <p:spPr>
            <a:xfrm>
              <a:off x="6919048" y="764552"/>
              <a:ext cx="207010" cy="22860"/>
            </a:xfrm>
            <a:custGeom>
              <a:rect b="b" l="l" r="r" t="t"/>
              <a:pathLst>
                <a:path extrusionOk="0" h="22859" w="207009">
                  <a:moveTo>
                    <a:pt x="206629" y="7620"/>
                  </a:moveTo>
                  <a:lnTo>
                    <a:pt x="206375" y="7620"/>
                  </a:lnTo>
                  <a:lnTo>
                    <a:pt x="206375" y="3810"/>
                  </a:lnTo>
                  <a:lnTo>
                    <a:pt x="206159" y="3810"/>
                  </a:lnTo>
                  <a:lnTo>
                    <a:pt x="206159" y="0"/>
                  </a:lnTo>
                  <a:lnTo>
                    <a:pt x="0" y="0"/>
                  </a:lnTo>
                  <a:lnTo>
                    <a:pt x="0" y="3810"/>
                  </a:lnTo>
                  <a:lnTo>
                    <a:pt x="0" y="7620"/>
                  </a:lnTo>
                  <a:lnTo>
                    <a:pt x="0" y="15240"/>
                  </a:lnTo>
                  <a:lnTo>
                    <a:pt x="0" y="19050"/>
                  </a:lnTo>
                  <a:lnTo>
                    <a:pt x="0" y="22860"/>
                  </a:lnTo>
                  <a:lnTo>
                    <a:pt x="206159" y="22860"/>
                  </a:lnTo>
                  <a:lnTo>
                    <a:pt x="206159" y="19050"/>
                  </a:lnTo>
                  <a:lnTo>
                    <a:pt x="206387" y="19050"/>
                  </a:lnTo>
                  <a:lnTo>
                    <a:pt x="206387" y="15240"/>
                  </a:lnTo>
                  <a:lnTo>
                    <a:pt x="206629" y="15240"/>
                  </a:lnTo>
                  <a:lnTo>
                    <a:pt x="206629" y="7620"/>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1" name="Google Shape;451;p14"/>
            <p:cNvSpPr/>
            <p:nvPr/>
          </p:nvSpPr>
          <p:spPr>
            <a:xfrm>
              <a:off x="6766436" y="623706"/>
              <a:ext cx="304800" cy="305435"/>
            </a:xfrm>
            <a:custGeom>
              <a:rect b="b" l="l" r="r" t="t"/>
              <a:pathLst>
                <a:path extrusionOk="0" h="305434" w="304800">
                  <a:moveTo>
                    <a:pt x="152624" y="305236"/>
                  </a:moveTo>
                  <a:lnTo>
                    <a:pt x="104486" y="297435"/>
                  </a:lnTo>
                  <a:lnTo>
                    <a:pt x="62602" y="275729"/>
                  </a:lnTo>
                  <a:lnTo>
                    <a:pt x="29524" y="242661"/>
                  </a:lnTo>
                  <a:lnTo>
                    <a:pt x="7806" y="200776"/>
                  </a:lnTo>
                  <a:lnTo>
                    <a:pt x="0" y="152619"/>
                  </a:lnTo>
                  <a:lnTo>
                    <a:pt x="7806" y="104479"/>
                  </a:lnTo>
                  <a:lnTo>
                    <a:pt x="29524" y="62596"/>
                  </a:lnTo>
                  <a:lnTo>
                    <a:pt x="62602" y="29521"/>
                  </a:lnTo>
                  <a:lnTo>
                    <a:pt x="104486" y="7805"/>
                  </a:lnTo>
                  <a:lnTo>
                    <a:pt x="152624" y="0"/>
                  </a:lnTo>
                  <a:lnTo>
                    <a:pt x="200735" y="7805"/>
                  </a:lnTo>
                  <a:lnTo>
                    <a:pt x="242510" y="29521"/>
                  </a:lnTo>
                  <a:lnTo>
                    <a:pt x="275447" y="62596"/>
                  </a:lnTo>
                  <a:lnTo>
                    <a:pt x="297044" y="104479"/>
                  </a:lnTo>
                  <a:lnTo>
                    <a:pt x="304799" y="152619"/>
                  </a:lnTo>
                  <a:lnTo>
                    <a:pt x="297044" y="200776"/>
                  </a:lnTo>
                  <a:lnTo>
                    <a:pt x="275447" y="242661"/>
                  </a:lnTo>
                  <a:lnTo>
                    <a:pt x="242510" y="275729"/>
                  </a:lnTo>
                  <a:lnTo>
                    <a:pt x="200735" y="297435"/>
                  </a:lnTo>
                  <a:lnTo>
                    <a:pt x="152624" y="305236"/>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2" name="Google Shape;452;p14"/>
            <p:cNvSpPr/>
            <p:nvPr/>
          </p:nvSpPr>
          <p:spPr>
            <a:xfrm>
              <a:off x="6831936" y="689201"/>
              <a:ext cx="239749" cy="17429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3" name="Google Shape;453;p14"/>
            <p:cNvSpPr/>
            <p:nvPr/>
          </p:nvSpPr>
          <p:spPr>
            <a:xfrm>
              <a:off x="6957459" y="412571"/>
              <a:ext cx="325120" cy="325755"/>
            </a:xfrm>
            <a:custGeom>
              <a:rect b="b" l="l" r="r" t="t"/>
              <a:pathLst>
                <a:path extrusionOk="0" h="325755" w="325120">
                  <a:moveTo>
                    <a:pt x="13376" y="325714"/>
                  </a:moveTo>
                  <a:lnTo>
                    <a:pt x="10701" y="325714"/>
                  </a:lnTo>
                  <a:lnTo>
                    <a:pt x="4484" y="323572"/>
                  </a:lnTo>
                  <a:lnTo>
                    <a:pt x="751" y="318764"/>
                  </a:lnTo>
                  <a:lnTo>
                    <a:pt x="0" y="312786"/>
                  </a:lnTo>
                  <a:lnTo>
                    <a:pt x="2726" y="307134"/>
                  </a:lnTo>
                  <a:lnTo>
                    <a:pt x="308000" y="1942"/>
                  </a:lnTo>
                  <a:lnTo>
                    <a:pt x="309925" y="602"/>
                  </a:lnTo>
                  <a:lnTo>
                    <a:pt x="312025" y="0"/>
                  </a:lnTo>
                  <a:lnTo>
                    <a:pt x="314000" y="0"/>
                  </a:lnTo>
                  <a:lnTo>
                    <a:pt x="319541" y="1579"/>
                  </a:lnTo>
                  <a:lnTo>
                    <a:pt x="323604" y="5662"/>
                  </a:lnTo>
                  <a:lnTo>
                    <a:pt x="325120" y="11271"/>
                  </a:lnTo>
                  <a:lnTo>
                    <a:pt x="323025" y="17424"/>
                  </a:lnTo>
                  <a:lnTo>
                    <a:pt x="18226" y="322616"/>
                  </a:lnTo>
                  <a:lnTo>
                    <a:pt x="16001" y="324374"/>
                  </a:lnTo>
                  <a:lnTo>
                    <a:pt x="13376" y="325714"/>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4" name="Google Shape;454;p14"/>
            <p:cNvSpPr/>
            <p:nvPr/>
          </p:nvSpPr>
          <p:spPr>
            <a:xfrm>
              <a:off x="6908187" y="713973"/>
              <a:ext cx="73273" cy="73074"/>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5" name="Google Shape;455;p14"/>
            <p:cNvSpPr/>
            <p:nvPr/>
          </p:nvSpPr>
          <p:spPr>
            <a:xfrm>
              <a:off x="5203489" y="3157468"/>
              <a:ext cx="3329940" cy="1127125"/>
            </a:xfrm>
            <a:custGeom>
              <a:rect b="b" l="l" r="r" t="t"/>
              <a:pathLst>
                <a:path extrusionOk="0" h="1127125" w="3329940">
                  <a:moveTo>
                    <a:pt x="3060843" y="1126722"/>
                  </a:moveTo>
                  <a:lnTo>
                    <a:pt x="268799" y="1126722"/>
                  </a:lnTo>
                  <a:lnTo>
                    <a:pt x="206876" y="1122712"/>
                  </a:lnTo>
                  <a:lnTo>
                    <a:pt x="150185" y="1111275"/>
                  </a:lnTo>
                  <a:lnTo>
                    <a:pt x="100292" y="1093303"/>
                  </a:lnTo>
                  <a:lnTo>
                    <a:pt x="58762" y="1069686"/>
                  </a:lnTo>
                  <a:lnTo>
                    <a:pt x="27160" y="1041314"/>
                  </a:lnTo>
                  <a:lnTo>
                    <a:pt x="0" y="973873"/>
                  </a:lnTo>
                  <a:lnTo>
                    <a:pt x="0" y="152874"/>
                  </a:lnTo>
                  <a:lnTo>
                    <a:pt x="27160" y="85657"/>
                  </a:lnTo>
                  <a:lnTo>
                    <a:pt x="58762" y="57272"/>
                  </a:lnTo>
                  <a:lnTo>
                    <a:pt x="100292" y="33594"/>
                  </a:lnTo>
                  <a:lnTo>
                    <a:pt x="150185" y="15543"/>
                  </a:lnTo>
                  <a:lnTo>
                    <a:pt x="206876" y="4039"/>
                  </a:lnTo>
                  <a:lnTo>
                    <a:pt x="268799" y="0"/>
                  </a:lnTo>
                  <a:lnTo>
                    <a:pt x="3060843" y="0"/>
                  </a:lnTo>
                  <a:lnTo>
                    <a:pt x="3122739" y="4039"/>
                  </a:lnTo>
                  <a:lnTo>
                    <a:pt x="3179410" y="15543"/>
                  </a:lnTo>
                  <a:lnTo>
                    <a:pt x="3229289" y="33594"/>
                  </a:lnTo>
                  <a:lnTo>
                    <a:pt x="3270811" y="57272"/>
                  </a:lnTo>
                  <a:lnTo>
                    <a:pt x="3302410" y="85657"/>
                  </a:lnTo>
                  <a:lnTo>
                    <a:pt x="3329568" y="152874"/>
                  </a:lnTo>
                  <a:lnTo>
                    <a:pt x="3329568" y="973873"/>
                  </a:lnTo>
                  <a:lnTo>
                    <a:pt x="3302410" y="1041314"/>
                  </a:lnTo>
                  <a:lnTo>
                    <a:pt x="3270811" y="1069686"/>
                  </a:lnTo>
                  <a:lnTo>
                    <a:pt x="3229289" y="1093303"/>
                  </a:lnTo>
                  <a:lnTo>
                    <a:pt x="3179410" y="1111275"/>
                  </a:lnTo>
                  <a:lnTo>
                    <a:pt x="3122739" y="1122712"/>
                  </a:lnTo>
                  <a:lnTo>
                    <a:pt x="3060843" y="1126722"/>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56" name="Google Shape;456;p14"/>
          <p:cNvSpPr/>
          <p:nvPr/>
        </p:nvSpPr>
        <p:spPr>
          <a:xfrm>
            <a:off x="1661797" y="502298"/>
            <a:ext cx="1532694" cy="27432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7" name="Google Shape;457;p14"/>
          <p:cNvSpPr txBox="1"/>
          <p:nvPr/>
        </p:nvSpPr>
        <p:spPr>
          <a:xfrm>
            <a:off x="5610178" y="3335223"/>
            <a:ext cx="2563495" cy="644525"/>
          </a:xfrm>
          <a:prstGeom prst="rect">
            <a:avLst/>
          </a:prstGeom>
          <a:noFill/>
          <a:ln>
            <a:noFill/>
          </a:ln>
        </p:spPr>
        <p:txBody>
          <a:bodyPr anchorCtr="0" anchor="t" bIns="0" lIns="0" spcFirstLastPara="1" rIns="0" wrap="square" tIns="12700">
            <a:spAutoFit/>
          </a:bodyPr>
          <a:lstStyle/>
          <a:p>
            <a:pPr indent="0" lvl="0" marL="38735" marR="0" rtl="0" algn="ctr">
              <a:lnSpc>
                <a:spcPct val="100000"/>
              </a:lnSpc>
              <a:spcBef>
                <a:spcPts val="0"/>
              </a:spcBef>
              <a:spcAft>
                <a:spcPts val="0"/>
              </a:spcAft>
              <a:buNone/>
            </a:pPr>
            <a:r>
              <a:rPr b="1" lang="en-US" sz="2800">
                <a:solidFill>
                  <a:srgbClr val="07105B"/>
                </a:solidFill>
                <a:latin typeface="Verdana"/>
                <a:ea typeface="Verdana"/>
                <a:cs typeface="Verdana"/>
                <a:sym typeface="Verdana"/>
              </a:rPr>
              <a:t>17%</a:t>
            </a:r>
            <a:endParaRPr sz="2800">
              <a:latin typeface="Verdana"/>
              <a:ea typeface="Verdana"/>
              <a:cs typeface="Verdana"/>
              <a:sym typeface="Verdana"/>
            </a:endParaRPr>
          </a:p>
          <a:p>
            <a:pPr indent="0" lvl="0" marL="0" marR="0" rtl="0" algn="ctr">
              <a:lnSpc>
                <a:spcPct val="100000"/>
              </a:lnSpc>
              <a:spcBef>
                <a:spcPts val="70"/>
              </a:spcBef>
              <a:spcAft>
                <a:spcPts val="0"/>
              </a:spcAft>
              <a:buNone/>
            </a:pPr>
            <a:r>
              <a:rPr lang="en-US" sz="1200">
                <a:solidFill>
                  <a:srgbClr val="07105B"/>
                </a:solidFill>
                <a:latin typeface="Play"/>
                <a:ea typeface="Play"/>
                <a:cs typeface="Play"/>
                <a:sym typeface="Play"/>
              </a:rPr>
              <a:t>Increased First-time Deposits (FTDs)</a:t>
            </a:r>
            <a:endParaRPr sz="1200">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5"/>
          <p:cNvSpPr txBox="1"/>
          <p:nvPr/>
        </p:nvSpPr>
        <p:spPr>
          <a:xfrm>
            <a:off x="534298" y="1209119"/>
            <a:ext cx="3799840" cy="1286510"/>
          </a:xfrm>
          <a:prstGeom prst="rect">
            <a:avLst/>
          </a:prstGeom>
          <a:noFill/>
          <a:ln>
            <a:noFill/>
          </a:ln>
        </p:spPr>
        <p:txBody>
          <a:bodyPr anchorCtr="0" anchor="t" bIns="0" lIns="0" spcFirstLastPara="1" rIns="0" wrap="square" tIns="22850">
            <a:spAutoFit/>
          </a:bodyPr>
          <a:lstStyle/>
          <a:p>
            <a:pPr indent="0" lvl="0" marL="12700" marR="5080" rtl="0" algn="just">
              <a:lnSpc>
                <a:spcPct val="117857"/>
              </a:lnSpc>
              <a:spcBef>
                <a:spcPts val="0"/>
              </a:spcBef>
              <a:spcAft>
                <a:spcPts val="0"/>
              </a:spcAft>
              <a:buNone/>
            </a:pPr>
            <a:r>
              <a:rPr b="1" lang="en-US" sz="1400">
                <a:solidFill>
                  <a:srgbClr val="07105B"/>
                </a:solidFill>
                <a:latin typeface="Play"/>
                <a:ea typeface="Play"/>
                <a:cs typeface="Play"/>
                <a:sym typeface="Play"/>
              </a:rPr>
              <a:t>Gojek </a:t>
            </a:r>
            <a:r>
              <a:rPr lang="en-US" sz="1400">
                <a:solidFill>
                  <a:srgbClr val="07105B"/>
                </a:solidFill>
                <a:latin typeface="Play"/>
                <a:ea typeface="Play"/>
                <a:cs typeface="Play"/>
                <a:sym typeface="Play"/>
              </a:rPr>
              <a:t>is a Super App. It's one app for  ordering food, commuting, digital payments,  shopping, hyper-local delivery, and over a  dozen services. The company operates  across South East Asia namely Thailand,  Singapore, Thailand and Vietnam.</a:t>
            </a:r>
            <a:endParaRPr sz="1400">
              <a:latin typeface="Play"/>
              <a:ea typeface="Play"/>
              <a:cs typeface="Play"/>
              <a:sym typeface="Play"/>
            </a:endParaRPr>
          </a:p>
        </p:txBody>
      </p:sp>
      <p:sp>
        <p:nvSpPr>
          <p:cNvPr id="463" name="Google Shape;463;p15"/>
          <p:cNvSpPr txBox="1"/>
          <p:nvPr/>
        </p:nvSpPr>
        <p:spPr>
          <a:xfrm>
            <a:off x="515232" y="3546811"/>
            <a:ext cx="3165475" cy="821055"/>
          </a:xfrm>
          <a:prstGeom prst="rect">
            <a:avLst/>
          </a:prstGeom>
          <a:noFill/>
          <a:ln>
            <a:noFill/>
          </a:ln>
        </p:spPr>
        <p:txBody>
          <a:bodyPr anchorCtr="0" anchor="t" bIns="0" lIns="0" spcFirstLastPara="1" rIns="0" wrap="square" tIns="12700">
            <a:spAutoFit/>
          </a:bodyPr>
          <a:lstStyle/>
          <a:p>
            <a:pPr indent="0" lvl="0" marL="1475105" marR="0" rtl="0" algn="l">
              <a:lnSpc>
                <a:spcPct val="100000"/>
              </a:lnSpc>
              <a:spcBef>
                <a:spcPts val="0"/>
              </a:spcBef>
              <a:spcAft>
                <a:spcPts val="0"/>
              </a:spcAft>
              <a:buNone/>
            </a:pPr>
            <a:r>
              <a:rPr b="1" lang="en-US" sz="1600">
                <a:solidFill>
                  <a:srgbClr val="07105B"/>
                </a:solidFill>
                <a:latin typeface="Verdana"/>
                <a:ea typeface="Verdana"/>
                <a:cs typeface="Verdana"/>
                <a:sym typeface="Verdana"/>
              </a:rPr>
              <a:t>OBJECTIVE</a:t>
            </a:r>
            <a:endParaRPr sz="1600">
              <a:latin typeface="Verdana"/>
              <a:ea typeface="Verdana"/>
              <a:cs typeface="Verdana"/>
              <a:sym typeface="Verdana"/>
            </a:endParaRPr>
          </a:p>
          <a:p>
            <a:pPr indent="-355600" lvl="0" marL="367665" marR="0" rtl="0" algn="l">
              <a:lnSpc>
                <a:spcPct val="118857"/>
              </a:lnSpc>
              <a:spcBef>
                <a:spcPts val="1010"/>
              </a:spcBef>
              <a:spcAft>
                <a:spcPts val="0"/>
              </a:spcAft>
              <a:buClr>
                <a:srgbClr val="07105B"/>
              </a:buClr>
              <a:buSzPts val="1400"/>
              <a:buFont typeface="Arial"/>
              <a:buChar char="●"/>
            </a:pPr>
            <a:r>
              <a:rPr lang="en-US" sz="1400">
                <a:solidFill>
                  <a:srgbClr val="07105B"/>
                </a:solidFill>
                <a:latin typeface="Play"/>
                <a:ea typeface="Play"/>
                <a:cs typeface="Play"/>
                <a:sym typeface="Play"/>
              </a:rPr>
              <a:t>Acquire new quality mobile users.</a:t>
            </a:r>
            <a:endParaRPr sz="1400">
              <a:latin typeface="Play"/>
              <a:ea typeface="Play"/>
              <a:cs typeface="Play"/>
              <a:sym typeface="Play"/>
            </a:endParaRPr>
          </a:p>
          <a:p>
            <a:pPr indent="-355600" lvl="0" marL="367665" marR="0" rtl="0" algn="l">
              <a:lnSpc>
                <a:spcPct val="118857"/>
              </a:lnSpc>
              <a:spcBef>
                <a:spcPts val="0"/>
              </a:spcBef>
              <a:spcAft>
                <a:spcPts val="0"/>
              </a:spcAft>
              <a:buClr>
                <a:srgbClr val="07105B"/>
              </a:buClr>
              <a:buSzPts val="1400"/>
              <a:buFont typeface="Arial"/>
              <a:buChar char="●"/>
            </a:pPr>
            <a:r>
              <a:rPr lang="en-US" sz="1400">
                <a:solidFill>
                  <a:srgbClr val="07105B"/>
                </a:solidFill>
                <a:latin typeface="Play"/>
                <a:ea typeface="Play"/>
                <a:cs typeface="Play"/>
                <a:sym typeface="Play"/>
              </a:rPr>
              <a:t>Increase the install-to-order ratio.</a:t>
            </a:r>
            <a:endParaRPr sz="1400">
              <a:latin typeface="Play"/>
              <a:ea typeface="Play"/>
              <a:cs typeface="Play"/>
              <a:sym typeface="Play"/>
            </a:endParaRPr>
          </a:p>
        </p:txBody>
      </p:sp>
      <p:grpSp>
        <p:nvGrpSpPr>
          <p:cNvPr id="464" name="Google Shape;464;p15"/>
          <p:cNvGrpSpPr/>
          <p:nvPr/>
        </p:nvGrpSpPr>
        <p:grpSpPr>
          <a:xfrm>
            <a:off x="2217572" y="2838144"/>
            <a:ext cx="743322" cy="659724"/>
            <a:chOff x="2217572" y="2838144"/>
            <a:chExt cx="743322" cy="659724"/>
          </a:xfrm>
        </p:grpSpPr>
        <p:sp>
          <p:nvSpPr>
            <p:cNvPr id="465" name="Google Shape;465;p15"/>
            <p:cNvSpPr/>
            <p:nvPr/>
          </p:nvSpPr>
          <p:spPr>
            <a:xfrm>
              <a:off x="2529094" y="2838144"/>
              <a:ext cx="431800" cy="360045"/>
            </a:xfrm>
            <a:custGeom>
              <a:rect b="b" l="l" r="r" t="t"/>
              <a:pathLst>
                <a:path extrusionOk="0" h="360044" w="431800">
                  <a:moveTo>
                    <a:pt x="407774" y="359449"/>
                  </a:moveTo>
                  <a:lnTo>
                    <a:pt x="24199" y="359449"/>
                  </a:lnTo>
                  <a:lnTo>
                    <a:pt x="14807" y="357549"/>
                  </a:lnTo>
                  <a:lnTo>
                    <a:pt x="7112" y="352405"/>
                  </a:lnTo>
                  <a:lnTo>
                    <a:pt x="1910" y="344852"/>
                  </a:lnTo>
                  <a:lnTo>
                    <a:pt x="0" y="335724"/>
                  </a:lnTo>
                  <a:lnTo>
                    <a:pt x="0" y="23724"/>
                  </a:lnTo>
                  <a:lnTo>
                    <a:pt x="1910" y="14385"/>
                  </a:lnTo>
                  <a:lnTo>
                    <a:pt x="7112" y="6856"/>
                  </a:lnTo>
                  <a:lnTo>
                    <a:pt x="14807" y="1829"/>
                  </a:lnTo>
                  <a:lnTo>
                    <a:pt x="24199" y="0"/>
                  </a:lnTo>
                  <a:lnTo>
                    <a:pt x="407774" y="0"/>
                  </a:lnTo>
                  <a:lnTo>
                    <a:pt x="416906" y="1829"/>
                  </a:lnTo>
                  <a:lnTo>
                    <a:pt x="424467" y="6856"/>
                  </a:lnTo>
                  <a:lnTo>
                    <a:pt x="429620" y="14385"/>
                  </a:lnTo>
                  <a:lnTo>
                    <a:pt x="431524" y="23724"/>
                  </a:lnTo>
                  <a:lnTo>
                    <a:pt x="431524" y="335724"/>
                  </a:lnTo>
                  <a:lnTo>
                    <a:pt x="429620" y="344852"/>
                  </a:lnTo>
                  <a:lnTo>
                    <a:pt x="424467" y="352405"/>
                  </a:lnTo>
                  <a:lnTo>
                    <a:pt x="416906" y="357549"/>
                  </a:lnTo>
                  <a:lnTo>
                    <a:pt x="407774" y="35944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6" name="Google Shape;466;p15"/>
            <p:cNvSpPr/>
            <p:nvPr/>
          </p:nvSpPr>
          <p:spPr>
            <a:xfrm>
              <a:off x="2218607" y="3125468"/>
              <a:ext cx="215214" cy="216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7" name="Google Shape;467;p15"/>
            <p:cNvSpPr/>
            <p:nvPr/>
          </p:nvSpPr>
          <p:spPr>
            <a:xfrm>
              <a:off x="2217572" y="3135744"/>
              <a:ext cx="408305" cy="361950"/>
            </a:xfrm>
            <a:custGeom>
              <a:rect b="b" l="l" r="r" t="t"/>
              <a:pathLst>
                <a:path extrusionOk="0" h="361950" w="408305">
                  <a:moveTo>
                    <a:pt x="407835" y="6032"/>
                  </a:moveTo>
                  <a:lnTo>
                    <a:pt x="404837" y="2578"/>
                  </a:lnTo>
                  <a:lnTo>
                    <a:pt x="403136" y="876"/>
                  </a:lnTo>
                  <a:lnTo>
                    <a:pt x="400761" y="0"/>
                  </a:lnTo>
                  <a:lnTo>
                    <a:pt x="396214" y="0"/>
                  </a:lnTo>
                  <a:lnTo>
                    <a:pt x="394017" y="876"/>
                  </a:lnTo>
                  <a:lnTo>
                    <a:pt x="392518" y="2578"/>
                  </a:lnTo>
                  <a:lnTo>
                    <a:pt x="339178" y="53479"/>
                  </a:lnTo>
                  <a:lnTo>
                    <a:pt x="186639" y="199085"/>
                  </a:lnTo>
                  <a:lnTo>
                    <a:pt x="182194" y="203504"/>
                  </a:lnTo>
                  <a:lnTo>
                    <a:pt x="176263" y="205460"/>
                  </a:lnTo>
                  <a:lnTo>
                    <a:pt x="167855" y="205460"/>
                  </a:lnTo>
                  <a:lnTo>
                    <a:pt x="158457" y="203631"/>
                  </a:lnTo>
                  <a:lnTo>
                    <a:pt x="150761" y="198615"/>
                  </a:lnTo>
                  <a:lnTo>
                    <a:pt x="145567" y="191096"/>
                  </a:lnTo>
                  <a:lnTo>
                    <a:pt x="143662" y="181775"/>
                  </a:lnTo>
                  <a:lnTo>
                    <a:pt x="143662" y="157607"/>
                  </a:lnTo>
                  <a:lnTo>
                    <a:pt x="71602" y="157607"/>
                  </a:lnTo>
                  <a:lnTo>
                    <a:pt x="71602" y="190652"/>
                  </a:lnTo>
                  <a:lnTo>
                    <a:pt x="66649" y="199085"/>
                  </a:lnTo>
                  <a:lnTo>
                    <a:pt x="58750" y="203034"/>
                  </a:lnTo>
                  <a:lnTo>
                    <a:pt x="52844" y="206032"/>
                  </a:lnTo>
                  <a:lnTo>
                    <a:pt x="11468" y="228333"/>
                  </a:lnTo>
                  <a:lnTo>
                    <a:pt x="0" y="254825"/>
                  </a:lnTo>
                  <a:lnTo>
                    <a:pt x="0" y="356031"/>
                  </a:lnTo>
                  <a:lnTo>
                    <a:pt x="5461" y="361505"/>
                  </a:lnTo>
                  <a:lnTo>
                    <a:pt x="162433" y="361505"/>
                  </a:lnTo>
                  <a:lnTo>
                    <a:pt x="167855" y="356031"/>
                  </a:lnTo>
                  <a:lnTo>
                    <a:pt x="167855" y="309651"/>
                  </a:lnTo>
                  <a:lnTo>
                    <a:pt x="168770" y="300177"/>
                  </a:lnTo>
                  <a:lnTo>
                    <a:pt x="171437" y="291160"/>
                  </a:lnTo>
                  <a:lnTo>
                    <a:pt x="175780" y="282867"/>
                  </a:lnTo>
                  <a:lnTo>
                    <a:pt x="181686" y="275577"/>
                  </a:lnTo>
                  <a:lnTo>
                    <a:pt x="386067" y="71704"/>
                  </a:lnTo>
                  <a:lnTo>
                    <a:pt x="391515" y="65303"/>
                  </a:lnTo>
                  <a:lnTo>
                    <a:pt x="394017" y="56908"/>
                  </a:lnTo>
                  <a:lnTo>
                    <a:pt x="391985" y="48475"/>
                  </a:lnTo>
                  <a:lnTo>
                    <a:pt x="387565" y="31724"/>
                  </a:lnTo>
                  <a:lnTo>
                    <a:pt x="404368" y="14909"/>
                  </a:lnTo>
                  <a:lnTo>
                    <a:pt x="407835" y="11455"/>
                  </a:lnTo>
                  <a:lnTo>
                    <a:pt x="407835" y="6032"/>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8" name="Google Shape;468;p15"/>
            <p:cNvSpPr/>
            <p:nvPr/>
          </p:nvSpPr>
          <p:spPr>
            <a:xfrm>
              <a:off x="2253170" y="3194693"/>
              <a:ext cx="144129" cy="1415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9" name="Google Shape;469;p15"/>
            <p:cNvSpPr/>
            <p:nvPr/>
          </p:nvSpPr>
          <p:spPr>
            <a:xfrm>
              <a:off x="2217575" y="3370868"/>
              <a:ext cx="48260" cy="127000"/>
            </a:xfrm>
            <a:custGeom>
              <a:rect b="b" l="l" r="r" t="t"/>
              <a:pathLst>
                <a:path extrusionOk="0" h="127000" w="48260">
                  <a:moveTo>
                    <a:pt x="47924" y="126374"/>
                  </a:moveTo>
                  <a:lnTo>
                    <a:pt x="5469" y="126374"/>
                  </a:lnTo>
                  <a:lnTo>
                    <a:pt x="0" y="120899"/>
                  </a:lnTo>
                  <a:lnTo>
                    <a:pt x="0" y="12799"/>
                  </a:lnTo>
                  <a:lnTo>
                    <a:pt x="2012" y="5924"/>
                  </a:lnTo>
                  <a:lnTo>
                    <a:pt x="5469" y="0"/>
                  </a:lnTo>
                  <a:lnTo>
                    <a:pt x="34099" y="28624"/>
                  </a:lnTo>
                  <a:lnTo>
                    <a:pt x="40003" y="35874"/>
                  </a:lnTo>
                  <a:lnTo>
                    <a:pt x="44339" y="44099"/>
                  </a:lnTo>
                  <a:lnTo>
                    <a:pt x="47012" y="52981"/>
                  </a:lnTo>
                  <a:lnTo>
                    <a:pt x="47924" y="62199"/>
                  </a:lnTo>
                  <a:lnTo>
                    <a:pt x="47924" y="126374"/>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0" name="Google Shape;470;p15"/>
            <p:cNvSpPr/>
            <p:nvPr/>
          </p:nvSpPr>
          <p:spPr>
            <a:xfrm>
              <a:off x="2636744" y="2922069"/>
              <a:ext cx="215749" cy="2157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1" name="Google Shape;471;p15"/>
            <p:cNvSpPr/>
            <p:nvPr/>
          </p:nvSpPr>
          <p:spPr>
            <a:xfrm>
              <a:off x="2385435" y="3189193"/>
              <a:ext cx="203835" cy="256540"/>
            </a:xfrm>
            <a:custGeom>
              <a:rect b="b" l="l" r="r" t="t"/>
              <a:pathLst>
                <a:path extrusionOk="0" h="256539" w="203835">
                  <a:moveTo>
                    <a:pt x="0" y="256199"/>
                  </a:moveTo>
                  <a:lnTo>
                    <a:pt x="0" y="212249"/>
                  </a:lnTo>
                  <a:lnTo>
                    <a:pt x="640" y="200440"/>
                  </a:lnTo>
                  <a:lnTo>
                    <a:pt x="14808" y="156276"/>
                  </a:lnTo>
                  <a:lnTo>
                    <a:pt x="171309" y="0"/>
                  </a:lnTo>
                  <a:lnTo>
                    <a:pt x="203409" y="32549"/>
                  </a:lnTo>
                  <a:lnTo>
                    <a:pt x="13824" y="222124"/>
                  </a:lnTo>
                  <a:lnTo>
                    <a:pt x="7921" y="229410"/>
                  </a:lnTo>
                  <a:lnTo>
                    <a:pt x="3585" y="237699"/>
                  </a:lnTo>
                  <a:lnTo>
                    <a:pt x="912" y="246719"/>
                  </a:lnTo>
                  <a:lnTo>
                    <a:pt x="0" y="256199"/>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2" name="Google Shape;472;p15"/>
            <p:cNvSpPr/>
            <p:nvPr/>
          </p:nvSpPr>
          <p:spPr>
            <a:xfrm>
              <a:off x="2708819" y="2885719"/>
              <a:ext cx="183662" cy="18002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73" name="Google Shape;473;p15"/>
          <p:cNvSpPr/>
          <p:nvPr/>
        </p:nvSpPr>
        <p:spPr>
          <a:xfrm>
            <a:off x="1704400" y="440281"/>
            <a:ext cx="1455488" cy="34760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74" name="Google Shape;474;p15"/>
          <p:cNvGrpSpPr/>
          <p:nvPr/>
        </p:nvGrpSpPr>
        <p:grpSpPr>
          <a:xfrm>
            <a:off x="5224389" y="1633471"/>
            <a:ext cx="3399181" cy="1268095"/>
            <a:chOff x="5224389" y="1633471"/>
            <a:chExt cx="3399181" cy="1268095"/>
          </a:xfrm>
        </p:grpSpPr>
        <p:sp>
          <p:nvSpPr>
            <p:cNvPr id="475" name="Google Shape;475;p15"/>
            <p:cNvSpPr/>
            <p:nvPr/>
          </p:nvSpPr>
          <p:spPr>
            <a:xfrm>
              <a:off x="5224389" y="1633471"/>
              <a:ext cx="1515110" cy="1268095"/>
            </a:xfrm>
            <a:custGeom>
              <a:rect b="b" l="l" r="r" t="t"/>
              <a:pathLst>
                <a:path extrusionOk="0" h="1268095" w="1515109">
                  <a:moveTo>
                    <a:pt x="1392822" y="1267522"/>
                  </a:moveTo>
                  <a:lnTo>
                    <a:pt x="122324" y="1267522"/>
                  </a:lnTo>
                  <a:lnTo>
                    <a:pt x="83500" y="1258812"/>
                  </a:lnTo>
                  <a:lnTo>
                    <a:pt x="49901" y="1234516"/>
                  </a:lnTo>
                  <a:lnTo>
                    <a:pt x="23481" y="1197381"/>
                  </a:lnTo>
                  <a:lnTo>
                    <a:pt x="6196" y="1150159"/>
                  </a:lnTo>
                  <a:lnTo>
                    <a:pt x="0" y="1095597"/>
                  </a:lnTo>
                  <a:lnTo>
                    <a:pt x="0" y="171987"/>
                  </a:lnTo>
                  <a:lnTo>
                    <a:pt x="6196" y="117638"/>
                  </a:lnTo>
                  <a:lnTo>
                    <a:pt x="23481" y="70428"/>
                  </a:lnTo>
                  <a:lnTo>
                    <a:pt x="49901" y="33193"/>
                  </a:lnTo>
                  <a:lnTo>
                    <a:pt x="83500" y="8771"/>
                  </a:lnTo>
                  <a:lnTo>
                    <a:pt x="122324" y="0"/>
                  </a:lnTo>
                  <a:lnTo>
                    <a:pt x="1392822" y="0"/>
                  </a:lnTo>
                  <a:lnTo>
                    <a:pt x="1431631" y="8771"/>
                  </a:lnTo>
                  <a:lnTo>
                    <a:pt x="1465217" y="33193"/>
                  </a:lnTo>
                  <a:lnTo>
                    <a:pt x="1491625" y="70428"/>
                  </a:lnTo>
                  <a:lnTo>
                    <a:pt x="1508903" y="117638"/>
                  </a:lnTo>
                  <a:lnTo>
                    <a:pt x="1515096" y="171987"/>
                  </a:lnTo>
                  <a:lnTo>
                    <a:pt x="1515096" y="1095597"/>
                  </a:lnTo>
                  <a:lnTo>
                    <a:pt x="1508903" y="1150159"/>
                  </a:lnTo>
                  <a:lnTo>
                    <a:pt x="1491625" y="1197381"/>
                  </a:lnTo>
                  <a:lnTo>
                    <a:pt x="1465217" y="1234516"/>
                  </a:lnTo>
                  <a:lnTo>
                    <a:pt x="1431631" y="1258812"/>
                  </a:lnTo>
                  <a:lnTo>
                    <a:pt x="1392822" y="1267522"/>
                  </a:lnTo>
                  <a:close/>
                </a:path>
              </a:pathLst>
            </a:custGeom>
            <a:solidFill>
              <a:srgbClr val="FDE4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6" name="Google Shape;476;p15"/>
            <p:cNvSpPr/>
            <p:nvPr/>
          </p:nvSpPr>
          <p:spPr>
            <a:xfrm>
              <a:off x="7108460" y="1633471"/>
              <a:ext cx="1515110" cy="1268095"/>
            </a:xfrm>
            <a:custGeom>
              <a:rect b="b" l="l" r="r" t="t"/>
              <a:pathLst>
                <a:path extrusionOk="0" h="1268095" w="1515109">
                  <a:moveTo>
                    <a:pt x="1392797" y="1267522"/>
                  </a:moveTo>
                  <a:lnTo>
                    <a:pt x="122324" y="1267522"/>
                  </a:lnTo>
                  <a:lnTo>
                    <a:pt x="83500" y="1258812"/>
                  </a:lnTo>
                  <a:lnTo>
                    <a:pt x="49901" y="1234516"/>
                  </a:lnTo>
                  <a:lnTo>
                    <a:pt x="23481" y="1197381"/>
                  </a:lnTo>
                  <a:lnTo>
                    <a:pt x="6196" y="1150159"/>
                  </a:lnTo>
                  <a:lnTo>
                    <a:pt x="0" y="1095597"/>
                  </a:lnTo>
                  <a:lnTo>
                    <a:pt x="0" y="171987"/>
                  </a:lnTo>
                  <a:lnTo>
                    <a:pt x="6196" y="117638"/>
                  </a:lnTo>
                  <a:lnTo>
                    <a:pt x="23481" y="70428"/>
                  </a:lnTo>
                  <a:lnTo>
                    <a:pt x="49901" y="33193"/>
                  </a:lnTo>
                  <a:lnTo>
                    <a:pt x="83500" y="8771"/>
                  </a:lnTo>
                  <a:lnTo>
                    <a:pt x="122324" y="0"/>
                  </a:lnTo>
                  <a:lnTo>
                    <a:pt x="1392797" y="0"/>
                  </a:lnTo>
                  <a:lnTo>
                    <a:pt x="1431609" y="8771"/>
                  </a:lnTo>
                  <a:lnTo>
                    <a:pt x="1465201" y="33193"/>
                  </a:lnTo>
                  <a:lnTo>
                    <a:pt x="1491616" y="70428"/>
                  </a:lnTo>
                  <a:lnTo>
                    <a:pt x="1508900" y="117638"/>
                  </a:lnTo>
                  <a:lnTo>
                    <a:pt x="1515096" y="171987"/>
                  </a:lnTo>
                  <a:lnTo>
                    <a:pt x="1515096" y="1095597"/>
                  </a:lnTo>
                  <a:lnTo>
                    <a:pt x="1508900" y="1150159"/>
                  </a:lnTo>
                  <a:lnTo>
                    <a:pt x="1491616" y="1197381"/>
                  </a:lnTo>
                  <a:lnTo>
                    <a:pt x="1465201" y="1234516"/>
                  </a:lnTo>
                  <a:lnTo>
                    <a:pt x="1431609" y="1258812"/>
                  </a:lnTo>
                  <a:lnTo>
                    <a:pt x="1392797" y="1267522"/>
                  </a:lnTo>
                  <a:close/>
                </a:path>
              </a:pathLst>
            </a:custGeom>
            <a:solidFill>
              <a:srgbClr val="6D9E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77" name="Google Shape;477;p15"/>
          <p:cNvSpPr txBox="1"/>
          <p:nvPr/>
        </p:nvSpPr>
        <p:spPr>
          <a:xfrm>
            <a:off x="5307662" y="1811121"/>
            <a:ext cx="1348740" cy="85407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2800">
                <a:solidFill>
                  <a:srgbClr val="07105B"/>
                </a:solidFill>
                <a:latin typeface="Verdana"/>
                <a:ea typeface="Verdana"/>
                <a:cs typeface="Verdana"/>
                <a:sym typeface="Verdana"/>
              </a:rPr>
              <a:t>14000+</a:t>
            </a:r>
            <a:endParaRPr sz="2800">
              <a:latin typeface="Verdana"/>
              <a:ea typeface="Verdana"/>
              <a:cs typeface="Verdana"/>
              <a:sym typeface="Verdana"/>
            </a:endParaRPr>
          </a:p>
          <a:p>
            <a:pPr indent="0" lvl="0" marL="0" marR="0" rtl="0" algn="ctr">
              <a:lnSpc>
                <a:spcPct val="100000"/>
              </a:lnSpc>
              <a:spcBef>
                <a:spcPts val="70"/>
              </a:spcBef>
              <a:spcAft>
                <a:spcPts val="0"/>
              </a:spcAft>
              <a:buNone/>
            </a:pPr>
            <a:r>
              <a:rPr lang="en-US" sz="1200">
                <a:solidFill>
                  <a:srgbClr val="07105B"/>
                </a:solidFill>
                <a:latin typeface="Play"/>
                <a:ea typeface="Play"/>
                <a:cs typeface="Play"/>
                <a:sym typeface="Play"/>
              </a:rPr>
              <a:t>Bookings placed</a:t>
            </a:r>
            <a:endParaRPr sz="1200">
              <a:latin typeface="Play"/>
              <a:ea typeface="Play"/>
              <a:cs typeface="Play"/>
              <a:sym typeface="Play"/>
            </a:endParaRPr>
          </a:p>
          <a:p>
            <a:pPr indent="0" lvl="0" marL="0" marR="0" rtl="0" algn="ctr">
              <a:lnSpc>
                <a:spcPct val="100000"/>
              </a:lnSpc>
              <a:spcBef>
                <a:spcPts val="210"/>
              </a:spcBef>
              <a:spcAft>
                <a:spcPts val="0"/>
              </a:spcAft>
              <a:buNone/>
            </a:pPr>
            <a:r>
              <a:rPr lang="en-US" sz="1200">
                <a:solidFill>
                  <a:srgbClr val="07105B"/>
                </a:solidFill>
                <a:latin typeface="Play"/>
                <a:ea typeface="Play"/>
                <a:cs typeface="Play"/>
                <a:sym typeface="Play"/>
              </a:rPr>
              <a:t>monthly</a:t>
            </a:r>
            <a:endParaRPr sz="1200">
              <a:latin typeface="Play"/>
              <a:ea typeface="Play"/>
              <a:cs typeface="Play"/>
              <a:sym typeface="Play"/>
            </a:endParaRPr>
          </a:p>
        </p:txBody>
      </p:sp>
      <p:sp>
        <p:nvSpPr>
          <p:cNvPr id="478" name="Google Shape;478;p15"/>
          <p:cNvSpPr/>
          <p:nvPr/>
        </p:nvSpPr>
        <p:spPr>
          <a:xfrm>
            <a:off x="5203489" y="3157468"/>
            <a:ext cx="3329940" cy="973455"/>
          </a:xfrm>
          <a:custGeom>
            <a:rect b="b" l="l" r="r" t="t"/>
            <a:pathLst>
              <a:path extrusionOk="0" h="973454" w="3329940">
                <a:moveTo>
                  <a:pt x="3060843" y="973448"/>
                </a:moveTo>
                <a:lnTo>
                  <a:pt x="268799" y="973448"/>
                </a:lnTo>
                <a:lnTo>
                  <a:pt x="206876" y="969983"/>
                </a:lnTo>
                <a:lnTo>
                  <a:pt x="150185" y="960104"/>
                </a:lnTo>
                <a:lnTo>
                  <a:pt x="100292" y="944578"/>
                </a:lnTo>
                <a:lnTo>
                  <a:pt x="58762" y="924175"/>
                </a:lnTo>
                <a:lnTo>
                  <a:pt x="27160" y="899665"/>
                </a:lnTo>
                <a:lnTo>
                  <a:pt x="0" y="841398"/>
                </a:lnTo>
                <a:lnTo>
                  <a:pt x="0" y="132074"/>
                </a:lnTo>
                <a:lnTo>
                  <a:pt x="27160" y="73999"/>
                </a:lnTo>
                <a:lnTo>
                  <a:pt x="58762" y="49476"/>
                </a:lnTo>
                <a:lnTo>
                  <a:pt x="100292" y="29021"/>
                </a:lnTo>
                <a:lnTo>
                  <a:pt x="150185" y="13427"/>
                </a:lnTo>
                <a:lnTo>
                  <a:pt x="206876" y="3489"/>
                </a:lnTo>
                <a:lnTo>
                  <a:pt x="268799" y="0"/>
                </a:lnTo>
                <a:lnTo>
                  <a:pt x="3060843" y="0"/>
                </a:lnTo>
                <a:lnTo>
                  <a:pt x="3122739" y="3489"/>
                </a:lnTo>
                <a:lnTo>
                  <a:pt x="3179410" y="13427"/>
                </a:lnTo>
                <a:lnTo>
                  <a:pt x="3229289" y="29021"/>
                </a:lnTo>
                <a:lnTo>
                  <a:pt x="3270811" y="49476"/>
                </a:lnTo>
                <a:lnTo>
                  <a:pt x="3302410" y="73999"/>
                </a:lnTo>
                <a:lnTo>
                  <a:pt x="3329568" y="132074"/>
                </a:lnTo>
                <a:lnTo>
                  <a:pt x="3329568" y="841398"/>
                </a:lnTo>
                <a:lnTo>
                  <a:pt x="3302410" y="899665"/>
                </a:lnTo>
                <a:lnTo>
                  <a:pt x="3270811" y="924175"/>
                </a:lnTo>
                <a:lnTo>
                  <a:pt x="3229289" y="944578"/>
                </a:lnTo>
                <a:lnTo>
                  <a:pt x="3179410" y="960104"/>
                </a:lnTo>
                <a:lnTo>
                  <a:pt x="3122739" y="969983"/>
                </a:lnTo>
                <a:lnTo>
                  <a:pt x="3060843" y="973448"/>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9" name="Google Shape;479;p15"/>
          <p:cNvSpPr txBox="1"/>
          <p:nvPr/>
        </p:nvSpPr>
        <p:spPr>
          <a:xfrm>
            <a:off x="5881446" y="3244440"/>
            <a:ext cx="2056130" cy="854075"/>
          </a:xfrm>
          <a:prstGeom prst="rect">
            <a:avLst/>
          </a:prstGeom>
          <a:noFill/>
          <a:ln>
            <a:noFill/>
          </a:ln>
        </p:spPr>
        <p:txBody>
          <a:bodyPr anchorCtr="0" anchor="t" bIns="0" lIns="0" spcFirstLastPara="1" rIns="0" wrap="square" tIns="12700">
            <a:spAutoFit/>
          </a:bodyPr>
          <a:lstStyle/>
          <a:p>
            <a:pPr indent="0" lvl="0" marL="43180" marR="0" rtl="0" algn="ctr">
              <a:lnSpc>
                <a:spcPct val="100000"/>
              </a:lnSpc>
              <a:spcBef>
                <a:spcPts val="0"/>
              </a:spcBef>
              <a:spcAft>
                <a:spcPts val="0"/>
              </a:spcAft>
              <a:buNone/>
            </a:pPr>
            <a:r>
              <a:rPr b="1" lang="en-US" sz="2800">
                <a:solidFill>
                  <a:srgbClr val="07105B"/>
                </a:solidFill>
                <a:latin typeface="Verdana"/>
                <a:ea typeface="Verdana"/>
                <a:cs typeface="Verdana"/>
                <a:sym typeface="Verdana"/>
              </a:rPr>
              <a:t>16.5%</a:t>
            </a:r>
            <a:endParaRPr sz="2800">
              <a:latin typeface="Verdana"/>
              <a:ea typeface="Verdana"/>
              <a:cs typeface="Verdana"/>
              <a:sym typeface="Verdana"/>
            </a:endParaRPr>
          </a:p>
          <a:p>
            <a:pPr indent="0" lvl="0" marL="0" marR="0" rtl="0" algn="ctr">
              <a:lnSpc>
                <a:spcPct val="100000"/>
              </a:lnSpc>
              <a:spcBef>
                <a:spcPts val="70"/>
              </a:spcBef>
              <a:spcAft>
                <a:spcPts val="0"/>
              </a:spcAft>
              <a:buNone/>
            </a:pPr>
            <a:r>
              <a:rPr lang="en-US" sz="1200">
                <a:solidFill>
                  <a:srgbClr val="07105B"/>
                </a:solidFill>
                <a:latin typeface="Play"/>
                <a:ea typeface="Play"/>
                <a:cs typeface="Play"/>
                <a:sym typeface="Play"/>
              </a:rPr>
              <a:t>Month-on-month increase in</a:t>
            </a:r>
            <a:endParaRPr sz="1200">
              <a:latin typeface="Play"/>
              <a:ea typeface="Play"/>
              <a:cs typeface="Play"/>
              <a:sym typeface="Play"/>
            </a:endParaRPr>
          </a:p>
          <a:p>
            <a:pPr indent="0" lvl="0" marL="0" marR="0" rtl="0" algn="ctr">
              <a:lnSpc>
                <a:spcPct val="100000"/>
              </a:lnSpc>
              <a:spcBef>
                <a:spcPts val="210"/>
              </a:spcBef>
              <a:spcAft>
                <a:spcPts val="0"/>
              </a:spcAft>
              <a:buNone/>
            </a:pPr>
            <a:r>
              <a:rPr lang="en-US" sz="1200">
                <a:solidFill>
                  <a:srgbClr val="07105B"/>
                </a:solidFill>
                <a:latin typeface="Play"/>
                <a:ea typeface="Play"/>
                <a:cs typeface="Play"/>
                <a:sym typeface="Play"/>
              </a:rPr>
              <a:t>install-to-booking ratio</a:t>
            </a:r>
            <a:endParaRPr sz="1200">
              <a:latin typeface="Play"/>
              <a:ea typeface="Play"/>
              <a:cs typeface="Play"/>
              <a:sym typeface="Play"/>
            </a:endParaRPr>
          </a:p>
        </p:txBody>
      </p:sp>
      <p:sp>
        <p:nvSpPr>
          <p:cNvPr id="480" name="Google Shape;480;p15"/>
          <p:cNvSpPr txBox="1"/>
          <p:nvPr/>
        </p:nvSpPr>
        <p:spPr>
          <a:xfrm>
            <a:off x="7140781" y="1811121"/>
            <a:ext cx="1450975" cy="6369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07105B"/>
                </a:solidFill>
                <a:latin typeface="Verdana"/>
                <a:ea typeface="Verdana"/>
                <a:cs typeface="Verdana"/>
                <a:sym typeface="Verdana"/>
              </a:rPr>
              <a:t>40000+</a:t>
            </a:r>
            <a:endParaRPr sz="2800">
              <a:latin typeface="Verdana"/>
              <a:ea typeface="Verdana"/>
              <a:cs typeface="Verdana"/>
              <a:sym typeface="Verdana"/>
            </a:endParaRPr>
          </a:p>
          <a:p>
            <a:pPr indent="0" lvl="0" marL="79375" marR="0" rtl="0" algn="l">
              <a:lnSpc>
                <a:spcPct val="100000"/>
              </a:lnSpc>
              <a:spcBef>
                <a:spcPts val="10"/>
              </a:spcBef>
              <a:spcAft>
                <a:spcPts val="0"/>
              </a:spcAft>
              <a:buNone/>
            </a:pPr>
            <a:r>
              <a:rPr lang="en-US" sz="1200">
                <a:solidFill>
                  <a:srgbClr val="07105B"/>
                </a:solidFill>
                <a:latin typeface="Play"/>
                <a:ea typeface="Play"/>
                <a:cs typeface="Play"/>
                <a:sym typeface="Play"/>
              </a:rPr>
              <a:t>Installs per month</a:t>
            </a:r>
            <a:endParaRPr sz="1200">
              <a:latin typeface="Play"/>
              <a:ea typeface="Play"/>
              <a:cs typeface="Play"/>
              <a:sym typeface="Play"/>
            </a:endParaRPr>
          </a:p>
        </p:txBody>
      </p:sp>
      <p:sp>
        <p:nvSpPr>
          <p:cNvPr id="481" name="Google Shape;481;p15"/>
          <p:cNvSpPr txBox="1"/>
          <p:nvPr/>
        </p:nvSpPr>
        <p:spPr>
          <a:xfrm>
            <a:off x="6428983" y="1146315"/>
            <a:ext cx="965200"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07105B"/>
                </a:solidFill>
                <a:latin typeface="Verdana"/>
                <a:ea typeface="Verdana"/>
                <a:cs typeface="Verdana"/>
                <a:sym typeface="Verdana"/>
              </a:rPr>
              <a:t>RESULTS</a:t>
            </a:r>
            <a:endParaRPr sz="1600">
              <a:latin typeface="Verdana"/>
              <a:ea typeface="Verdana"/>
              <a:cs typeface="Verdana"/>
              <a:sym typeface="Verdana"/>
            </a:endParaRPr>
          </a:p>
        </p:txBody>
      </p:sp>
      <p:grpSp>
        <p:nvGrpSpPr>
          <p:cNvPr id="482" name="Google Shape;482;p15"/>
          <p:cNvGrpSpPr/>
          <p:nvPr/>
        </p:nvGrpSpPr>
        <p:grpSpPr>
          <a:xfrm>
            <a:off x="6646586" y="389324"/>
            <a:ext cx="659639" cy="659144"/>
            <a:chOff x="6646586" y="389324"/>
            <a:chExt cx="659639" cy="659144"/>
          </a:xfrm>
        </p:grpSpPr>
        <p:sp>
          <p:nvSpPr>
            <p:cNvPr id="483" name="Google Shape;483;p15"/>
            <p:cNvSpPr/>
            <p:nvPr/>
          </p:nvSpPr>
          <p:spPr>
            <a:xfrm>
              <a:off x="6646586" y="504273"/>
              <a:ext cx="544830" cy="544195"/>
            </a:xfrm>
            <a:custGeom>
              <a:rect b="b" l="l" r="r" t="t"/>
              <a:pathLst>
                <a:path extrusionOk="0" h="544194" w="544829">
                  <a:moveTo>
                    <a:pt x="272474" y="544103"/>
                  </a:moveTo>
                  <a:lnTo>
                    <a:pt x="223518" y="539725"/>
                  </a:lnTo>
                  <a:lnTo>
                    <a:pt x="177433" y="527100"/>
                  </a:lnTo>
                  <a:lnTo>
                    <a:pt x="134988" y="506994"/>
                  </a:lnTo>
                  <a:lnTo>
                    <a:pt x="96957" y="480169"/>
                  </a:lnTo>
                  <a:lnTo>
                    <a:pt x="64110" y="447393"/>
                  </a:lnTo>
                  <a:lnTo>
                    <a:pt x="37219" y="409428"/>
                  </a:lnTo>
                  <a:lnTo>
                    <a:pt x="17056" y="367040"/>
                  </a:lnTo>
                  <a:lnTo>
                    <a:pt x="4392" y="320993"/>
                  </a:lnTo>
                  <a:lnTo>
                    <a:pt x="0" y="272051"/>
                  </a:lnTo>
                  <a:lnTo>
                    <a:pt x="4392" y="223110"/>
                  </a:lnTo>
                  <a:lnTo>
                    <a:pt x="17056" y="177062"/>
                  </a:lnTo>
                  <a:lnTo>
                    <a:pt x="37219" y="134674"/>
                  </a:lnTo>
                  <a:lnTo>
                    <a:pt x="64110" y="96709"/>
                  </a:lnTo>
                  <a:lnTo>
                    <a:pt x="96957" y="63933"/>
                  </a:lnTo>
                  <a:lnTo>
                    <a:pt x="134988" y="37109"/>
                  </a:lnTo>
                  <a:lnTo>
                    <a:pt x="177433" y="17002"/>
                  </a:lnTo>
                  <a:lnTo>
                    <a:pt x="223518" y="4378"/>
                  </a:lnTo>
                  <a:lnTo>
                    <a:pt x="272474" y="0"/>
                  </a:lnTo>
                  <a:lnTo>
                    <a:pt x="321416" y="4378"/>
                  </a:lnTo>
                  <a:lnTo>
                    <a:pt x="367465" y="17002"/>
                  </a:lnTo>
                  <a:lnTo>
                    <a:pt x="409856" y="37109"/>
                  </a:lnTo>
                  <a:lnTo>
                    <a:pt x="447824" y="63933"/>
                  </a:lnTo>
                  <a:lnTo>
                    <a:pt x="480605" y="96709"/>
                  </a:lnTo>
                  <a:lnTo>
                    <a:pt x="507433" y="134674"/>
                  </a:lnTo>
                  <a:lnTo>
                    <a:pt x="527543" y="177062"/>
                  </a:lnTo>
                  <a:lnTo>
                    <a:pt x="540169" y="223110"/>
                  </a:lnTo>
                  <a:lnTo>
                    <a:pt x="544548" y="272051"/>
                  </a:lnTo>
                  <a:lnTo>
                    <a:pt x="540169" y="320993"/>
                  </a:lnTo>
                  <a:lnTo>
                    <a:pt x="527543" y="367040"/>
                  </a:lnTo>
                  <a:lnTo>
                    <a:pt x="507433" y="409428"/>
                  </a:lnTo>
                  <a:lnTo>
                    <a:pt x="480605" y="447393"/>
                  </a:lnTo>
                  <a:lnTo>
                    <a:pt x="447824" y="480169"/>
                  </a:lnTo>
                  <a:lnTo>
                    <a:pt x="409856" y="506994"/>
                  </a:lnTo>
                  <a:lnTo>
                    <a:pt x="367465" y="527100"/>
                  </a:lnTo>
                  <a:lnTo>
                    <a:pt x="321416" y="539725"/>
                  </a:lnTo>
                  <a:lnTo>
                    <a:pt x="272474" y="544103"/>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4" name="Google Shape;484;p15"/>
            <p:cNvSpPr/>
            <p:nvPr/>
          </p:nvSpPr>
          <p:spPr>
            <a:xfrm>
              <a:off x="6919061" y="764815"/>
              <a:ext cx="271780" cy="22225"/>
            </a:xfrm>
            <a:custGeom>
              <a:rect b="b" l="l" r="r" t="t"/>
              <a:pathLst>
                <a:path extrusionOk="0" h="22225" w="271779">
                  <a:moveTo>
                    <a:pt x="271599" y="22139"/>
                  </a:moveTo>
                  <a:lnTo>
                    <a:pt x="0" y="22139"/>
                  </a:lnTo>
                  <a:lnTo>
                    <a:pt x="0" y="0"/>
                  </a:lnTo>
                  <a:lnTo>
                    <a:pt x="271599" y="0"/>
                  </a:lnTo>
                  <a:lnTo>
                    <a:pt x="271599" y="22139"/>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5" name="Google Shape;485;p15"/>
            <p:cNvSpPr/>
            <p:nvPr/>
          </p:nvSpPr>
          <p:spPr>
            <a:xfrm>
              <a:off x="7147760" y="389324"/>
              <a:ext cx="158465" cy="15876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6" name="Google Shape;486;p15"/>
            <p:cNvSpPr/>
            <p:nvPr/>
          </p:nvSpPr>
          <p:spPr>
            <a:xfrm>
              <a:off x="6712036" y="569306"/>
              <a:ext cx="414655" cy="414655"/>
            </a:xfrm>
            <a:custGeom>
              <a:rect b="b" l="l" r="r" t="t"/>
              <a:pathLst>
                <a:path extrusionOk="0" h="414655" w="414654">
                  <a:moveTo>
                    <a:pt x="207024" y="414039"/>
                  </a:moveTo>
                  <a:lnTo>
                    <a:pt x="159622" y="408560"/>
                  </a:lnTo>
                  <a:lnTo>
                    <a:pt x="116073" y="392959"/>
                  </a:lnTo>
                  <a:lnTo>
                    <a:pt x="77630" y="368491"/>
                  </a:lnTo>
                  <a:lnTo>
                    <a:pt x="45547" y="336408"/>
                  </a:lnTo>
                  <a:lnTo>
                    <a:pt x="21079" y="297966"/>
                  </a:lnTo>
                  <a:lnTo>
                    <a:pt x="5478" y="254419"/>
                  </a:lnTo>
                  <a:lnTo>
                    <a:pt x="0" y="207019"/>
                  </a:lnTo>
                  <a:lnTo>
                    <a:pt x="5478" y="159620"/>
                  </a:lnTo>
                  <a:lnTo>
                    <a:pt x="21079" y="116072"/>
                  </a:lnTo>
                  <a:lnTo>
                    <a:pt x="45547" y="77630"/>
                  </a:lnTo>
                  <a:lnTo>
                    <a:pt x="77630" y="45548"/>
                  </a:lnTo>
                  <a:lnTo>
                    <a:pt x="116073" y="21079"/>
                  </a:lnTo>
                  <a:lnTo>
                    <a:pt x="159622" y="5478"/>
                  </a:lnTo>
                  <a:lnTo>
                    <a:pt x="207024" y="0"/>
                  </a:lnTo>
                  <a:lnTo>
                    <a:pt x="254426" y="5478"/>
                  </a:lnTo>
                  <a:lnTo>
                    <a:pt x="297976" y="21079"/>
                  </a:lnTo>
                  <a:lnTo>
                    <a:pt x="336419" y="45548"/>
                  </a:lnTo>
                  <a:lnTo>
                    <a:pt x="368501" y="77630"/>
                  </a:lnTo>
                  <a:lnTo>
                    <a:pt x="392969" y="116072"/>
                  </a:lnTo>
                  <a:lnTo>
                    <a:pt x="408570" y="159620"/>
                  </a:lnTo>
                  <a:lnTo>
                    <a:pt x="414049" y="207019"/>
                  </a:lnTo>
                  <a:lnTo>
                    <a:pt x="408570" y="254419"/>
                  </a:lnTo>
                  <a:lnTo>
                    <a:pt x="392969" y="297966"/>
                  </a:lnTo>
                  <a:lnTo>
                    <a:pt x="368501" y="336408"/>
                  </a:lnTo>
                  <a:lnTo>
                    <a:pt x="336419" y="368491"/>
                  </a:lnTo>
                  <a:lnTo>
                    <a:pt x="297976" y="392959"/>
                  </a:lnTo>
                  <a:lnTo>
                    <a:pt x="254426" y="408560"/>
                  </a:lnTo>
                  <a:lnTo>
                    <a:pt x="207024" y="4140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7" name="Google Shape;487;p15"/>
            <p:cNvSpPr/>
            <p:nvPr/>
          </p:nvSpPr>
          <p:spPr>
            <a:xfrm>
              <a:off x="6919049" y="764552"/>
              <a:ext cx="207010" cy="22860"/>
            </a:xfrm>
            <a:custGeom>
              <a:rect b="b" l="l" r="r" t="t"/>
              <a:pathLst>
                <a:path extrusionOk="0" h="22859" w="207009">
                  <a:moveTo>
                    <a:pt x="206629" y="7620"/>
                  </a:moveTo>
                  <a:lnTo>
                    <a:pt x="206375" y="7620"/>
                  </a:lnTo>
                  <a:lnTo>
                    <a:pt x="206375" y="3810"/>
                  </a:lnTo>
                  <a:lnTo>
                    <a:pt x="206159" y="3810"/>
                  </a:lnTo>
                  <a:lnTo>
                    <a:pt x="206159" y="0"/>
                  </a:lnTo>
                  <a:lnTo>
                    <a:pt x="0" y="0"/>
                  </a:lnTo>
                  <a:lnTo>
                    <a:pt x="0" y="3810"/>
                  </a:lnTo>
                  <a:lnTo>
                    <a:pt x="0" y="7620"/>
                  </a:lnTo>
                  <a:lnTo>
                    <a:pt x="0" y="15240"/>
                  </a:lnTo>
                  <a:lnTo>
                    <a:pt x="0" y="19050"/>
                  </a:lnTo>
                  <a:lnTo>
                    <a:pt x="0" y="22860"/>
                  </a:lnTo>
                  <a:lnTo>
                    <a:pt x="206159" y="22860"/>
                  </a:lnTo>
                  <a:lnTo>
                    <a:pt x="206159" y="19050"/>
                  </a:lnTo>
                  <a:lnTo>
                    <a:pt x="206387" y="19050"/>
                  </a:lnTo>
                  <a:lnTo>
                    <a:pt x="206387" y="15240"/>
                  </a:lnTo>
                  <a:lnTo>
                    <a:pt x="206629" y="15240"/>
                  </a:lnTo>
                  <a:lnTo>
                    <a:pt x="206629" y="7620"/>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8" name="Google Shape;488;p15"/>
            <p:cNvSpPr/>
            <p:nvPr/>
          </p:nvSpPr>
          <p:spPr>
            <a:xfrm>
              <a:off x="6766436" y="623706"/>
              <a:ext cx="304800" cy="305435"/>
            </a:xfrm>
            <a:custGeom>
              <a:rect b="b" l="l" r="r" t="t"/>
              <a:pathLst>
                <a:path extrusionOk="0" h="305434" w="304800">
                  <a:moveTo>
                    <a:pt x="152624" y="305236"/>
                  </a:moveTo>
                  <a:lnTo>
                    <a:pt x="104486" y="297435"/>
                  </a:lnTo>
                  <a:lnTo>
                    <a:pt x="62602" y="275729"/>
                  </a:lnTo>
                  <a:lnTo>
                    <a:pt x="29524" y="242661"/>
                  </a:lnTo>
                  <a:lnTo>
                    <a:pt x="7806" y="200776"/>
                  </a:lnTo>
                  <a:lnTo>
                    <a:pt x="0" y="152619"/>
                  </a:lnTo>
                  <a:lnTo>
                    <a:pt x="7806" y="104479"/>
                  </a:lnTo>
                  <a:lnTo>
                    <a:pt x="29524" y="62596"/>
                  </a:lnTo>
                  <a:lnTo>
                    <a:pt x="62602" y="29521"/>
                  </a:lnTo>
                  <a:lnTo>
                    <a:pt x="104486" y="7805"/>
                  </a:lnTo>
                  <a:lnTo>
                    <a:pt x="152624" y="0"/>
                  </a:lnTo>
                  <a:lnTo>
                    <a:pt x="200735" y="7805"/>
                  </a:lnTo>
                  <a:lnTo>
                    <a:pt x="242510" y="29521"/>
                  </a:lnTo>
                  <a:lnTo>
                    <a:pt x="275447" y="62596"/>
                  </a:lnTo>
                  <a:lnTo>
                    <a:pt x="297044" y="104479"/>
                  </a:lnTo>
                  <a:lnTo>
                    <a:pt x="304799" y="152619"/>
                  </a:lnTo>
                  <a:lnTo>
                    <a:pt x="297044" y="200776"/>
                  </a:lnTo>
                  <a:lnTo>
                    <a:pt x="275447" y="242661"/>
                  </a:lnTo>
                  <a:lnTo>
                    <a:pt x="242510" y="275729"/>
                  </a:lnTo>
                  <a:lnTo>
                    <a:pt x="200735" y="297435"/>
                  </a:lnTo>
                  <a:lnTo>
                    <a:pt x="152624" y="305236"/>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9" name="Google Shape;489;p15"/>
            <p:cNvSpPr/>
            <p:nvPr/>
          </p:nvSpPr>
          <p:spPr>
            <a:xfrm>
              <a:off x="6831936" y="689201"/>
              <a:ext cx="239749" cy="174294"/>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0" name="Google Shape;490;p15"/>
            <p:cNvSpPr/>
            <p:nvPr/>
          </p:nvSpPr>
          <p:spPr>
            <a:xfrm>
              <a:off x="6957459" y="412571"/>
              <a:ext cx="325120" cy="325755"/>
            </a:xfrm>
            <a:custGeom>
              <a:rect b="b" l="l" r="r" t="t"/>
              <a:pathLst>
                <a:path extrusionOk="0" h="325755" w="325120">
                  <a:moveTo>
                    <a:pt x="13376" y="325714"/>
                  </a:moveTo>
                  <a:lnTo>
                    <a:pt x="10701" y="325714"/>
                  </a:lnTo>
                  <a:lnTo>
                    <a:pt x="4484" y="323572"/>
                  </a:lnTo>
                  <a:lnTo>
                    <a:pt x="751" y="318764"/>
                  </a:lnTo>
                  <a:lnTo>
                    <a:pt x="0" y="312786"/>
                  </a:lnTo>
                  <a:lnTo>
                    <a:pt x="2726" y="307134"/>
                  </a:lnTo>
                  <a:lnTo>
                    <a:pt x="308000" y="1942"/>
                  </a:lnTo>
                  <a:lnTo>
                    <a:pt x="309925" y="602"/>
                  </a:lnTo>
                  <a:lnTo>
                    <a:pt x="312025" y="0"/>
                  </a:lnTo>
                  <a:lnTo>
                    <a:pt x="314000" y="0"/>
                  </a:lnTo>
                  <a:lnTo>
                    <a:pt x="319541" y="1579"/>
                  </a:lnTo>
                  <a:lnTo>
                    <a:pt x="323604" y="5662"/>
                  </a:lnTo>
                  <a:lnTo>
                    <a:pt x="325120" y="11271"/>
                  </a:lnTo>
                  <a:lnTo>
                    <a:pt x="323025" y="17424"/>
                  </a:lnTo>
                  <a:lnTo>
                    <a:pt x="18226" y="322616"/>
                  </a:lnTo>
                  <a:lnTo>
                    <a:pt x="16001" y="324374"/>
                  </a:lnTo>
                  <a:lnTo>
                    <a:pt x="13376" y="325714"/>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1" name="Google Shape;491;p15"/>
            <p:cNvSpPr/>
            <p:nvPr/>
          </p:nvSpPr>
          <p:spPr>
            <a:xfrm>
              <a:off x="6908187" y="713973"/>
              <a:ext cx="73273" cy="7307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6"/>
          <p:cNvSpPr txBox="1"/>
          <p:nvPr/>
        </p:nvSpPr>
        <p:spPr>
          <a:xfrm>
            <a:off x="534298" y="1209119"/>
            <a:ext cx="3799840" cy="1286510"/>
          </a:xfrm>
          <a:prstGeom prst="rect">
            <a:avLst/>
          </a:prstGeom>
          <a:noFill/>
          <a:ln>
            <a:noFill/>
          </a:ln>
        </p:spPr>
        <p:txBody>
          <a:bodyPr anchorCtr="0" anchor="t" bIns="0" lIns="0" spcFirstLastPara="1" rIns="0" wrap="square" tIns="22850">
            <a:spAutoFit/>
          </a:bodyPr>
          <a:lstStyle/>
          <a:p>
            <a:pPr indent="0" lvl="0" marL="12700" marR="5080" rtl="0" algn="just">
              <a:lnSpc>
                <a:spcPct val="117857"/>
              </a:lnSpc>
              <a:spcBef>
                <a:spcPts val="0"/>
              </a:spcBef>
              <a:spcAft>
                <a:spcPts val="0"/>
              </a:spcAft>
              <a:buNone/>
            </a:pPr>
            <a:r>
              <a:rPr b="1" lang="en-US" sz="1400">
                <a:solidFill>
                  <a:srgbClr val="07105B"/>
                </a:solidFill>
                <a:latin typeface="Play"/>
                <a:ea typeface="Play"/>
                <a:cs typeface="Play"/>
                <a:sym typeface="Play"/>
              </a:rPr>
              <a:t>Mobile Premier league </a:t>
            </a:r>
            <a:r>
              <a:rPr lang="en-US" sz="1400">
                <a:solidFill>
                  <a:srgbClr val="07105B"/>
                </a:solidFill>
                <a:latin typeface="Play"/>
                <a:ea typeface="Play"/>
                <a:cs typeface="Play"/>
                <a:sym typeface="Play"/>
              </a:rPr>
              <a:t>popularly known as  MPL is an online gaming platform that  consists of numerous games, quiz, virtual  sports and more. This gaming app oﬀers real  cash prizes for playing your favourite mobile  games.</a:t>
            </a:r>
            <a:endParaRPr sz="1400">
              <a:latin typeface="Play"/>
              <a:ea typeface="Play"/>
              <a:cs typeface="Play"/>
              <a:sym typeface="Play"/>
            </a:endParaRPr>
          </a:p>
        </p:txBody>
      </p:sp>
      <p:sp>
        <p:nvSpPr>
          <p:cNvPr id="497" name="Google Shape;497;p16"/>
          <p:cNvSpPr txBox="1"/>
          <p:nvPr/>
        </p:nvSpPr>
        <p:spPr>
          <a:xfrm>
            <a:off x="515232" y="3546811"/>
            <a:ext cx="3165475" cy="821055"/>
          </a:xfrm>
          <a:prstGeom prst="rect">
            <a:avLst/>
          </a:prstGeom>
          <a:noFill/>
          <a:ln>
            <a:noFill/>
          </a:ln>
        </p:spPr>
        <p:txBody>
          <a:bodyPr anchorCtr="0" anchor="t" bIns="0" lIns="0" spcFirstLastPara="1" rIns="0" wrap="square" tIns="12700">
            <a:spAutoFit/>
          </a:bodyPr>
          <a:lstStyle/>
          <a:p>
            <a:pPr indent="0" lvl="0" marL="1475105" marR="0" rtl="0" algn="l">
              <a:lnSpc>
                <a:spcPct val="100000"/>
              </a:lnSpc>
              <a:spcBef>
                <a:spcPts val="0"/>
              </a:spcBef>
              <a:spcAft>
                <a:spcPts val="0"/>
              </a:spcAft>
              <a:buNone/>
            </a:pPr>
            <a:r>
              <a:rPr b="1" lang="en-US" sz="1600">
                <a:solidFill>
                  <a:srgbClr val="07105B"/>
                </a:solidFill>
                <a:latin typeface="Verdana"/>
                <a:ea typeface="Verdana"/>
                <a:cs typeface="Verdana"/>
                <a:sym typeface="Verdana"/>
              </a:rPr>
              <a:t>OBJECTIVE</a:t>
            </a:r>
            <a:endParaRPr sz="1600">
              <a:latin typeface="Verdana"/>
              <a:ea typeface="Verdana"/>
              <a:cs typeface="Verdana"/>
              <a:sym typeface="Verdana"/>
            </a:endParaRPr>
          </a:p>
          <a:p>
            <a:pPr indent="-355600" lvl="0" marL="367665" marR="0" rtl="0" algn="l">
              <a:lnSpc>
                <a:spcPct val="118857"/>
              </a:lnSpc>
              <a:spcBef>
                <a:spcPts val="1010"/>
              </a:spcBef>
              <a:spcAft>
                <a:spcPts val="0"/>
              </a:spcAft>
              <a:buClr>
                <a:srgbClr val="07105B"/>
              </a:buClr>
              <a:buSzPts val="1400"/>
              <a:buFont typeface="Arial"/>
              <a:buChar char="●"/>
            </a:pPr>
            <a:r>
              <a:rPr lang="en-US" sz="1400">
                <a:solidFill>
                  <a:srgbClr val="07105B"/>
                </a:solidFill>
                <a:latin typeface="Play"/>
                <a:ea typeface="Play"/>
                <a:cs typeface="Play"/>
                <a:sym typeface="Play"/>
              </a:rPr>
              <a:t>Acquire new quality mobile users.</a:t>
            </a:r>
            <a:endParaRPr sz="1400">
              <a:latin typeface="Play"/>
              <a:ea typeface="Play"/>
              <a:cs typeface="Play"/>
              <a:sym typeface="Play"/>
            </a:endParaRPr>
          </a:p>
          <a:p>
            <a:pPr indent="-355600" lvl="0" marL="367665" marR="0" rtl="0" algn="l">
              <a:lnSpc>
                <a:spcPct val="118857"/>
              </a:lnSpc>
              <a:spcBef>
                <a:spcPts val="0"/>
              </a:spcBef>
              <a:spcAft>
                <a:spcPts val="0"/>
              </a:spcAft>
              <a:buClr>
                <a:srgbClr val="07105B"/>
              </a:buClr>
              <a:buSzPts val="1400"/>
              <a:buFont typeface="Arial"/>
              <a:buChar char="●"/>
            </a:pPr>
            <a:r>
              <a:rPr lang="en-US" sz="1400">
                <a:solidFill>
                  <a:srgbClr val="07105B"/>
                </a:solidFill>
                <a:latin typeface="Play"/>
                <a:ea typeface="Play"/>
                <a:cs typeface="Play"/>
                <a:sym typeface="Play"/>
              </a:rPr>
              <a:t>Increase the install-to-order ratio.</a:t>
            </a:r>
            <a:endParaRPr sz="1400">
              <a:latin typeface="Play"/>
              <a:ea typeface="Play"/>
              <a:cs typeface="Play"/>
              <a:sym typeface="Play"/>
            </a:endParaRPr>
          </a:p>
        </p:txBody>
      </p:sp>
      <p:grpSp>
        <p:nvGrpSpPr>
          <p:cNvPr id="498" name="Google Shape;498;p16"/>
          <p:cNvGrpSpPr/>
          <p:nvPr/>
        </p:nvGrpSpPr>
        <p:grpSpPr>
          <a:xfrm>
            <a:off x="2217572" y="2838144"/>
            <a:ext cx="743322" cy="659724"/>
            <a:chOff x="2217572" y="2838144"/>
            <a:chExt cx="743322" cy="659724"/>
          </a:xfrm>
        </p:grpSpPr>
        <p:sp>
          <p:nvSpPr>
            <p:cNvPr id="499" name="Google Shape;499;p16"/>
            <p:cNvSpPr/>
            <p:nvPr/>
          </p:nvSpPr>
          <p:spPr>
            <a:xfrm>
              <a:off x="2529094" y="2838144"/>
              <a:ext cx="431800" cy="360045"/>
            </a:xfrm>
            <a:custGeom>
              <a:rect b="b" l="l" r="r" t="t"/>
              <a:pathLst>
                <a:path extrusionOk="0" h="360044" w="431800">
                  <a:moveTo>
                    <a:pt x="407774" y="359449"/>
                  </a:moveTo>
                  <a:lnTo>
                    <a:pt x="24199" y="359449"/>
                  </a:lnTo>
                  <a:lnTo>
                    <a:pt x="14807" y="357549"/>
                  </a:lnTo>
                  <a:lnTo>
                    <a:pt x="7112" y="352405"/>
                  </a:lnTo>
                  <a:lnTo>
                    <a:pt x="1910" y="344852"/>
                  </a:lnTo>
                  <a:lnTo>
                    <a:pt x="0" y="335724"/>
                  </a:lnTo>
                  <a:lnTo>
                    <a:pt x="0" y="23724"/>
                  </a:lnTo>
                  <a:lnTo>
                    <a:pt x="1910" y="14385"/>
                  </a:lnTo>
                  <a:lnTo>
                    <a:pt x="7112" y="6856"/>
                  </a:lnTo>
                  <a:lnTo>
                    <a:pt x="14807" y="1829"/>
                  </a:lnTo>
                  <a:lnTo>
                    <a:pt x="24199" y="0"/>
                  </a:lnTo>
                  <a:lnTo>
                    <a:pt x="407774" y="0"/>
                  </a:lnTo>
                  <a:lnTo>
                    <a:pt x="416906" y="1829"/>
                  </a:lnTo>
                  <a:lnTo>
                    <a:pt x="424467" y="6856"/>
                  </a:lnTo>
                  <a:lnTo>
                    <a:pt x="429620" y="14385"/>
                  </a:lnTo>
                  <a:lnTo>
                    <a:pt x="431524" y="23724"/>
                  </a:lnTo>
                  <a:lnTo>
                    <a:pt x="431524" y="335724"/>
                  </a:lnTo>
                  <a:lnTo>
                    <a:pt x="429620" y="344852"/>
                  </a:lnTo>
                  <a:lnTo>
                    <a:pt x="424467" y="352405"/>
                  </a:lnTo>
                  <a:lnTo>
                    <a:pt x="416906" y="357549"/>
                  </a:lnTo>
                  <a:lnTo>
                    <a:pt x="407774" y="35944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0" name="Google Shape;500;p16"/>
            <p:cNvSpPr/>
            <p:nvPr/>
          </p:nvSpPr>
          <p:spPr>
            <a:xfrm>
              <a:off x="2218607" y="3125468"/>
              <a:ext cx="215214" cy="216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1" name="Google Shape;501;p16"/>
            <p:cNvSpPr/>
            <p:nvPr/>
          </p:nvSpPr>
          <p:spPr>
            <a:xfrm>
              <a:off x="2217572" y="3135744"/>
              <a:ext cx="408305" cy="361950"/>
            </a:xfrm>
            <a:custGeom>
              <a:rect b="b" l="l" r="r" t="t"/>
              <a:pathLst>
                <a:path extrusionOk="0" h="361950" w="408305">
                  <a:moveTo>
                    <a:pt x="407835" y="6032"/>
                  </a:moveTo>
                  <a:lnTo>
                    <a:pt x="404837" y="2578"/>
                  </a:lnTo>
                  <a:lnTo>
                    <a:pt x="403136" y="876"/>
                  </a:lnTo>
                  <a:lnTo>
                    <a:pt x="400761" y="0"/>
                  </a:lnTo>
                  <a:lnTo>
                    <a:pt x="396214" y="0"/>
                  </a:lnTo>
                  <a:lnTo>
                    <a:pt x="394017" y="876"/>
                  </a:lnTo>
                  <a:lnTo>
                    <a:pt x="392518" y="2578"/>
                  </a:lnTo>
                  <a:lnTo>
                    <a:pt x="339178" y="53479"/>
                  </a:lnTo>
                  <a:lnTo>
                    <a:pt x="186639" y="199085"/>
                  </a:lnTo>
                  <a:lnTo>
                    <a:pt x="182194" y="203504"/>
                  </a:lnTo>
                  <a:lnTo>
                    <a:pt x="176263" y="205460"/>
                  </a:lnTo>
                  <a:lnTo>
                    <a:pt x="167855" y="205460"/>
                  </a:lnTo>
                  <a:lnTo>
                    <a:pt x="158457" y="203631"/>
                  </a:lnTo>
                  <a:lnTo>
                    <a:pt x="150761" y="198615"/>
                  </a:lnTo>
                  <a:lnTo>
                    <a:pt x="145567" y="191096"/>
                  </a:lnTo>
                  <a:lnTo>
                    <a:pt x="143662" y="181775"/>
                  </a:lnTo>
                  <a:lnTo>
                    <a:pt x="143662" y="157607"/>
                  </a:lnTo>
                  <a:lnTo>
                    <a:pt x="71602" y="157607"/>
                  </a:lnTo>
                  <a:lnTo>
                    <a:pt x="71602" y="190652"/>
                  </a:lnTo>
                  <a:lnTo>
                    <a:pt x="66649" y="199085"/>
                  </a:lnTo>
                  <a:lnTo>
                    <a:pt x="58750" y="203034"/>
                  </a:lnTo>
                  <a:lnTo>
                    <a:pt x="52844" y="206032"/>
                  </a:lnTo>
                  <a:lnTo>
                    <a:pt x="11468" y="228333"/>
                  </a:lnTo>
                  <a:lnTo>
                    <a:pt x="0" y="254825"/>
                  </a:lnTo>
                  <a:lnTo>
                    <a:pt x="0" y="356031"/>
                  </a:lnTo>
                  <a:lnTo>
                    <a:pt x="5461" y="361505"/>
                  </a:lnTo>
                  <a:lnTo>
                    <a:pt x="162433" y="361505"/>
                  </a:lnTo>
                  <a:lnTo>
                    <a:pt x="167855" y="356031"/>
                  </a:lnTo>
                  <a:lnTo>
                    <a:pt x="167855" y="309651"/>
                  </a:lnTo>
                  <a:lnTo>
                    <a:pt x="168770" y="300177"/>
                  </a:lnTo>
                  <a:lnTo>
                    <a:pt x="171437" y="291160"/>
                  </a:lnTo>
                  <a:lnTo>
                    <a:pt x="175780" y="282867"/>
                  </a:lnTo>
                  <a:lnTo>
                    <a:pt x="181686" y="275577"/>
                  </a:lnTo>
                  <a:lnTo>
                    <a:pt x="386067" y="71704"/>
                  </a:lnTo>
                  <a:lnTo>
                    <a:pt x="391515" y="65303"/>
                  </a:lnTo>
                  <a:lnTo>
                    <a:pt x="394017" y="56908"/>
                  </a:lnTo>
                  <a:lnTo>
                    <a:pt x="391985" y="48475"/>
                  </a:lnTo>
                  <a:lnTo>
                    <a:pt x="387565" y="31724"/>
                  </a:lnTo>
                  <a:lnTo>
                    <a:pt x="404368" y="14909"/>
                  </a:lnTo>
                  <a:lnTo>
                    <a:pt x="407835" y="11455"/>
                  </a:lnTo>
                  <a:lnTo>
                    <a:pt x="407835" y="6032"/>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2" name="Google Shape;502;p16"/>
            <p:cNvSpPr/>
            <p:nvPr/>
          </p:nvSpPr>
          <p:spPr>
            <a:xfrm>
              <a:off x="2253170" y="3194693"/>
              <a:ext cx="144129" cy="1415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3" name="Google Shape;503;p16"/>
            <p:cNvSpPr/>
            <p:nvPr/>
          </p:nvSpPr>
          <p:spPr>
            <a:xfrm>
              <a:off x="2217575" y="3370868"/>
              <a:ext cx="48260" cy="127000"/>
            </a:xfrm>
            <a:custGeom>
              <a:rect b="b" l="l" r="r" t="t"/>
              <a:pathLst>
                <a:path extrusionOk="0" h="127000" w="48260">
                  <a:moveTo>
                    <a:pt x="47924" y="126374"/>
                  </a:moveTo>
                  <a:lnTo>
                    <a:pt x="5469" y="126374"/>
                  </a:lnTo>
                  <a:lnTo>
                    <a:pt x="0" y="120899"/>
                  </a:lnTo>
                  <a:lnTo>
                    <a:pt x="0" y="12799"/>
                  </a:lnTo>
                  <a:lnTo>
                    <a:pt x="2012" y="5924"/>
                  </a:lnTo>
                  <a:lnTo>
                    <a:pt x="5469" y="0"/>
                  </a:lnTo>
                  <a:lnTo>
                    <a:pt x="34099" y="28624"/>
                  </a:lnTo>
                  <a:lnTo>
                    <a:pt x="40003" y="35874"/>
                  </a:lnTo>
                  <a:lnTo>
                    <a:pt x="44339" y="44099"/>
                  </a:lnTo>
                  <a:lnTo>
                    <a:pt x="47012" y="52981"/>
                  </a:lnTo>
                  <a:lnTo>
                    <a:pt x="47924" y="62199"/>
                  </a:lnTo>
                  <a:lnTo>
                    <a:pt x="47924" y="126374"/>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4" name="Google Shape;504;p16"/>
            <p:cNvSpPr/>
            <p:nvPr/>
          </p:nvSpPr>
          <p:spPr>
            <a:xfrm>
              <a:off x="2636744" y="2922069"/>
              <a:ext cx="215749" cy="2157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5" name="Google Shape;505;p16"/>
            <p:cNvSpPr/>
            <p:nvPr/>
          </p:nvSpPr>
          <p:spPr>
            <a:xfrm>
              <a:off x="2385435" y="3189193"/>
              <a:ext cx="203835" cy="256540"/>
            </a:xfrm>
            <a:custGeom>
              <a:rect b="b" l="l" r="r" t="t"/>
              <a:pathLst>
                <a:path extrusionOk="0" h="256539" w="203835">
                  <a:moveTo>
                    <a:pt x="0" y="256199"/>
                  </a:moveTo>
                  <a:lnTo>
                    <a:pt x="0" y="212249"/>
                  </a:lnTo>
                  <a:lnTo>
                    <a:pt x="640" y="200440"/>
                  </a:lnTo>
                  <a:lnTo>
                    <a:pt x="14808" y="156276"/>
                  </a:lnTo>
                  <a:lnTo>
                    <a:pt x="171309" y="0"/>
                  </a:lnTo>
                  <a:lnTo>
                    <a:pt x="203409" y="32549"/>
                  </a:lnTo>
                  <a:lnTo>
                    <a:pt x="13824" y="222124"/>
                  </a:lnTo>
                  <a:lnTo>
                    <a:pt x="7921" y="229410"/>
                  </a:lnTo>
                  <a:lnTo>
                    <a:pt x="3585" y="237699"/>
                  </a:lnTo>
                  <a:lnTo>
                    <a:pt x="912" y="246719"/>
                  </a:lnTo>
                  <a:lnTo>
                    <a:pt x="0" y="256199"/>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6" name="Google Shape;506;p16"/>
            <p:cNvSpPr/>
            <p:nvPr/>
          </p:nvSpPr>
          <p:spPr>
            <a:xfrm>
              <a:off x="2708819" y="2885719"/>
              <a:ext cx="183662" cy="18002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07" name="Google Shape;507;p16"/>
          <p:cNvGrpSpPr/>
          <p:nvPr/>
        </p:nvGrpSpPr>
        <p:grpSpPr>
          <a:xfrm>
            <a:off x="5224389" y="1633471"/>
            <a:ext cx="3399181" cy="1268095"/>
            <a:chOff x="5224389" y="1633471"/>
            <a:chExt cx="3399181" cy="1268095"/>
          </a:xfrm>
        </p:grpSpPr>
        <p:sp>
          <p:nvSpPr>
            <p:cNvPr id="508" name="Google Shape;508;p16"/>
            <p:cNvSpPr/>
            <p:nvPr/>
          </p:nvSpPr>
          <p:spPr>
            <a:xfrm>
              <a:off x="5224389" y="1633471"/>
              <a:ext cx="1515110" cy="1268095"/>
            </a:xfrm>
            <a:custGeom>
              <a:rect b="b" l="l" r="r" t="t"/>
              <a:pathLst>
                <a:path extrusionOk="0" h="1268095" w="1515109">
                  <a:moveTo>
                    <a:pt x="1392822" y="1267522"/>
                  </a:moveTo>
                  <a:lnTo>
                    <a:pt x="122324" y="1267522"/>
                  </a:lnTo>
                  <a:lnTo>
                    <a:pt x="83500" y="1258812"/>
                  </a:lnTo>
                  <a:lnTo>
                    <a:pt x="49901" y="1234516"/>
                  </a:lnTo>
                  <a:lnTo>
                    <a:pt x="23481" y="1197381"/>
                  </a:lnTo>
                  <a:lnTo>
                    <a:pt x="6196" y="1150159"/>
                  </a:lnTo>
                  <a:lnTo>
                    <a:pt x="0" y="1095597"/>
                  </a:lnTo>
                  <a:lnTo>
                    <a:pt x="0" y="171987"/>
                  </a:lnTo>
                  <a:lnTo>
                    <a:pt x="6196" y="117638"/>
                  </a:lnTo>
                  <a:lnTo>
                    <a:pt x="23481" y="70428"/>
                  </a:lnTo>
                  <a:lnTo>
                    <a:pt x="49901" y="33193"/>
                  </a:lnTo>
                  <a:lnTo>
                    <a:pt x="83500" y="8771"/>
                  </a:lnTo>
                  <a:lnTo>
                    <a:pt x="122324" y="0"/>
                  </a:lnTo>
                  <a:lnTo>
                    <a:pt x="1392822" y="0"/>
                  </a:lnTo>
                  <a:lnTo>
                    <a:pt x="1431631" y="8771"/>
                  </a:lnTo>
                  <a:lnTo>
                    <a:pt x="1465217" y="33193"/>
                  </a:lnTo>
                  <a:lnTo>
                    <a:pt x="1491625" y="70428"/>
                  </a:lnTo>
                  <a:lnTo>
                    <a:pt x="1508903" y="117638"/>
                  </a:lnTo>
                  <a:lnTo>
                    <a:pt x="1515096" y="171987"/>
                  </a:lnTo>
                  <a:lnTo>
                    <a:pt x="1515096" y="1095597"/>
                  </a:lnTo>
                  <a:lnTo>
                    <a:pt x="1508903" y="1150159"/>
                  </a:lnTo>
                  <a:lnTo>
                    <a:pt x="1491625" y="1197381"/>
                  </a:lnTo>
                  <a:lnTo>
                    <a:pt x="1465217" y="1234516"/>
                  </a:lnTo>
                  <a:lnTo>
                    <a:pt x="1431631" y="1258812"/>
                  </a:lnTo>
                  <a:lnTo>
                    <a:pt x="1392822" y="1267522"/>
                  </a:lnTo>
                  <a:close/>
                </a:path>
              </a:pathLst>
            </a:custGeom>
            <a:solidFill>
              <a:srgbClr val="FDE4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9" name="Google Shape;509;p16"/>
            <p:cNvSpPr/>
            <p:nvPr/>
          </p:nvSpPr>
          <p:spPr>
            <a:xfrm>
              <a:off x="7108460" y="1633471"/>
              <a:ext cx="1515110" cy="1268095"/>
            </a:xfrm>
            <a:custGeom>
              <a:rect b="b" l="l" r="r" t="t"/>
              <a:pathLst>
                <a:path extrusionOk="0" h="1268095" w="1515109">
                  <a:moveTo>
                    <a:pt x="1392797" y="1267522"/>
                  </a:moveTo>
                  <a:lnTo>
                    <a:pt x="122324" y="1267522"/>
                  </a:lnTo>
                  <a:lnTo>
                    <a:pt x="83500" y="1258812"/>
                  </a:lnTo>
                  <a:lnTo>
                    <a:pt x="49901" y="1234516"/>
                  </a:lnTo>
                  <a:lnTo>
                    <a:pt x="23481" y="1197381"/>
                  </a:lnTo>
                  <a:lnTo>
                    <a:pt x="6196" y="1150159"/>
                  </a:lnTo>
                  <a:lnTo>
                    <a:pt x="0" y="1095597"/>
                  </a:lnTo>
                  <a:lnTo>
                    <a:pt x="0" y="171987"/>
                  </a:lnTo>
                  <a:lnTo>
                    <a:pt x="6196" y="117638"/>
                  </a:lnTo>
                  <a:lnTo>
                    <a:pt x="23481" y="70428"/>
                  </a:lnTo>
                  <a:lnTo>
                    <a:pt x="49901" y="33193"/>
                  </a:lnTo>
                  <a:lnTo>
                    <a:pt x="83500" y="8771"/>
                  </a:lnTo>
                  <a:lnTo>
                    <a:pt x="122324" y="0"/>
                  </a:lnTo>
                  <a:lnTo>
                    <a:pt x="1392797" y="0"/>
                  </a:lnTo>
                  <a:lnTo>
                    <a:pt x="1431609" y="8771"/>
                  </a:lnTo>
                  <a:lnTo>
                    <a:pt x="1465201" y="33193"/>
                  </a:lnTo>
                  <a:lnTo>
                    <a:pt x="1491616" y="70428"/>
                  </a:lnTo>
                  <a:lnTo>
                    <a:pt x="1508900" y="117638"/>
                  </a:lnTo>
                  <a:lnTo>
                    <a:pt x="1515096" y="171987"/>
                  </a:lnTo>
                  <a:lnTo>
                    <a:pt x="1515096" y="1095597"/>
                  </a:lnTo>
                  <a:lnTo>
                    <a:pt x="1508900" y="1150159"/>
                  </a:lnTo>
                  <a:lnTo>
                    <a:pt x="1491616" y="1197381"/>
                  </a:lnTo>
                  <a:lnTo>
                    <a:pt x="1465201" y="1234516"/>
                  </a:lnTo>
                  <a:lnTo>
                    <a:pt x="1431609" y="1258812"/>
                  </a:lnTo>
                  <a:lnTo>
                    <a:pt x="1392797" y="1267522"/>
                  </a:lnTo>
                  <a:close/>
                </a:path>
              </a:pathLst>
            </a:custGeom>
            <a:solidFill>
              <a:srgbClr val="6D9E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0" name="Google Shape;510;p16"/>
          <p:cNvSpPr txBox="1"/>
          <p:nvPr/>
        </p:nvSpPr>
        <p:spPr>
          <a:xfrm>
            <a:off x="5355643" y="1811121"/>
            <a:ext cx="1250950" cy="854075"/>
          </a:xfrm>
          <a:prstGeom prst="rect">
            <a:avLst/>
          </a:prstGeom>
          <a:noFill/>
          <a:ln>
            <a:noFill/>
          </a:ln>
        </p:spPr>
        <p:txBody>
          <a:bodyPr anchorCtr="0" anchor="t" bIns="0" lIns="0" spcFirstLastPara="1" rIns="0" wrap="square" tIns="12700">
            <a:spAutoFit/>
          </a:bodyPr>
          <a:lstStyle/>
          <a:p>
            <a:pPr indent="0" lvl="0" marL="1270" marR="0" rtl="0" algn="ctr">
              <a:lnSpc>
                <a:spcPct val="100000"/>
              </a:lnSpc>
              <a:spcBef>
                <a:spcPts val="0"/>
              </a:spcBef>
              <a:spcAft>
                <a:spcPts val="0"/>
              </a:spcAft>
              <a:buNone/>
            </a:pPr>
            <a:r>
              <a:rPr b="1" lang="en-US" sz="2800">
                <a:solidFill>
                  <a:srgbClr val="07105B"/>
                </a:solidFill>
                <a:latin typeface="Verdana"/>
                <a:ea typeface="Verdana"/>
                <a:cs typeface="Verdana"/>
                <a:sym typeface="Verdana"/>
              </a:rPr>
              <a:t>21%</a:t>
            </a:r>
            <a:endParaRPr sz="2800">
              <a:latin typeface="Verdana"/>
              <a:ea typeface="Verdana"/>
              <a:cs typeface="Verdana"/>
              <a:sym typeface="Verdana"/>
            </a:endParaRPr>
          </a:p>
          <a:p>
            <a:pPr indent="0" lvl="0" marL="0" marR="0" rtl="0" algn="ctr">
              <a:lnSpc>
                <a:spcPct val="100000"/>
              </a:lnSpc>
              <a:spcBef>
                <a:spcPts val="70"/>
              </a:spcBef>
              <a:spcAft>
                <a:spcPts val="0"/>
              </a:spcAft>
              <a:buNone/>
            </a:pPr>
            <a:r>
              <a:rPr lang="en-US" sz="1200">
                <a:solidFill>
                  <a:srgbClr val="07105B"/>
                </a:solidFill>
                <a:latin typeface="Play"/>
                <a:ea typeface="Play"/>
                <a:cs typeface="Play"/>
                <a:sym typeface="Play"/>
              </a:rPr>
              <a:t>Month-on-month</a:t>
            </a:r>
            <a:endParaRPr sz="1200">
              <a:latin typeface="Play"/>
              <a:ea typeface="Play"/>
              <a:cs typeface="Play"/>
              <a:sym typeface="Play"/>
            </a:endParaRPr>
          </a:p>
          <a:p>
            <a:pPr indent="0" lvl="0" marL="0" marR="0" rtl="0" algn="ctr">
              <a:lnSpc>
                <a:spcPct val="100000"/>
              </a:lnSpc>
              <a:spcBef>
                <a:spcPts val="210"/>
              </a:spcBef>
              <a:spcAft>
                <a:spcPts val="0"/>
              </a:spcAft>
              <a:buNone/>
            </a:pPr>
            <a:r>
              <a:rPr lang="en-US" sz="1200">
                <a:solidFill>
                  <a:srgbClr val="07105B"/>
                </a:solidFill>
                <a:latin typeface="Play"/>
                <a:ea typeface="Play"/>
                <a:cs typeface="Play"/>
                <a:sym typeface="Play"/>
              </a:rPr>
              <a:t>Install growth</a:t>
            </a:r>
            <a:endParaRPr sz="1200">
              <a:latin typeface="Play"/>
              <a:ea typeface="Play"/>
              <a:cs typeface="Play"/>
              <a:sym typeface="Play"/>
            </a:endParaRPr>
          </a:p>
        </p:txBody>
      </p:sp>
      <p:sp>
        <p:nvSpPr>
          <p:cNvPr id="511" name="Google Shape;511;p16"/>
          <p:cNvSpPr/>
          <p:nvPr/>
        </p:nvSpPr>
        <p:spPr>
          <a:xfrm>
            <a:off x="5203489" y="3157468"/>
            <a:ext cx="3329940" cy="973455"/>
          </a:xfrm>
          <a:custGeom>
            <a:rect b="b" l="l" r="r" t="t"/>
            <a:pathLst>
              <a:path extrusionOk="0" h="973454" w="3329940">
                <a:moveTo>
                  <a:pt x="3060843" y="973448"/>
                </a:moveTo>
                <a:lnTo>
                  <a:pt x="268799" y="973448"/>
                </a:lnTo>
                <a:lnTo>
                  <a:pt x="206876" y="969983"/>
                </a:lnTo>
                <a:lnTo>
                  <a:pt x="150185" y="960104"/>
                </a:lnTo>
                <a:lnTo>
                  <a:pt x="100292" y="944578"/>
                </a:lnTo>
                <a:lnTo>
                  <a:pt x="58762" y="924175"/>
                </a:lnTo>
                <a:lnTo>
                  <a:pt x="27160" y="899665"/>
                </a:lnTo>
                <a:lnTo>
                  <a:pt x="0" y="841398"/>
                </a:lnTo>
                <a:lnTo>
                  <a:pt x="0" y="132074"/>
                </a:lnTo>
                <a:lnTo>
                  <a:pt x="27160" y="73999"/>
                </a:lnTo>
                <a:lnTo>
                  <a:pt x="58762" y="49476"/>
                </a:lnTo>
                <a:lnTo>
                  <a:pt x="100292" y="29021"/>
                </a:lnTo>
                <a:lnTo>
                  <a:pt x="150185" y="13427"/>
                </a:lnTo>
                <a:lnTo>
                  <a:pt x="206876" y="3489"/>
                </a:lnTo>
                <a:lnTo>
                  <a:pt x="268799" y="0"/>
                </a:lnTo>
                <a:lnTo>
                  <a:pt x="3060843" y="0"/>
                </a:lnTo>
                <a:lnTo>
                  <a:pt x="3122739" y="3489"/>
                </a:lnTo>
                <a:lnTo>
                  <a:pt x="3179410" y="13427"/>
                </a:lnTo>
                <a:lnTo>
                  <a:pt x="3229289" y="29021"/>
                </a:lnTo>
                <a:lnTo>
                  <a:pt x="3270811" y="49476"/>
                </a:lnTo>
                <a:lnTo>
                  <a:pt x="3302410" y="73999"/>
                </a:lnTo>
                <a:lnTo>
                  <a:pt x="3329568" y="132074"/>
                </a:lnTo>
                <a:lnTo>
                  <a:pt x="3329568" y="841398"/>
                </a:lnTo>
                <a:lnTo>
                  <a:pt x="3302410" y="899665"/>
                </a:lnTo>
                <a:lnTo>
                  <a:pt x="3270811" y="924175"/>
                </a:lnTo>
                <a:lnTo>
                  <a:pt x="3229289" y="944578"/>
                </a:lnTo>
                <a:lnTo>
                  <a:pt x="3179410" y="960104"/>
                </a:lnTo>
                <a:lnTo>
                  <a:pt x="3122739" y="969983"/>
                </a:lnTo>
                <a:lnTo>
                  <a:pt x="3060843" y="973448"/>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2" name="Google Shape;512;p16"/>
          <p:cNvSpPr txBox="1"/>
          <p:nvPr/>
        </p:nvSpPr>
        <p:spPr>
          <a:xfrm>
            <a:off x="5493973" y="3244440"/>
            <a:ext cx="2829560" cy="644525"/>
          </a:xfrm>
          <a:prstGeom prst="rect">
            <a:avLst/>
          </a:prstGeom>
          <a:noFill/>
          <a:ln>
            <a:noFill/>
          </a:ln>
        </p:spPr>
        <p:txBody>
          <a:bodyPr anchorCtr="0" anchor="t" bIns="0" lIns="0" spcFirstLastPara="1" rIns="0" wrap="square" tIns="12700">
            <a:spAutoFit/>
          </a:bodyPr>
          <a:lstStyle/>
          <a:p>
            <a:pPr indent="0" lvl="0" marL="44450" marR="0" rtl="0" algn="ctr">
              <a:lnSpc>
                <a:spcPct val="100000"/>
              </a:lnSpc>
              <a:spcBef>
                <a:spcPts val="0"/>
              </a:spcBef>
              <a:spcAft>
                <a:spcPts val="0"/>
              </a:spcAft>
              <a:buNone/>
            </a:pPr>
            <a:r>
              <a:rPr b="1" lang="en-US" sz="2800">
                <a:solidFill>
                  <a:srgbClr val="07105B"/>
                </a:solidFill>
                <a:latin typeface="Verdana"/>
                <a:ea typeface="Verdana"/>
                <a:cs typeface="Verdana"/>
                <a:sym typeface="Verdana"/>
              </a:rPr>
              <a:t>40%</a:t>
            </a:r>
            <a:endParaRPr sz="2800">
              <a:latin typeface="Verdana"/>
              <a:ea typeface="Verdana"/>
              <a:cs typeface="Verdana"/>
              <a:sym typeface="Verdana"/>
            </a:endParaRPr>
          </a:p>
          <a:p>
            <a:pPr indent="0" lvl="0" marL="0" marR="0" rtl="0" algn="ctr">
              <a:lnSpc>
                <a:spcPct val="100000"/>
              </a:lnSpc>
              <a:spcBef>
                <a:spcPts val="70"/>
              </a:spcBef>
              <a:spcAft>
                <a:spcPts val="0"/>
              </a:spcAft>
              <a:buNone/>
            </a:pPr>
            <a:r>
              <a:rPr lang="en-US" sz="1200">
                <a:solidFill>
                  <a:srgbClr val="07105B"/>
                </a:solidFill>
                <a:latin typeface="Play"/>
                <a:ea typeface="Play"/>
                <a:cs typeface="Play"/>
                <a:sym typeface="Play"/>
              </a:rPr>
              <a:t>Sign-up to Cash Play Daily Average User</a:t>
            </a:r>
            <a:endParaRPr sz="1200">
              <a:latin typeface="Play"/>
              <a:ea typeface="Play"/>
              <a:cs typeface="Play"/>
              <a:sym typeface="Play"/>
            </a:endParaRPr>
          </a:p>
        </p:txBody>
      </p:sp>
      <p:sp>
        <p:nvSpPr>
          <p:cNvPr id="513" name="Google Shape;513;p16"/>
          <p:cNvSpPr txBox="1"/>
          <p:nvPr/>
        </p:nvSpPr>
        <p:spPr>
          <a:xfrm>
            <a:off x="7257436" y="1811121"/>
            <a:ext cx="1216660" cy="636905"/>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b="1" lang="en-US" sz="2800">
                <a:solidFill>
                  <a:srgbClr val="07105B"/>
                </a:solidFill>
                <a:latin typeface="Verdana"/>
                <a:ea typeface="Verdana"/>
                <a:cs typeface="Verdana"/>
                <a:sym typeface="Verdana"/>
              </a:rPr>
              <a:t>82%</a:t>
            </a:r>
            <a:endParaRPr sz="2800">
              <a:latin typeface="Verdana"/>
              <a:ea typeface="Verdana"/>
              <a:cs typeface="Verdana"/>
              <a:sym typeface="Verdana"/>
            </a:endParaRPr>
          </a:p>
          <a:p>
            <a:pPr indent="0" lvl="0" marL="0" marR="0" rtl="0" algn="ctr">
              <a:lnSpc>
                <a:spcPct val="100000"/>
              </a:lnSpc>
              <a:spcBef>
                <a:spcPts val="10"/>
              </a:spcBef>
              <a:spcAft>
                <a:spcPts val="0"/>
              </a:spcAft>
              <a:buNone/>
            </a:pPr>
            <a:r>
              <a:rPr lang="en-US" sz="1200">
                <a:solidFill>
                  <a:srgbClr val="07105B"/>
                </a:solidFill>
                <a:latin typeface="Play"/>
                <a:ea typeface="Play"/>
                <a:cs typeface="Play"/>
                <a:sym typeface="Play"/>
              </a:rPr>
              <a:t>Install-to-sign-up</a:t>
            </a:r>
            <a:endParaRPr sz="1200">
              <a:latin typeface="Play"/>
              <a:ea typeface="Play"/>
              <a:cs typeface="Play"/>
              <a:sym typeface="Play"/>
            </a:endParaRPr>
          </a:p>
        </p:txBody>
      </p:sp>
      <p:sp>
        <p:nvSpPr>
          <p:cNvPr id="514" name="Google Shape;514;p16"/>
          <p:cNvSpPr/>
          <p:nvPr/>
        </p:nvSpPr>
        <p:spPr>
          <a:xfrm>
            <a:off x="1796908" y="408179"/>
            <a:ext cx="1271409" cy="39851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5" name="Google Shape;515;p16"/>
          <p:cNvSpPr txBox="1"/>
          <p:nvPr/>
        </p:nvSpPr>
        <p:spPr>
          <a:xfrm>
            <a:off x="6428983" y="1146315"/>
            <a:ext cx="965200"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07105B"/>
                </a:solidFill>
                <a:latin typeface="Verdana"/>
                <a:ea typeface="Verdana"/>
                <a:cs typeface="Verdana"/>
                <a:sym typeface="Verdana"/>
              </a:rPr>
              <a:t>RESULTS</a:t>
            </a:r>
            <a:endParaRPr sz="1600">
              <a:latin typeface="Verdana"/>
              <a:ea typeface="Verdana"/>
              <a:cs typeface="Verdana"/>
              <a:sym typeface="Verdana"/>
            </a:endParaRPr>
          </a:p>
        </p:txBody>
      </p:sp>
      <p:grpSp>
        <p:nvGrpSpPr>
          <p:cNvPr id="516" name="Google Shape;516;p16"/>
          <p:cNvGrpSpPr/>
          <p:nvPr/>
        </p:nvGrpSpPr>
        <p:grpSpPr>
          <a:xfrm>
            <a:off x="6646586" y="389324"/>
            <a:ext cx="659639" cy="659144"/>
            <a:chOff x="6646586" y="389324"/>
            <a:chExt cx="659639" cy="659144"/>
          </a:xfrm>
        </p:grpSpPr>
        <p:sp>
          <p:nvSpPr>
            <p:cNvPr id="517" name="Google Shape;517;p16"/>
            <p:cNvSpPr/>
            <p:nvPr/>
          </p:nvSpPr>
          <p:spPr>
            <a:xfrm>
              <a:off x="6646586" y="504273"/>
              <a:ext cx="544830" cy="544195"/>
            </a:xfrm>
            <a:custGeom>
              <a:rect b="b" l="l" r="r" t="t"/>
              <a:pathLst>
                <a:path extrusionOk="0" h="544194" w="544829">
                  <a:moveTo>
                    <a:pt x="272474" y="544103"/>
                  </a:moveTo>
                  <a:lnTo>
                    <a:pt x="223518" y="539725"/>
                  </a:lnTo>
                  <a:lnTo>
                    <a:pt x="177433" y="527100"/>
                  </a:lnTo>
                  <a:lnTo>
                    <a:pt x="134988" y="506994"/>
                  </a:lnTo>
                  <a:lnTo>
                    <a:pt x="96957" y="480169"/>
                  </a:lnTo>
                  <a:lnTo>
                    <a:pt x="64110" y="447393"/>
                  </a:lnTo>
                  <a:lnTo>
                    <a:pt x="37219" y="409428"/>
                  </a:lnTo>
                  <a:lnTo>
                    <a:pt x="17056" y="367040"/>
                  </a:lnTo>
                  <a:lnTo>
                    <a:pt x="4392" y="320993"/>
                  </a:lnTo>
                  <a:lnTo>
                    <a:pt x="0" y="272051"/>
                  </a:lnTo>
                  <a:lnTo>
                    <a:pt x="4392" y="223110"/>
                  </a:lnTo>
                  <a:lnTo>
                    <a:pt x="17056" y="177062"/>
                  </a:lnTo>
                  <a:lnTo>
                    <a:pt x="37219" y="134674"/>
                  </a:lnTo>
                  <a:lnTo>
                    <a:pt x="64110" y="96709"/>
                  </a:lnTo>
                  <a:lnTo>
                    <a:pt x="96957" y="63933"/>
                  </a:lnTo>
                  <a:lnTo>
                    <a:pt x="134988" y="37109"/>
                  </a:lnTo>
                  <a:lnTo>
                    <a:pt x="177433" y="17002"/>
                  </a:lnTo>
                  <a:lnTo>
                    <a:pt x="223518" y="4378"/>
                  </a:lnTo>
                  <a:lnTo>
                    <a:pt x="272474" y="0"/>
                  </a:lnTo>
                  <a:lnTo>
                    <a:pt x="321416" y="4378"/>
                  </a:lnTo>
                  <a:lnTo>
                    <a:pt x="367465" y="17002"/>
                  </a:lnTo>
                  <a:lnTo>
                    <a:pt x="409856" y="37109"/>
                  </a:lnTo>
                  <a:lnTo>
                    <a:pt x="447824" y="63933"/>
                  </a:lnTo>
                  <a:lnTo>
                    <a:pt x="480605" y="96709"/>
                  </a:lnTo>
                  <a:lnTo>
                    <a:pt x="507433" y="134674"/>
                  </a:lnTo>
                  <a:lnTo>
                    <a:pt x="527543" y="177062"/>
                  </a:lnTo>
                  <a:lnTo>
                    <a:pt x="540169" y="223110"/>
                  </a:lnTo>
                  <a:lnTo>
                    <a:pt x="544548" y="272051"/>
                  </a:lnTo>
                  <a:lnTo>
                    <a:pt x="540169" y="320993"/>
                  </a:lnTo>
                  <a:lnTo>
                    <a:pt x="527543" y="367040"/>
                  </a:lnTo>
                  <a:lnTo>
                    <a:pt x="507433" y="409428"/>
                  </a:lnTo>
                  <a:lnTo>
                    <a:pt x="480605" y="447393"/>
                  </a:lnTo>
                  <a:lnTo>
                    <a:pt x="447824" y="480169"/>
                  </a:lnTo>
                  <a:lnTo>
                    <a:pt x="409856" y="506994"/>
                  </a:lnTo>
                  <a:lnTo>
                    <a:pt x="367465" y="527100"/>
                  </a:lnTo>
                  <a:lnTo>
                    <a:pt x="321416" y="539725"/>
                  </a:lnTo>
                  <a:lnTo>
                    <a:pt x="272474" y="544103"/>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8" name="Google Shape;518;p16"/>
            <p:cNvSpPr/>
            <p:nvPr/>
          </p:nvSpPr>
          <p:spPr>
            <a:xfrm>
              <a:off x="6919061" y="764815"/>
              <a:ext cx="271780" cy="22225"/>
            </a:xfrm>
            <a:custGeom>
              <a:rect b="b" l="l" r="r" t="t"/>
              <a:pathLst>
                <a:path extrusionOk="0" h="22225" w="271779">
                  <a:moveTo>
                    <a:pt x="271599" y="22139"/>
                  </a:moveTo>
                  <a:lnTo>
                    <a:pt x="0" y="22139"/>
                  </a:lnTo>
                  <a:lnTo>
                    <a:pt x="0" y="0"/>
                  </a:lnTo>
                  <a:lnTo>
                    <a:pt x="271599" y="0"/>
                  </a:lnTo>
                  <a:lnTo>
                    <a:pt x="271599" y="22139"/>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9" name="Google Shape;519;p16"/>
            <p:cNvSpPr/>
            <p:nvPr/>
          </p:nvSpPr>
          <p:spPr>
            <a:xfrm>
              <a:off x="7147760" y="389324"/>
              <a:ext cx="158465" cy="15876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0" name="Google Shape;520;p16"/>
            <p:cNvSpPr/>
            <p:nvPr/>
          </p:nvSpPr>
          <p:spPr>
            <a:xfrm>
              <a:off x="6712036" y="569306"/>
              <a:ext cx="414655" cy="414655"/>
            </a:xfrm>
            <a:custGeom>
              <a:rect b="b" l="l" r="r" t="t"/>
              <a:pathLst>
                <a:path extrusionOk="0" h="414655" w="414654">
                  <a:moveTo>
                    <a:pt x="207024" y="414039"/>
                  </a:moveTo>
                  <a:lnTo>
                    <a:pt x="159622" y="408560"/>
                  </a:lnTo>
                  <a:lnTo>
                    <a:pt x="116073" y="392959"/>
                  </a:lnTo>
                  <a:lnTo>
                    <a:pt x="77630" y="368491"/>
                  </a:lnTo>
                  <a:lnTo>
                    <a:pt x="45547" y="336408"/>
                  </a:lnTo>
                  <a:lnTo>
                    <a:pt x="21079" y="297966"/>
                  </a:lnTo>
                  <a:lnTo>
                    <a:pt x="5478" y="254419"/>
                  </a:lnTo>
                  <a:lnTo>
                    <a:pt x="0" y="207019"/>
                  </a:lnTo>
                  <a:lnTo>
                    <a:pt x="5478" y="159620"/>
                  </a:lnTo>
                  <a:lnTo>
                    <a:pt x="21079" y="116072"/>
                  </a:lnTo>
                  <a:lnTo>
                    <a:pt x="45547" y="77630"/>
                  </a:lnTo>
                  <a:lnTo>
                    <a:pt x="77630" y="45548"/>
                  </a:lnTo>
                  <a:lnTo>
                    <a:pt x="116073" y="21079"/>
                  </a:lnTo>
                  <a:lnTo>
                    <a:pt x="159622" y="5478"/>
                  </a:lnTo>
                  <a:lnTo>
                    <a:pt x="207024" y="0"/>
                  </a:lnTo>
                  <a:lnTo>
                    <a:pt x="254426" y="5478"/>
                  </a:lnTo>
                  <a:lnTo>
                    <a:pt x="297976" y="21079"/>
                  </a:lnTo>
                  <a:lnTo>
                    <a:pt x="336419" y="45548"/>
                  </a:lnTo>
                  <a:lnTo>
                    <a:pt x="368501" y="77630"/>
                  </a:lnTo>
                  <a:lnTo>
                    <a:pt x="392969" y="116072"/>
                  </a:lnTo>
                  <a:lnTo>
                    <a:pt x="408570" y="159620"/>
                  </a:lnTo>
                  <a:lnTo>
                    <a:pt x="414049" y="207019"/>
                  </a:lnTo>
                  <a:lnTo>
                    <a:pt x="408570" y="254419"/>
                  </a:lnTo>
                  <a:lnTo>
                    <a:pt x="392969" y="297966"/>
                  </a:lnTo>
                  <a:lnTo>
                    <a:pt x="368501" y="336408"/>
                  </a:lnTo>
                  <a:lnTo>
                    <a:pt x="336419" y="368491"/>
                  </a:lnTo>
                  <a:lnTo>
                    <a:pt x="297976" y="392959"/>
                  </a:lnTo>
                  <a:lnTo>
                    <a:pt x="254426" y="408560"/>
                  </a:lnTo>
                  <a:lnTo>
                    <a:pt x="207024" y="4140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1" name="Google Shape;521;p16"/>
            <p:cNvSpPr/>
            <p:nvPr/>
          </p:nvSpPr>
          <p:spPr>
            <a:xfrm>
              <a:off x="6919049" y="764552"/>
              <a:ext cx="207010" cy="22860"/>
            </a:xfrm>
            <a:custGeom>
              <a:rect b="b" l="l" r="r" t="t"/>
              <a:pathLst>
                <a:path extrusionOk="0" h="22859" w="207009">
                  <a:moveTo>
                    <a:pt x="206629" y="7620"/>
                  </a:moveTo>
                  <a:lnTo>
                    <a:pt x="206375" y="7620"/>
                  </a:lnTo>
                  <a:lnTo>
                    <a:pt x="206375" y="3810"/>
                  </a:lnTo>
                  <a:lnTo>
                    <a:pt x="206159" y="3810"/>
                  </a:lnTo>
                  <a:lnTo>
                    <a:pt x="206159" y="0"/>
                  </a:lnTo>
                  <a:lnTo>
                    <a:pt x="0" y="0"/>
                  </a:lnTo>
                  <a:lnTo>
                    <a:pt x="0" y="3810"/>
                  </a:lnTo>
                  <a:lnTo>
                    <a:pt x="0" y="7620"/>
                  </a:lnTo>
                  <a:lnTo>
                    <a:pt x="0" y="15240"/>
                  </a:lnTo>
                  <a:lnTo>
                    <a:pt x="0" y="19050"/>
                  </a:lnTo>
                  <a:lnTo>
                    <a:pt x="0" y="22860"/>
                  </a:lnTo>
                  <a:lnTo>
                    <a:pt x="206159" y="22860"/>
                  </a:lnTo>
                  <a:lnTo>
                    <a:pt x="206159" y="19050"/>
                  </a:lnTo>
                  <a:lnTo>
                    <a:pt x="206387" y="19050"/>
                  </a:lnTo>
                  <a:lnTo>
                    <a:pt x="206387" y="15240"/>
                  </a:lnTo>
                  <a:lnTo>
                    <a:pt x="206629" y="15240"/>
                  </a:lnTo>
                  <a:lnTo>
                    <a:pt x="206629" y="7620"/>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2" name="Google Shape;522;p16"/>
            <p:cNvSpPr/>
            <p:nvPr/>
          </p:nvSpPr>
          <p:spPr>
            <a:xfrm>
              <a:off x="6766436" y="623706"/>
              <a:ext cx="304800" cy="305435"/>
            </a:xfrm>
            <a:custGeom>
              <a:rect b="b" l="l" r="r" t="t"/>
              <a:pathLst>
                <a:path extrusionOk="0" h="305434" w="304800">
                  <a:moveTo>
                    <a:pt x="152624" y="305236"/>
                  </a:moveTo>
                  <a:lnTo>
                    <a:pt x="104486" y="297435"/>
                  </a:lnTo>
                  <a:lnTo>
                    <a:pt x="62602" y="275729"/>
                  </a:lnTo>
                  <a:lnTo>
                    <a:pt x="29524" y="242661"/>
                  </a:lnTo>
                  <a:lnTo>
                    <a:pt x="7806" y="200776"/>
                  </a:lnTo>
                  <a:lnTo>
                    <a:pt x="0" y="152619"/>
                  </a:lnTo>
                  <a:lnTo>
                    <a:pt x="7806" y="104479"/>
                  </a:lnTo>
                  <a:lnTo>
                    <a:pt x="29524" y="62596"/>
                  </a:lnTo>
                  <a:lnTo>
                    <a:pt x="62602" y="29521"/>
                  </a:lnTo>
                  <a:lnTo>
                    <a:pt x="104486" y="7805"/>
                  </a:lnTo>
                  <a:lnTo>
                    <a:pt x="152624" y="0"/>
                  </a:lnTo>
                  <a:lnTo>
                    <a:pt x="200735" y="7805"/>
                  </a:lnTo>
                  <a:lnTo>
                    <a:pt x="242510" y="29521"/>
                  </a:lnTo>
                  <a:lnTo>
                    <a:pt x="275447" y="62596"/>
                  </a:lnTo>
                  <a:lnTo>
                    <a:pt x="297044" y="104479"/>
                  </a:lnTo>
                  <a:lnTo>
                    <a:pt x="304799" y="152619"/>
                  </a:lnTo>
                  <a:lnTo>
                    <a:pt x="297044" y="200776"/>
                  </a:lnTo>
                  <a:lnTo>
                    <a:pt x="275447" y="242661"/>
                  </a:lnTo>
                  <a:lnTo>
                    <a:pt x="242510" y="275729"/>
                  </a:lnTo>
                  <a:lnTo>
                    <a:pt x="200735" y="297435"/>
                  </a:lnTo>
                  <a:lnTo>
                    <a:pt x="152624" y="305236"/>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3" name="Google Shape;523;p16"/>
            <p:cNvSpPr/>
            <p:nvPr/>
          </p:nvSpPr>
          <p:spPr>
            <a:xfrm>
              <a:off x="6831936" y="689201"/>
              <a:ext cx="239749" cy="174294"/>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4" name="Google Shape;524;p16"/>
            <p:cNvSpPr/>
            <p:nvPr/>
          </p:nvSpPr>
          <p:spPr>
            <a:xfrm>
              <a:off x="6957459" y="412571"/>
              <a:ext cx="325120" cy="325755"/>
            </a:xfrm>
            <a:custGeom>
              <a:rect b="b" l="l" r="r" t="t"/>
              <a:pathLst>
                <a:path extrusionOk="0" h="325755" w="325120">
                  <a:moveTo>
                    <a:pt x="13376" y="325714"/>
                  </a:moveTo>
                  <a:lnTo>
                    <a:pt x="10701" y="325714"/>
                  </a:lnTo>
                  <a:lnTo>
                    <a:pt x="4484" y="323572"/>
                  </a:lnTo>
                  <a:lnTo>
                    <a:pt x="751" y="318764"/>
                  </a:lnTo>
                  <a:lnTo>
                    <a:pt x="0" y="312786"/>
                  </a:lnTo>
                  <a:lnTo>
                    <a:pt x="2726" y="307134"/>
                  </a:lnTo>
                  <a:lnTo>
                    <a:pt x="308000" y="1942"/>
                  </a:lnTo>
                  <a:lnTo>
                    <a:pt x="309925" y="602"/>
                  </a:lnTo>
                  <a:lnTo>
                    <a:pt x="312025" y="0"/>
                  </a:lnTo>
                  <a:lnTo>
                    <a:pt x="314000" y="0"/>
                  </a:lnTo>
                  <a:lnTo>
                    <a:pt x="319541" y="1579"/>
                  </a:lnTo>
                  <a:lnTo>
                    <a:pt x="323604" y="5662"/>
                  </a:lnTo>
                  <a:lnTo>
                    <a:pt x="325120" y="11271"/>
                  </a:lnTo>
                  <a:lnTo>
                    <a:pt x="323025" y="17424"/>
                  </a:lnTo>
                  <a:lnTo>
                    <a:pt x="18226" y="322616"/>
                  </a:lnTo>
                  <a:lnTo>
                    <a:pt x="16001" y="324374"/>
                  </a:lnTo>
                  <a:lnTo>
                    <a:pt x="13376" y="325714"/>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5" name="Google Shape;525;p16"/>
            <p:cNvSpPr/>
            <p:nvPr/>
          </p:nvSpPr>
          <p:spPr>
            <a:xfrm>
              <a:off x="6908187" y="713973"/>
              <a:ext cx="73273" cy="7307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9" name="Shape 529"/>
        <p:cNvGrpSpPr/>
        <p:nvPr/>
      </p:nvGrpSpPr>
      <p:grpSpPr>
        <a:xfrm>
          <a:off x="0" y="0"/>
          <a:ext cx="0" cy="0"/>
          <a:chOff x="0" y="0"/>
          <a:chExt cx="0" cy="0"/>
        </a:xfrm>
      </p:grpSpPr>
      <p:sp>
        <p:nvSpPr>
          <p:cNvPr id="530" name="Google Shape;530;p17"/>
          <p:cNvSpPr/>
          <p:nvPr/>
        </p:nvSpPr>
        <p:spPr>
          <a:xfrm>
            <a:off x="79524" y="948373"/>
            <a:ext cx="2589569" cy="10886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1" name="Google Shape;531;p17"/>
          <p:cNvSpPr/>
          <p:nvPr/>
        </p:nvSpPr>
        <p:spPr>
          <a:xfrm>
            <a:off x="2832589" y="1112112"/>
            <a:ext cx="1439162" cy="47549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2" name="Google Shape;532;p17"/>
          <p:cNvSpPr/>
          <p:nvPr/>
        </p:nvSpPr>
        <p:spPr>
          <a:xfrm>
            <a:off x="4571990" y="1013573"/>
            <a:ext cx="2535044" cy="7401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3" name="Google Shape;533;p17"/>
          <p:cNvSpPr/>
          <p:nvPr/>
        </p:nvSpPr>
        <p:spPr>
          <a:xfrm>
            <a:off x="7466934" y="1009283"/>
            <a:ext cx="1306372" cy="76470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4" name="Google Shape;534;p17"/>
          <p:cNvSpPr/>
          <p:nvPr/>
        </p:nvSpPr>
        <p:spPr>
          <a:xfrm>
            <a:off x="311699" y="2331357"/>
            <a:ext cx="2392995" cy="62703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5" name="Google Shape;535;p17"/>
          <p:cNvSpPr/>
          <p:nvPr/>
        </p:nvSpPr>
        <p:spPr>
          <a:xfrm>
            <a:off x="7674289" y="2094744"/>
            <a:ext cx="950361" cy="95734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6" name="Google Shape;536;p17"/>
          <p:cNvSpPr/>
          <p:nvPr/>
        </p:nvSpPr>
        <p:spPr>
          <a:xfrm>
            <a:off x="2904144" y="2109033"/>
            <a:ext cx="2204063" cy="84936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7" name="Google Shape;537;p17"/>
          <p:cNvSpPr/>
          <p:nvPr/>
        </p:nvSpPr>
        <p:spPr>
          <a:xfrm>
            <a:off x="311699" y="3270393"/>
            <a:ext cx="1220472" cy="122047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8" name="Google Shape;538;p17"/>
          <p:cNvSpPr txBox="1"/>
          <p:nvPr/>
        </p:nvSpPr>
        <p:spPr>
          <a:xfrm>
            <a:off x="7180060" y="4589402"/>
            <a:ext cx="133604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latin typeface="Georgia"/>
                <a:ea typeface="Georgia"/>
                <a:cs typeface="Georgia"/>
                <a:sym typeface="Georgia"/>
              </a:rPr>
              <a:t>&amp; many more...</a:t>
            </a:r>
            <a:endParaRPr sz="1400">
              <a:latin typeface="Georgia"/>
              <a:ea typeface="Georgia"/>
              <a:cs typeface="Georgia"/>
              <a:sym typeface="Georgia"/>
            </a:endParaRPr>
          </a:p>
        </p:txBody>
      </p:sp>
      <p:sp>
        <p:nvSpPr>
          <p:cNvPr id="539" name="Google Shape;539;p17"/>
          <p:cNvSpPr txBox="1"/>
          <p:nvPr>
            <p:ph type="title"/>
          </p:nvPr>
        </p:nvSpPr>
        <p:spPr>
          <a:xfrm>
            <a:off x="2980353" y="132329"/>
            <a:ext cx="3195955" cy="5892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700"/>
              <a:t>Our Partners</a:t>
            </a:r>
            <a:endParaRPr sz="3700"/>
          </a:p>
        </p:txBody>
      </p:sp>
      <p:sp>
        <p:nvSpPr>
          <p:cNvPr id="540" name="Google Shape;540;p17"/>
          <p:cNvSpPr/>
          <p:nvPr/>
        </p:nvSpPr>
        <p:spPr>
          <a:xfrm>
            <a:off x="1771746" y="3567117"/>
            <a:ext cx="2612843" cy="46764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1" name="Google Shape;541;p17"/>
          <p:cNvSpPr/>
          <p:nvPr/>
        </p:nvSpPr>
        <p:spPr>
          <a:xfrm>
            <a:off x="4639415" y="3426953"/>
            <a:ext cx="2535044" cy="74763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2" name="Google Shape;542;p17"/>
          <p:cNvSpPr/>
          <p:nvPr/>
        </p:nvSpPr>
        <p:spPr>
          <a:xfrm>
            <a:off x="7378134" y="3538875"/>
            <a:ext cx="1556621" cy="68351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3" name="Google Shape;543;p17"/>
          <p:cNvSpPr/>
          <p:nvPr/>
        </p:nvSpPr>
        <p:spPr>
          <a:xfrm>
            <a:off x="5238414" y="2137930"/>
            <a:ext cx="2139745" cy="791563"/>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7" name="Shape 547"/>
        <p:cNvGrpSpPr/>
        <p:nvPr/>
      </p:nvGrpSpPr>
      <p:grpSpPr>
        <a:xfrm>
          <a:off x="0" y="0"/>
          <a:ext cx="0" cy="0"/>
          <a:chOff x="0" y="0"/>
          <a:chExt cx="0" cy="0"/>
        </a:xfrm>
      </p:grpSpPr>
      <p:sp>
        <p:nvSpPr>
          <p:cNvPr id="548" name="Google Shape;548;p18"/>
          <p:cNvSpPr/>
          <p:nvPr/>
        </p:nvSpPr>
        <p:spPr>
          <a:xfrm>
            <a:off x="635660" y="1878686"/>
            <a:ext cx="1218565" cy="737235"/>
          </a:xfrm>
          <a:custGeom>
            <a:rect b="b" l="l" r="r" t="t"/>
            <a:pathLst>
              <a:path extrusionOk="0" h="737235" w="1218564">
                <a:moveTo>
                  <a:pt x="470715" y="736608"/>
                </a:moveTo>
                <a:lnTo>
                  <a:pt x="406086" y="734015"/>
                </a:lnTo>
                <a:lnTo>
                  <a:pt x="344756" y="726571"/>
                </a:lnTo>
                <a:lnTo>
                  <a:pt x="287124" y="714778"/>
                </a:lnTo>
                <a:lnTo>
                  <a:pt x="233588" y="699140"/>
                </a:lnTo>
                <a:lnTo>
                  <a:pt x="184549" y="680161"/>
                </a:lnTo>
                <a:lnTo>
                  <a:pt x="140405" y="658341"/>
                </a:lnTo>
                <a:lnTo>
                  <a:pt x="101554" y="634186"/>
                </a:lnTo>
                <a:lnTo>
                  <a:pt x="68396" y="608197"/>
                </a:lnTo>
                <a:lnTo>
                  <a:pt x="41330" y="580877"/>
                </a:lnTo>
                <a:lnTo>
                  <a:pt x="7070" y="524259"/>
                </a:lnTo>
                <a:lnTo>
                  <a:pt x="0" y="452745"/>
                </a:lnTo>
                <a:lnTo>
                  <a:pt x="6126" y="412048"/>
                </a:lnTo>
                <a:lnTo>
                  <a:pt x="19890" y="374873"/>
                </a:lnTo>
                <a:lnTo>
                  <a:pt x="42130" y="342219"/>
                </a:lnTo>
                <a:lnTo>
                  <a:pt x="73684" y="315084"/>
                </a:lnTo>
                <a:lnTo>
                  <a:pt x="115391" y="294466"/>
                </a:lnTo>
                <a:lnTo>
                  <a:pt x="168089" y="281363"/>
                </a:lnTo>
                <a:lnTo>
                  <a:pt x="232615" y="276774"/>
                </a:lnTo>
                <a:lnTo>
                  <a:pt x="255234" y="277241"/>
                </a:lnTo>
                <a:lnTo>
                  <a:pt x="279106" y="278660"/>
                </a:lnTo>
                <a:lnTo>
                  <a:pt x="304255" y="281061"/>
                </a:lnTo>
                <a:lnTo>
                  <a:pt x="330707" y="284474"/>
                </a:lnTo>
                <a:lnTo>
                  <a:pt x="338288" y="285507"/>
                </a:lnTo>
                <a:lnTo>
                  <a:pt x="359467" y="287779"/>
                </a:lnTo>
                <a:lnTo>
                  <a:pt x="391900" y="290051"/>
                </a:lnTo>
                <a:lnTo>
                  <a:pt x="433242" y="291084"/>
                </a:lnTo>
                <a:lnTo>
                  <a:pt x="477568" y="289846"/>
                </a:lnTo>
                <a:lnTo>
                  <a:pt x="525681" y="285467"/>
                </a:lnTo>
                <a:lnTo>
                  <a:pt x="575704" y="276951"/>
                </a:lnTo>
                <a:lnTo>
                  <a:pt x="625761" y="263301"/>
                </a:lnTo>
                <a:lnTo>
                  <a:pt x="673979" y="243520"/>
                </a:lnTo>
                <a:lnTo>
                  <a:pt x="718481" y="216611"/>
                </a:lnTo>
                <a:lnTo>
                  <a:pt x="757392" y="181577"/>
                </a:lnTo>
                <a:lnTo>
                  <a:pt x="806753" y="131303"/>
                </a:lnTo>
                <a:lnTo>
                  <a:pt x="855082" y="89725"/>
                </a:lnTo>
                <a:lnTo>
                  <a:pt x="901984" y="56490"/>
                </a:lnTo>
                <a:lnTo>
                  <a:pt x="947066" y="31251"/>
                </a:lnTo>
                <a:lnTo>
                  <a:pt x="989935" y="13656"/>
                </a:lnTo>
                <a:lnTo>
                  <a:pt x="1030197" y="3355"/>
                </a:lnTo>
                <a:lnTo>
                  <a:pt x="1067458" y="0"/>
                </a:lnTo>
                <a:lnTo>
                  <a:pt x="1107012" y="4486"/>
                </a:lnTo>
                <a:lnTo>
                  <a:pt x="1169388" y="38679"/>
                </a:lnTo>
                <a:lnTo>
                  <a:pt x="1205007" y="97793"/>
                </a:lnTo>
                <a:lnTo>
                  <a:pt x="1218546" y="163939"/>
                </a:lnTo>
                <a:lnTo>
                  <a:pt x="1218293" y="198996"/>
                </a:lnTo>
                <a:lnTo>
                  <a:pt x="1204478" y="271706"/>
                </a:lnTo>
                <a:lnTo>
                  <a:pt x="1191212" y="308811"/>
                </a:lnTo>
                <a:lnTo>
                  <a:pt x="1173902" y="346052"/>
                </a:lnTo>
                <a:lnTo>
                  <a:pt x="1152697" y="383153"/>
                </a:lnTo>
                <a:lnTo>
                  <a:pt x="1127744" y="419841"/>
                </a:lnTo>
                <a:lnTo>
                  <a:pt x="1099190" y="455842"/>
                </a:lnTo>
                <a:lnTo>
                  <a:pt x="1067183" y="490881"/>
                </a:lnTo>
                <a:lnTo>
                  <a:pt x="1031870" y="524685"/>
                </a:lnTo>
                <a:lnTo>
                  <a:pt x="993398" y="556980"/>
                </a:lnTo>
                <a:lnTo>
                  <a:pt x="951916" y="587491"/>
                </a:lnTo>
                <a:lnTo>
                  <a:pt x="907569" y="615945"/>
                </a:lnTo>
                <a:lnTo>
                  <a:pt x="860507" y="642067"/>
                </a:lnTo>
                <a:lnTo>
                  <a:pt x="810875" y="665583"/>
                </a:lnTo>
                <a:lnTo>
                  <a:pt x="758822" y="686220"/>
                </a:lnTo>
                <a:lnTo>
                  <a:pt x="704495" y="703703"/>
                </a:lnTo>
                <a:lnTo>
                  <a:pt x="648042" y="717758"/>
                </a:lnTo>
                <a:lnTo>
                  <a:pt x="602300" y="726209"/>
                </a:lnTo>
                <a:lnTo>
                  <a:pt x="557429" y="732077"/>
                </a:lnTo>
                <a:lnTo>
                  <a:pt x="513532" y="735498"/>
                </a:lnTo>
                <a:lnTo>
                  <a:pt x="470715" y="736608"/>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9" name="Google Shape;549;p18"/>
          <p:cNvSpPr/>
          <p:nvPr/>
        </p:nvSpPr>
        <p:spPr>
          <a:xfrm>
            <a:off x="635655" y="3153218"/>
            <a:ext cx="1218565" cy="736600"/>
          </a:xfrm>
          <a:custGeom>
            <a:rect b="b" l="l" r="r" t="t"/>
            <a:pathLst>
              <a:path extrusionOk="0" h="736600" w="1218564">
                <a:moveTo>
                  <a:pt x="470712" y="736598"/>
                </a:moveTo>
                <a:lnTo>
                  <a:pt x="406084" y="734005"/>
                </a:lnTo>
                <a:lnTo>
                  <a:pt x="344754" y="726560"/>
                </a:lnTo>
                <a:lnTo>
                  <a:pt x="287122" y="714768"/>
                </a:lnTo>
                <a:lnTo>
                  <a:pt x="233588" y="699130"/>
                </a:lnTo>
                <a:lnTo>
                  <a:pt x="184549" y="680149"/>
                </a:lnTo>
                <a:lnTo>
                  <a:pt x="140404" y="658329"/>
                </a:lnTo>
                <a:lnTo>
                  <a:pt x="101554" y="634173"/>
                </a:lnTo>
                <a:lnTo>
                  <a:pt x="68396" y="608183"/>
                </a:lnTo>
                <a:lnTo>
                  <a:pt x="41330" y="580863"/>
                </a:lnTo>
                <a:lnTo>
                  <a:pt x="7070" y="524243"/>
                </a:lnTo>
                <a:lnTo>
                  <a:pt x="0" y="452731"/>
                </a:lnTo>
                <a:lnTo>
                  <a:pt x="6126" y="412037"/>
                </a:lnTo>
                <a:lnTo>
                  <a:pt x="19890" y="374866"/>
                </a:lnTo>
                <a:lnTo>
                  <a:pt x="42130" y="342214"/>
                </a:lnTo>
                <a:lnTo>
                  <a:pt x="73684" y="315081"/>
                </a:lnTo>
                <a:lnTo>
                  <a:pt x="115391" y="294465"/>
                </a:lnTo>
                <a:lnTo>
                  <a:pt x="168089" y="281363"/>
                </a:lnTo>
                <a:lnTo>
                  <a:pt x="232615" y="276774"/>
                </a:lnTo>
                <a:lnTo>
                  <a:pt x="255234" y="277239"/>
                </a:lnTo>
                <a:lnTo>
                  <a:pt x="279106" y="278655"/>
                </a:lnTo>
                <a:lnTo>
                  <a:pt x="304255" y="281056"/>
                </a:lnTo>
                <a:lnTo>
                  <a:pt x="330707" y="284474"/>
                </a:lnTo>
                <a:lnTo>
                  <a:pt x="338288" y="285505"/>
                </a:lnTo>
                <a:lnTo>
                  <a:pt x="359467" y="287774"/>
                </a:lnTo>
                <a:lnTo>
                  <a:pt x="391900" y="290043"/>
                </a:lnTo>
                <a:lnTo>
                  <a:pt x="433242" y="291074"/>
                </a:lnTo>
                <a:lnTo>
                  <a:pt x="477568" y="289836"/>
                </a:lnTo>
                <a:lnTo>
                  <a:pt x="525681" y="285459"/>
                </a:lnTo>
                <a:lnTo>
                  <a:pt x="575704" y="276944"/>
                </a:lnTo>
                <a:lnTo>
                  <a:pt x="625761" y="263296"/>
                </a:lnTo>
                <a:lnTo>
                  <a:pt x="673979" y="243516"/>
                </a:lnTo>
                <a:lnTo>
                  <a:pt x="718481" y="216608"/>
                </a:lnTo>
                <a:lnTo>
                  <a:pt x="757392" y="181574"/>
                </a:lnTo>
                <a:lnTo>
                  <a:pt x="806753" y="131300"/>
                </a:lnTo>
                <a:lnTo>
                  <a:pt x="855082" y="89721"/>
                </a:lnTo>
                <a:lnTo>
                  <a:pt x="901984" y="56487"/>
                </a:lnTo>
                <a:lnTo>
                  <a:pt x="947066" y="31248"/>
                </a:lnTo>
                <a:lnTo>
                  <a:pt x="989935" y="13654"/>
                </a:lnTo>
                <a:lnTo>
                  <a:pt x="1030197" y="3355"/>
                </a:lnTo>
                <a:lnTo>
                  <a:pt x="1067458" y="0"/>
                </a:lnTo>
                <a:lnTo>
                  <a:pt x="1107012" y="4485"/>
                </a:lnTo>
                <a:lnTo>
                  <a:pt x="1169388" y="38675"/>
                </a:lnTo>
                <a:lnTo>
                  <a:pt x="1205007" y="97791"/>
                </a:lnTo>
                <a:lnTo>
                  <a:pt x="1218546" y="163937"/>
                </a:lnTo>
                <a:lnTo>
                  <a:pt x="1218293" y="198993"/>
                </a:lnTo>
                <a:lnTo>
                  <a:pt x="1204478" y="271703"/>
                </a:lnTo>
                <a:lnTo>
                  <a:pt x="1191211" y="308808"/>
                </a:lnTo>
                <a:lnTo>
                  <a:pt x="1173902" y="346048"/>
                </a:lnTo>
                <a:lnTo>
                  <a:pt x="1152696" y="383149"/>
                </a:lnTo>
                <a:lnTo>
                  <a:pt x="1127743" y="419836"/>
                </a:lnTo>
                <a:lnTo>
                  <a:pt x="1099189" y="455836"/>
                </a:lnTo>
                <a:lnTo>
                  <a:pt x="1067182" y="490875"/>
                </a:lnTo>
                <a:lnTo>
                  <a:pt x="1031869" y="524678"/>
                </a:lnTo>
                <a:lnTo>
                  <a:pt x="993397" y="556972"/>
                </a:lnTo>
                <a:lnTo>
                  <a:pt x="951915" y="587483"/>
                </a:lnTo>
                <a:lnTo>
                  <a:pt x="907568" y="615936"/>
                </a:lnTo>
                <a:lnTo>
                  <a:pt x="860506" y="642058"/>
                </a:lnTo>
                <a:lnTo>
                  <a:pt x="810874" y="665574"/>
                </a:lnTo>
                <a:lnTo>
                  <a:pt x="758822" y="686210"/>
                </a:lnTo>
                <a:lnTo>
                  <a:pt x="704495" y="703693"/>
                </a:lnTo>
                <a:lnTo>
                  <a:pt x="648042" y="717748"/>
                </a:lnTo>
                <a:lnTo>
                  <a:pt x="602300" y="726199"/>
                </a:lnTo>
                <a:lnTo>
                  <a:pt x="557429" y="732067"/>
                </a:lnTo>
                <a:lnTo>
                  <a:pt x="513531" y="735488"/>
                </a:lnTo>
                <a:lnTo>
                  <a:pt x="470712" y="736598"/>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0" name="Google Shape;550;p18"/>
          <p:cNvSpPr/>
          <p:nvPr/>
        </p:nvSpPr>
        <p:spPr>
          <a:xfrm>
            <a:off x="4534639" y="3127868"/>
            <a:ext cx="1218565" cy="687705"/>
          </a:xfrm>
          <a:custGeom>
            <a:rect b="b" l="l" r="r" t="t"/>
            <a:pathLst>
              <a:path extrusionOk="0" h="687704" w="1218564">
                <a:moveTo>
                  <a:pt x="470700" y="687248"/>
                </a:moveTo>
                <a:lnTo>
                  <a:pt x="406072" y="684829"/>
                </a:lnTo>
                <a:lnTo>
                  <a:pt x="344744" y="677884"/>
                </a:lnTo>
                <a:lnTo>
                  <a:pt x="287114" y="666883"/>
                </a:lnTo>
                <a:lnTo>
                  <a:pt x="233581" y="652294"/>
                </a:lnTo>
                <a:lnTo>
                  <a:pt x="184543" y="634588"/>
                </a:lnTo>
                <a:lnTo>
                  <a:pt x="140400" y="614233"/>
                </a:lnTo>
                <a:lnTo>
                  <a:pt x="101551" y="591698"/>
                </a:lnTo>
                <a:lnTo>
                  <a:pt x="68395" y="567452"/>
                </a:lnTo>
                <a:lnTo>
                  <a:pt x="20756" y="515706"/>
                </a:lnTo>
                <a:lnTo>
                  <a:pt x="675" y="462749"/>
                </a:lnTo>
                <a:lnTo>
                  <a:pt x="0" y="422422"/>
                </a:lnTo>
                <a:lnTo>
                  <a:pt x="6124" y="384449"/>
                </a:lnTo>
                <a:lnTo>
                  <a:pt x="42125" y="319293"/>
                </a:lnTo>
                <a:lnTo>
                  <a:pt x="73678" y="293973"/>
                </a:lnTo>
                <a:lnTo>
                  <a:pt x="115383" y="274733"/>
                </a:lnTo>
                <a:lnTo>
                  <a:pt x="168078" y="262507"/>
                </a:lnTo>
                <a:lnTo>
                  <a:pt x="232600" y="258224"/>
                </a:lnTo>
                <a:lnTo>
                  <a:pt x="255227" y="258660"/>
                </a:lnTo>
                <a:lnTo>
                  <a:pt x="279100" y="259986"/>
                </a:lnTo>
                <a:lnTo>
                  <a:pt x="304248" y="262232"/>
                </a:lnTo>
                <a:lnTo>
                  <a:pt x="330700" y="265424"/>
                </a:lnTo>
                <a:lnTo>
                  <a:pt x="338282" y="266385"/>
                </a:lnTo>
                <a:lnTo>
                  <a:pt x="359462" y="268499"/>
                </a:lnTo>
                <a:lnTo>
                  <a:pt x="391893" y="270613"/>
                </a:lnTo>
                <a:lnTo>
                  <a:pt x="433225" y="271574"/>
                </a:lnTo>
                <a:lnTo>
                  <a:pt x="477558" y="270419"/>
                </a:lnTo>
                <a:lnTo>
                  <a:pt x="525675" y="266335"/>
                </a:lnTo>
                <a:lnTo>
                  <a:pt x="575699" y="258391"/>
                </a:lnTo>
                <a:lnTo>
                  <a:pt x="625755" y="245656"/>
                </a:lnTo>
                <a:lnTo>
                  <a:pt x="673970" y="227199"/>
                </a:lnTo>
                <a:lnTo>
                  <a:pt x="718468" y="202090"/>
                </a:lnTo>
                <a:lnTo>
                  <a:pt x="757374" y="169399"/>
                </a:lnTo>
                <a:lnTo>
                  <a:pt x="806744" y="122499"/>
                </a:lnTo>
                <a:lnTo>
                  <a:pt x="855078" y="83709"/>
                </a:lnTo>
                <a:lnTo>
                  <a:pt x="901983" y="52704"/>
                </a:lnTo>
                <a:lnTo>
                  <a:pt x="947066" y="29156"/>
                </a:lnTo>
                <a:lnTo>
                  <a:pt x="989933" y="12741"/>
                </a:lnTo>
                <a:lnTo>
                  <a:pt x="1030191" y="3130"/>
                </a:lnTo>
                <a:lnTo>
                  <a:pt x="1067448" y="0"/>
                </a:lnTo>
                <a:lnTo>
                  <a:pt x="1107002" y="4186"/>
                </a:lnTo>
                <a:lnTo>
                  <a:pt x="1169384" y="36091"/>
                </a:lnTo>
                <a:lnTo>
                  <a:pt x="1205010" y="91243"/>
                </a:lnTo>
                <a:lnTo>
                  <a:pt x="1218548" y="152956"/>
                </a:lnTo>
                <a:lnTo>
                  <a:pt x="1218294" y="185664"/>
                </a:lnTo>
                <a:lnTo>
                  <a:pt x="1204478" y="253502"/>
                </a:lnTo>
                <a:lnTo>
                  <a:pt x="1173899" y="322868"/>
                </a:lnTo>
                <a:lnTo>
                  <a:pt x="1152693" y="357484"/>
                </a:lnTo>
                <a:lnTo>
                  <a:pt x="1127738" y="391714"/>
                </a:lnTo>
                <a:lnTo>
                  <a:pt x="1099183" y="425303"/>
                </a:lnTo>
                <a:lnTo>
                  <a:pt x="1067174" y="457996"/>
                </a:lnTo>
                <a:lnTo>
                  <a:pt x="1031859" y="489536"/>
                </a:lnTo>
                <a:lnTo>
                  <a:pt x="993386" y="519667"/>
                </a:lnTo>
                <a:lnTo>
                  <a:pt x="951902" y="548134"/>
                </a:lnTo>
                <a:lnTo>
                  <a:pt x="907555" y="574682"/>
                </a:lnTo>
                <a:lnTo>
                  <a:pt x="860491" y="599054"/>
                </a:lnTo>
                <a:lnTo>
                  <a:pt x="810859" y="620995"/>
                </a:lnTo>
                <a:lnTo>
                  <a:pt x="758805" y="640249"/>
                </a:lnTo>
                <a:lnTo>
                  <a:pt x="704478" y="656560"/>
                </a:lnTo>
                <a:lnTo>
                  <a:pt x="648024" y="669673"/>
                </a:lnTo>
                <a:lnTo>
                  <a:pt x="602293" y="677556"/>
                </a:lnTo>
                <a:lnTo>
                  <a:pt x="557421" y="683026"/>
                </a:lnTo>
                <a:lnTo>
                  <a:pt x="513520" y="686214"/>
                </a:lnTo>
                <a:lnTo>
                  <a:pt x="470700" y="687248"/>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1" name="Google Shape;551;p18"/>
          <p:cNvSpPr/>
          <p:nvPr/>
        </p:nvSpPr>
        <p:spPr>
          <a:xfrm>
            <a:off x="4548489" y="1794031"/>
            <a:ext cx="1218565" cy="687705"/>
          </a:xfrm>
          <a:custGeom>
            <a:rect b="b" l="l" r="r" t="t"/>
            <a:pathLst>
              <a:path extrusionOk="0" h="687705" w="1218564">
                <a:moveTo>
                  <a:pt x="470700" y="687256"/>
                </a:moveTo>
                <a:lnTo>
                  <a:pt x="406072" y="684836"/>
                </a:lnTo>
                <a:lnTo>
                  <a:pt x="344744" y="677891"/>
                </a:lnTo>
                <a:lnTo>
                  <a:pt x="287114" y="666889"/>
                </a:lnTo>
                <a:lnTo>
                  <a:pt x="233581" y="652299"/>
                </a:lnTo>
                <a:lnTo>
                  <a:pt x="184543" y="634591"/>
                </a:lnTo>
                <a:lnTo>
                  <a:pt x="140400" y="614235"/>
                </a:lnTo>
                <a:lnTo>
                  <a:pt x="101551" y="591698"/>
                </a:lnTo>
                <a:lnTo>
                  <a:pt x="68395" y="567451"/>
                </a:lnTo>
                <a:lnTo>
                  <a:pt x="20756" y="515702"/>
                </a:lnTo>
                <a:lnTo>
                  <a:pt x="675" y="462741"/>
                </a:lnTo>
                <a:lnTo>
                  <a:pt x="0" y="422415"/>
                </a:lnTo>
                <a:lnTo>
                  <a:pt x="6124" y="384445"/>
                </a:lnTo>
                <a:lnTo>
                  <a:pt x="42125" y="319294"/>
                </a:lnTo>
                <a:lnTo>
                  <a:pt x="73678" y="293976"/>
                </a:lnTo>
                <a:lnTo>
                  <a:pt x="115383" y="274739"/>
                </a:lnTo>
                <a:lnTo>
                  <a:pt x="168078" y="262514"/>
                </a:lnTo>
                <a:lnTo>
                  <a:pt x="232600" y="258231"/>
                </a:lnTo>
                <a:lnTo>
                  <a:pt x="255227" y="258667"/>
                </a:lnTo>
                <a:lnTo>
                  <a:pt x="279100" y="259991"/>
                </a:lnTo>
                <a:lnTo>
                  <a:pt x="304248" y="262232"/>
                </a:lnTo>
                <a:lnTo>
                  <a:pt x="330700" y="265416"/>
                </a:lnTo>
                <a:lnTo>
                  <a:pt x="338282" y="266380"/>
                </a:lnTo>
                <a:lnTo>
                  <a:pt x="359462" y="268499"/>
                </a:lnTo>
                <a:lnTo>
                  <a:pt x="391893" y="270618"/>
                </a:lnTo>
                <a:lnTo>
                  <a:pt x="433225" y="271581"/>
                </a:lnTo>
                <a:lnTo>
                  <a:pt x="477558" y="270426"/>
                </a:lnTo>
                <a:lnTo>
                  <a:pt x="525675" y="266341"/>
                </a:lnTo>
                <a:lnTo>
                  <a:pt x="575699" y="258395"/>
                </a:lnTo>
                <a:lnTo>
                  <a:pt x="625755" y="245659"/>
                </a:lnTo>
                <a:lnTo>
                  <a:pt x="673970" y="227203"/>
                </a:lnTo>
                <a:lnTo>
                  <a:pt x="718468" y="202096"/>
                </a:lnTo>
                <a:lnTo>
                  <a:pt x="757374" y="169409"/>
                </a:lnTo>
                <a:lnTo>
                  <a:pt x="806744" y="122504"/>
                </a:lnTo>
                <a:lnTo>
                  <a:pt x="855078" y="83712"/>
                </a:lnTo>
                <a:lnTo>
                  <a:pt x="901983" y="52705"/>
                </a:lnTo>
                <a:lnTo>
                  <a:pt x="947066" y="29156"/>
                </a:lnTo>
                <a:lnTo>
                  <a:pt x="989933" y="12740"/>
                </a:lnTo>
                <a:lnTo>
                  <a:pt x="1030191" y="3130"/>
                </a:lnTo>
                <a:lnTo>
                  <a:pt x="1067448" y="0"/>
                </a:lnTo>
                <a:lnTo>
                  <a:pt x="1107002" y="4185"/>
                </a:lnTo>
                <a:lnTo>
                  <a:pt x="1169384" y="36087"/>
                </a:lnTo>
                <a:lnTo>
                  <a:pt x="1205010" y="91240"/>
                </a:lnTo>
                <a:lnTo>
                  <a:pt x="1218548" y="152955"/>
                </a:lnTo>
                <a:lnTo>
                  <a:pt x="1218294" y="185663"/>
                </a:lnTo>
                <a:lnTo>
                  <a:pt x="1204478" y="253503"/>
                </a:lnTo>
                <a:lnTo>
                  <a:pt x="1173899" y="322869"/>
                </a:lnTo>
                <a:lnTo>
                  <a:pt x="1152693" y="357486"/>
                </a:lnTo>
                <a:lnTo>
                  <a:pt x="1127738" y="391716"/>
                </a:lnTo>
                <a:lnTo>
                  <a:pt x="1099183" y="425306"/>
                </a:lnTo>
                <a:lnTo>
                  <a:pt x="1067174" y="457998"/>
                </a:lnTo>
                <a:lnTo>
                  <a:pt x="1031859" y="489538"/>
                </a:lnTo>
                <a:lnTo>
                  <a:pt x="993386" y="519669"/>
                </a:lnTo>
                <a:lnTo>
                  <a:pt x="951902" y="548136"/>
                </a:lnTo>
                <a:lnTo>
                  <a:pt x="907555" y="574684"/>
                </a:lnTo>
                <a:lnTo>
                  <a:pt x="860491" y="599055"/>
                </a:lnTo>
                <a:lnTo>
                  <a:pt x="810859" y="620996"/>
                </a:lnTo>
                <a:lnTo>
                  <a:pt x="758805" y="640250"/>
                </a:lnTo>
                <a:lnTo>
                  <a:pt x="704478" y="656561"/>
                </a:lnTo>
                <a:lnTo>
                  <a:pt x="648024" y="669673"/>
                </a:lnTo>
                <a:lnTo>
                  <a:pt x="602293" y="677555"/>
                </a:lnTo>
                <a:lnTo>
                  <a:pt x="557421" y="683028"/>
                </a:lnTo>
                <a:lnTo>
                  <a:pt x="513520" y="686220"/>
                </a:lnTo>
                <a:lnTo>
                  <a:pt x="470700" y="687256"/>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2" name="Google Shape;552;p18"/>
          <p:cNvSpPr txBox="1"/>
          <p:nvPr>
            <p:ph type="title"/>
          </p:nvPr>
        </p:nvSpPr>
        <p:spPr>
          <a:xfrm>
            <a:off x="757012" y="845653"/>
            <a:ext cx="7629974" cy="558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All that’s required </a:t>
            </a:r>
            <a:r>
              <a:rPr lang="en-US">
                <a:solidFill>
                  <a:srgbClr val="FF6E00"/>
                </a:solidFill>
              </a:rPr>
              <a:t>to get started!</a:t>
            </a:r>
            <a:endParaRPr/>
          </a:p>
        </p:txBody>
      </p:sp>
      <p:sp>
        <p:nvSpPr>
          <p:cNvPr id="553" name="Google Shape;553;p18"/>
          <p:cNvSpPr txBox="1"/>
          <p:nvPr/>
        </p:nvSpPr>
        <p:spPr>
          <a:xfrm>
            <a:off x="975392" y="1786842"/>
            <a:ext cx="3228975" cy="751840"/>
          </a:xfrm>
          <a:prstGeom prst="rect">
            <a:avLst/>
          </a:prstGeom>
          <a:noFill/>
          <a:ln>
            <a:noFill/>
          </a:ln>
        </p:spPr>
        <p:txBody>
          <a:bodyPr anchorCtr="0" anchor="t" bIns="0" lIns="0" spcFirstLastPara="1" rIns="0" wrap="square" tIns="131425">
            <a:spAutoFit/>
          </a:bodyPr>
          <a:lstStyle/>
          <a:p>
            <a:pPr indent="0" lvl="0" marL="1039494" marR="0" rtl="0" algn="l">
              <a:lnSpc>
                <a:spcPct val="26428"/>
              </a:lnSpc>
              <a:spcBef>
                <a:spcPts val="0"/>
              </a:spcBef>
              <a:spcAft>
                <a:spcPts val="0"/>
              </a:spcAft>
              <a:buNone/>
            </a:pPr>
            <a:r>
              <a:rPr b="1" lang="en-US" sz="1400">
                <a:solidFill>
                  <a:srgbClr val="07105B"/>
                </a:solidFill>
                <a:latin typeface="Play"/>
                <a:ea typeface="Play"/>
                <a:cs typeface="Play"/>
                <a:sym typeface="Play"/>
              </a:rPr>
              <a:t>Suppression List</a:t>
            </a:r>
            <a:endParaRPr sz="1400">
              <a:latin typeface="Play"/>
              <a:ea typeface="Play"/>
              <a:cs typeface="Play"/>
              <a:sym typeface="Play"/>
            </a:endParaRPr>
          </a:p>
          <a:p>
            <a:pPr indent="0" lvl="0" marL="38100" marR="0" rtl="0" algn="l">
              <a:lnSpc>
                <a:spcPct val="54833"/>
              </a:lnSpc>
              <a:spcBef>
                <a:spcPts val="0"/>
              </a:spcBef>
              <a:spcAft>
                <a:spcPts val="0"/>
              </a:spcAft>
              <a:buNone/>
            </a:pPr>
            <a:r>
              <a:rPr b="1" baseline="-25000" lang="en-US" sz="6000">
                <a:solidFill>
                  <a:srgbClr val="07105B"/>
                </a:solidFill>
                <a:latin typeface="Verdana"/>
                <a:ea typeface="Verdana"/>
                <a:cs typeface="Verdana"/>
                <a:sym typeface="Verdana"/>
              </a:rPr>
              <a:t>01	</a:t>
            </a:r>
            <a:r>
              <a:rPr lang="en-US" sz="1100">
                <a:solidFill>
                  <a:srgbClr val="07105B"/>
                </a:solidFill>
                <a:latin typeface="Trebuchet MS"/>
                <a:ea typeface="Trebuchet MS"/>
                <a:cs typeface="Trebuchet MS"/>
                <a:sym typeface="Trebuchet MS"/>
              </a:rPr>
              <a:t>So we don’t target old users who</a:t>
            </a:r>
            <a:endParaRPr sz="1100">
              <a:latin typeface="Trebuchet MS"/>
              <a:ea typeface="Trebuchet MS"/>
              <a:cs typeface="Trebuchet MS"/>
              <a:sym typeface="Trebuchet MS"/>
            </a:endParaRPr>
          </a:p>
          <a:p>
            <a:pPr indent="0" lvl="0" marL="1039494" marR="0" rtl="0" algn="l">
              <a:lnSpc>
                <a:spcPct val="101818"/>
              </a:lnSpc>
              <a:spcBef>
                <a:spcPts val="0"/>
              </a:spcBef>
              <a:spcAft>
                <a:spcPts val="0"/>
              </a:spcAft>
              <a:buNone/>
            </a:pPr>
            <a:r>
              <a:rPr lang="en-US" sz="1100">
                <a:solidFill>
                  <a:srgbClr val="07105B"/>
                </a:solidFill>
                <a:latin typeface="Trebuchet MS"/>
                <a:ea typeface="Trebuchet MS"/>
                <a:cs typeface="Trebuchet MS"/>
                <a:sym typeface="Trebuchet MS"/>
              </a:rPr>
              <a:t>already installed your app.</a:t>
            </a:r>
            <a:endParaRPr sz="1100">
              <a:latin typeface="Trebuchet MS"/>
              <a:ea typeface="Trebuchet MS"/>
              <a:cs typeface="Trebuchet MS"/>
              <a:sym typeface="Trebuchet MS"/>
            </a:endParaRPr>
          </a:p>
        </p:txBody>
      </p:sp>
      <p:sp>
        <p:nvSpPr>
          <p:cNvPr id="554" name="Google Shape;554;p18"/>
          <p:cNvSpPr txBox="1"/>
          <p:nvPr/>
        </p:nvSpPr>
        <p:spPr>
          <a:xfrm>
            <a:off x="2015797" y="3169252"/>
            <a:ext cx="2243455" cy="688340"/>
          </a:xfrm>
          <a:prstGeom prst="rect">
            <a:avLst/>
          </a:prstGeom>
          <a:noFill/>
          <a:ln>
            <a:noFill/>
          </a:ln>
        </p:spPr>
        <p:txBody>
          <a:bodyPr anchorCtr="0" anchor="t" bIns="0" lIns="0" spcFirstLastPara="1" rIns="0" wrap="square" tIns="57775">
            <a:spAutoFit/>
          </a:bodyPr>
          <a:lstStyle/>
          <a:p>
            <a:pPr indent="0" lvl="0" marL="12700" marR="0" rtl="0" algn="l">
              <a:lnSpc>
                <a:spcPct val="100000"/>
              </a:lnSpc>
              <a:spcBef>
                <a:spcPts val="0"/>
              </a:spcBef>
              <a:spcAft>
                <a:spcPts val="0"/>
              </a:spcAft>
              <a:buNone/>
            </a:pPr>
            <a:r>
              <a:rPr b="1" lang="en-US" sz="1400">
                <a:solidFill>
                  <a:srgbClr val="07105B"/>
                </a:solidFill>
                <a:latin typeface="Play"/>
                <a:ea typeface="Play"/>
                <a:cs typeface="Play"/>
                <a:sym typeface="Play"/>
              </a:rPr>
              <a:t>All Events Postback</a:t>
            </a:r>
            <a:endParaRPr sz="1400">
              <a:latin typeface="Play"/>
              <a:ea typeface="Play"/>
              <a:cs typeface="Play"/>
              <a:sym typeface="Play"/>
            </a:endParaRPr>
          </a:p>
          <a:p>
            <a:pPr indent="0" lvl="0" marL="24765" marR="5080" rtl="0" algn="l">
              <a:lnSpc>
                <a:spcPct val="119300"/>
              </a:lnSpc>
              <a:spcBef>
                <a:spcPts val="30"/>
              </a:spcBef>
              <a:spcAft>
                <a:spcPts val="0"/>
              </a:spcAft>
              <a:buNone/>
            </a:pPr>
            <a:r>
              <a:rPr lang="en-US" sz="1100">
                <a:solidFill>
                  <a:srgbClr val="07105B"/>
                </a:solidFill>
                <a:latin typeface="Trebuchet MS"/>
                <a:ea typeface="Trebuchet MS"/>
                <a:cs typeface="Trebuchet MS"/>
                <a:sym typeface="Trebuchet MS"/>
              </a:rPr>
              <a:t>So we don’t target users acquired  by other channels.</a:t>
            </a:r>
            <a:endParaRPr sz="1100">
              <a:latin typeface="Trebuchet MS"/>
              <a:ea typeface="Trebuchet MS"/>
              <a:cs typeface="Trebuchet MS"/>
              <a:sym typeface="Trebuchet MS"/>
            </a:endParaRPr>
          </a:p>
        </p:txBody>
      </p:sp>
      <p:sp>
        <p:nvSpPr>
          <p:cNvPr id="555" name="Google Shape;555;p18"/>
          <p:cNvSpPr txBox="1"/>
          <p:nvPr/>
        </p:nvSpPr>
        <p:spPr>
          <a:xfrm>
            <a:off x="950499" y="3224263"/>
            <a:ext cx="668655"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000">
                <a:solidFill>
                  <a:srgbClr val="07105B"/>
                </a:solidFill>
                <a:latin typeface="Verdana"/>
                <a:ea typeface="Verdana"/>
                <a:cs typeface="Verdana"/>
                <a:sym typeface="Verdana"/>
              </a:rPr>
              <a:t>02</a:t>
            </a:r>
            <a:endParaRPr sz="4000">
              <a:latin typeface="Verdana"/>
              <a:ea typeface="Verdana"/>
              <a:cs typeface="Verdana"/>
              <a:sym typeface="Verdana"/>
            </a:endParaRPr>
          </a:p>
        </p:txBody>
      </p:sp>
      <p:sp>
        <p:nvSpPr>
          <p:cNvPr id="556" name="Google Shape;556;p18"/>
          <p:cNvSpPr txBox="1"/>
          <p:nvPr/>
        </p:nvSpPr>
        <p:spPr>
          <a:xfrm>
            <a:off x="5838590" y="3194226"/>
            <a:ext cx="2767965" cy="688340"/>
          </a:xfrm>
          <a:prstGeom prst="rect">
            <a:avLst/>
          </a:prstGeom>
          <a:noFill/>
          <a:ln>
            <a:noFill/>
          </a:ln>
        </p:spPr>
        <p:txBody>
          <a:bodyPr anchorCtr="0" anchor="t" bIns="0" lIns="0" spcFirstLastPara="1" rIns="0" wrap="square" tIns="57775">
            <a:spAutoFit/>
          </a:bodyPr>
          <a:lstStyle/>
          <a:p>
            <a:pPr indent="0" lvl="0" marL="12700" marR="0" rtl="0" algn="l">
              <a:lnSpc>
                <a:spcPct val="100000"/>
              </a:lnSpc>
              <a:spcBef>
                <a:spcPts val="0"/>
              </a:spcBef>
              <a:spcAft>
                <a:spcPts val="0"/>
              </a:spcAft>
              <a:buNone/>
            </a:pPr>
            <a:r>
              <a:rPr b="1" lang="en-US" sz="1400">
                <a:solidFill>
                  <a:srgbClr val="07105B"/>
                </a:solidFill>
                <a:latin typeface="Play"/>
                <a:ea typeface="Play"/>
                <a:cs typeface="Play"/>
                <a:sym typeface="Play"/>
              </a:rPr>
              <a:t>Creative Flexibility</a:t>
            </a:r>
            <a:endParaRPr sz="1400">
              <a:latin typeface="Play"/>
              <a:ea typeface="Play"/>
              <a:cs typeface="Play"/>
              <a:sym typeface="Play"/>
            </a:endParaRPr>
          </a:p>
          <a:p>
            <a:pPr indent="0" lvl="0" marL="24765" marR="5080" rtl="0" algn="l">
              <a:lnSpc>
                <a:spcPct val="119300"/>
              </a:lnSpc>
              <a:spcBef>
                <a:spcPts val="30"/>
              </a:spcBef>
              <a:spcAft>
                <a:spcPts val="0"/>
              </a:spcAft>
              <a:buNone/>
            </a:pPr>
            <a:r>
              <a:rPr lang="en-US" sz="1100">
                <a:solidFill>
                  <a:srgbClr val="07105B"/>
                </a:solidFill>
                <a:latin typeface="Trebuchet MS"/>
                <a:ea typeface="Trebuchet MS"/>
                <a:cs typeface="Trebuchet MS"/>
                <a:sym typeface="Trebuchet MS"/>
              </a:rPr>
              <a:t>So we can freely choose the size and type  of creative for optimisation.</a:t>
            </a:r>
            <a:endParaRPr sz="1100">
              <a:latin typeface="Trebuchet MS"/>
              <a:ea typeface="Trebuchet MS"/>
              <a:cs typeface="Trebuchet MS"/>
              <a:sym typeface="Trebuchet MS"/>
            </a:endParaRPr>
          </a:p>
        </p:txBody>
      </p:sp>
      <p:sp>
        <p:nvSpPr>
          <p:cNvPr id="557" name="Google Shape;557;p18"/>
          <p:cNvSpPr txBox="1"/>
          <p:nvPr/>
        </p:nvSpPr>
        <p:spPr>
          <a:xfrm>
            <a:off x="4823315" y="3194460"/>
            <a:ext cx="720725"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000">
                <a:solidFill>
                  <a:srgbClr val="07105B"/>
                </a:solidFill>
                <a:latin typeface="Verdana"/>
                <a:ea typeface="Verdana"/>
                <a:cs typeface="Verdana"/>
                <a:sym typeface="Verdana"/>
              </a:rPr>
              <a:t>04</a:t>
            </a:r>
            <a:endParaRPr sz="4000">
              <a:latin typeface="Verdana"/>
              <a:ea typeface="Verdana"/>
              <a:cs typeface="Verdana"/>
              <a:sym typeface="Verdana"/>
            </a:endParaRPr>
          </a:p>
        </p:txBody>
      </p:sp>
      <p:sp>
        <p:nvSpPr>
          <p:cNvPr id="558" name="Google Shape;558;p18"/>
          <p:cNvSpPr txBox="1"/>
          <p:nvPr/>
        </p:nvSpPr>
        <p:spPr>
          <a:xfrm>
            <a:off x="5866842" y="1848322"/>
            <a:ext cx="2882265" cy="924560"/>
          </a:xfrm>
          <a:prstGeom prst="rect">
            <a:avLst/>
          </a:prstGeom>
          <a:noFill/>
          <a:ln>
            <a:noFill/>
          </a:ln>
        </p:spPr>
        <p:txBody>
          <a:bodyPr anchorCtr="0" anchor="t" bIns="0" lIns="0" spcFirstLastPara="1" rIns="0" wrap="square" tIns="12700">
            <a:spAutoFit/>
          </a:bodyPr>
          <a:lstStyle/>
          <a:p>
            <a:pPr indent="0" lvl="0" marL="12700" marR="113029" rtl="0" algn="l">
              <a:lnSpc>
                <a:spcPct val="116100"/>
              </a:lnSpc>
              <a:spcBef>
                <a:spcPts val="0"/>
              </a:spcBef>
              <a:spcAft>
                <a:spcPts val="0"/>
              </a:spcAft>
              <a:buNone/>
            </a:pPr>
            <a:r>
              <a:rPr b="1" lang="en-US" sz="1400">
                <a:solidFill>
                  <a:srgbClr val="07105B"/>
                </a:solidFill>
                <a:latin typeface="Play"/>
                <a:ea typeface="Play"/>
                <a:cs typeface="Play"/>
                <a:sym typeface="Play"/>
              </a:rPr>
              <a:t>View-through Attribution (VTA)  enabled</a:t>
            </a:r>
            <a:endParaRPr sz="1400">
              <a:latin typeface="Play"/>
              <a:ea typeface="Play"/>
              <a:cs typeface="Play"/>
              <a:sym typeface="Play"/>
            </a:endParaRPr>
          </a:p>
          <a:p>
            <a:pPr indent="0" lvl="0" marL="24765" marR="5080" rtl="0" algn="l">
              <a:lnSpc>
                <a:spcPct val="119300"/>
              </a:lnSpc>
              <a:spcBef>
                <a:spcPts val="25"/>
              </a:spcBef>
              <a:spcAft>
                <a:spcPts val="0"/>
              </a:spcAft>
              <a:buNone/>
            </a:pPr>
            <a:r>
              <a:rPr lang="en-US" sz="1100">
                <a:solidFill>
                  <a:srgbClr val="07105B"/>
                </a:solidFill>
                <a:latin typeface="Trebuchet MS"/>
                <a:ea typeface="Trebuchet MS"/>
                <a:cs typeface="Trebuchet MS"/>
                <a:sym typeface="Trebuchet MS"/>
              </a:rPr>
              <a:t>So we can have a more complete picture of  your ad’s performance.</a:t>
            </a:r>
            <a:endParaRPr sz="1100">
              <a:latin typeface="Trebuchet MS"/>
              <a:ea typeface="Trebuchet MS"/>
              <a:cs typeface="Trebuchet MS"/>
              <a:sym typeface="Trebuchet MS"/>
            </a:endParaRPr>
          </a:p>
        </p:txBody>
      </p:sp>
      <p:sp>
        <p:nvSpPr>
          <p:cNvPr id="559" name="Google Shape;559;p18"/>
          <p:cNvSpPr txBox="1"/>
          <p:nvPr/>
        </p:nvSpPr>
        <p:spPr>
          <a:xfrm>
            <a:off x="4864340" y="1875894"/>
            <a:ext cx="666115"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000">
                <a:solidFill>
                  <a:srgbClr val="07105B"/>
                </a:solidFill>
                <a:latin typeface="Verdana"/>
                <a:ea typeface="Verdana"/>
                <a:cs typeface="Verdana"/>
                <a:sym typeface="Verdana"/>
              </a:rPr>
              <a:t>03</a:t>
            </a:r>
            <a:endParaRPr sz="40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3" name="Shape 563"/>
        <p:cNvGrpSpPr/>
        <p:nvPr/>
      </p:nvGrpSpPr>
      <p:grpSpPr>
        <a:xfrm>
          <a:off x="0" y="0"/>
          <a:ext cx="0" cy="0"/>
          <a:chOff x="0" y="0"/>
          <a:chExt cx="0" cy="0"/>
        </a:xfrm>
      </p:grpSpPr>
      <p:sp>
        <p:nvSpPr>
          <p:cNvPr id="564" name="Google Shape;564;p19"/>
          <p:cNvSpPr txBox="1"/>
          <p:nvPr/>
        </p:nvSpPr>
        <p:spPr>
          <a:xfrm>
            <a:off x="1061975" y="1591329"/>
            <a:ext cx="2670175" cy="2167255"/>
          </a:xfrm>
          <a:prstGeom prst="rect">
            <a:avLst/>
          </a:prstGeom>
          <a:noFill/>
          <a:ln>
            <a:noFill/>
          </a:ln>
        </p:spPr>
        <p:txBody>
          <a:bodyPr anchorCtr="0" anchor="t" bIns="0" lIns="0" spcFirstLastPara="1" rIns="0" wrap="square" tIns="12700">
            <a:spAutoFit/>
          </a:bodyPr>
          <a:lstStyle/>
          <a:p>
            <a:pPr indent="-370205" lvl="0" marL="382270" marR="5080" rtl="0" algn="l">
              <a:lnSpc>
                <a:spcPct val="112000"/>
              </a:lnSpc>
              <a:spcBef>
                <a:spcPts val="0"/>
              </a:spcBef>
              <a:spcAft>
                <a:spcPts val="0"/>
              </a:spcAft>
              <a:buNone/>
            </a:pPr>
            <a:r>
              <a:rPr b="1" lang="en-US" sz="1400">
                <a:solidFill>
                  <a:srgbClr val="FF6E00"/>
                </a:solidFill>
                <a:latin typeface="Play"/>
                <a:ea typeface="Play"/>
                <a:cs typeface="Play"/>
                <a:sym typeface="Play"/>
              </a:rPr>
              <a:t>3.14 </a:t>
            </a:r>
            <a:r>
              <a:rPr b="1" lang="en-US" sz="1400">
                <a:solidFill>
                  <a:srgbClr val="07105B"/>
                </a:solidFill>
                <a:latin typeface="Play"/>
                <a:ea typeface="Play"/>
                <a:cs typeface="Play"/>
                <a:sym typeface="Play"/>
              </a:rPr>
              <a:t>can help you exceed your  advertising potential!</a:t>
            </a:r>
            <a:endParaRPr sz="1400">
              <a:latin typeface="Play"/>
              <a:ea typeface="Play"/>
              <a:cs typeface="Play"/>
              <a:sym typeface="Play"/>
            </a:endParaRPr>
          </a:p>
          <a:p>
            <a:pPr indent="0" lvl="0" marL="73025" marR="0" rtl="0" algn="ctr">
              <a:lnSpc>
                <a:spcPct val="118857"/>
              </a:lnSpc>
              <a:spcBef>
                <a:spcPts val="1520"/>
              </a:spcBef>
              <a:spcAft>
                <a:spcPts val="0"/>
              </a:spcAft>
              <a:buNone/>
            </a:pPr>
            <a:r>
              <a:rPr b="1" lang="en-US" sz="1400">
                <a:solidFill>
                  <a:srgbClr val="07105B"/>
                </a:solidFill>
                <a:latin typeface="Play"/>
                <a:ea typeface="Play"/>
                <a:cs typeface="Play"/>
                <a:sym typeface="Play"/>
              </a:rPr>
              <a:t>Know more:</a:t>
            </a:r>
            <a:endParaRPr sz="1400">
              <a:latin typeface="Play"/>
              <a:ea typeface="Play"/>
              <a:cs typeface="Play"/>
              <a:sym typeface="Play"/>
            </a:endParaRPr>
          </a:p>
          <a:p>
            <a:pPr indent="0" lvl="0" marL="73025" marR="0" rtl="0" algn="ctr">
              <a:lnSpc>
                <a:spcPct val="118857"/>
              </a:lnSpc>
              <a:spcBef>
                <a:spcPts val="0"/>
              </a:spcBef>
              <a:spcAft>
                <a:spcPts val="0"/>
              </a:spcAft>
              <a:buNone/>
            </a:pPr>
            <a:r>
              <a:rPr lang="en-US" sz="1400" u="sng">
                <a:solidFill>
                  <a:srgbClr val="E1D459"/>
                </a:solidFill>
                <a:latin typeface="Play"/>
                <a:ea typeface="Play"/>
                <a:cs typeface="Play"/>
                <a:sym typeface="Play"/>
                <a:hlinkClick r:id="rId3">
                  <a:extLst>
                    <a:ext uri="{A12FA001-AC4F-418D-AE19-62706E023703}">
                      <ahyp:hlinkClr val="tx"/>
                    </a:ext>
                  </a:extLst>
                </a:hlinkClick>
              </a:rPr>
              <a:t>www.3dot14.co</a:t>
            </a:r>
            <a:endParaRPr sz="1400">
              <a:latin typeface="Play"/>
              <a:ea typeface="Play"/>
              <a:cs typeface="Play"/>
              <a:sym typeface="Play"/>
            </a:endParaRPr>
          </a:p>
          <a:p>
            <a:pPr indent="1905" lvl="0" marL="203834" marR="123825" rtl="0" algn="ctr">
              <a:lnSpc>
                <a:spcPct val="117857"/>
              </a:lnSpc>
              <a:spcBef>
                <a:spcPts val="1700"/>
              </a:spcBef>
              <a:spcAft>
                <a:spcPts val="0"/>
              </a:spcAft>
              <a:buNone/>
            </a:pPr>
            <a:r>
              <a:rPr b="1" lang="en-US" sz="1400">
                <a:solidFill>
                  <a:srgbClr val="07105B"/>
                </a:solidFill>
                <a:latin typeface="Play"/>
                <a:ea typeface="Play"/>
                <a:cs typeface="Play"/>
                <a:sym typeface="Play"/>
              </a:rPr>
              <a:t>Get in Touch:  </a:t>
            </a:r>
            <a:r>
              <a:rPr lang="en-US" sz="1400" u="sng">
                <a:solidFill>
                  <a:srgbClr val="E1D459"/>
                </a:solidFill>
                <a:latin typeface="Play"/>
                <a:ea typeface="Play"/>
                <a:cs typeface="Play"/>
                <a:sym typeface="Play"/>
                <a:hlinkClick r:id="rId4">
                  <a:extLst>
                    <a:ext uri="{A12FA001-AC4F-418D-AE19-62706E023703}">
                      <ahyp:hlinkClr val="tx"/>
                    </a:ext>
                  </a:extLst>
                </a:hlinkClick>
              </a:rPr>
              <a:t>programmatic@3dot14.co </a:t>
            </a:r>
            <a:r>
              <a:rPr lang="en-US" sz="1400">
                <a:solidFill>
                  <a:srgbClr val="E1D459"/>
                </a:solidFill>
                <a:latin typeface="Play"/>
                <a:ea typeface="Play"/>
                <a:cs typeface="Play"/>
                <a:sym typeface="Play"/>
              </a:rPr>
              <a:t> </a:t>
            </a:r>
            <a:r>
              <a:rPr lang="en-US" sz="1400" u="sng">
                <a:solidFill>
                  <a:srgbClr val="E1D459"/>
                </a:solidFill>
                <a:latin typeface="Play"/>
                <a:ea typeface="Play"/>
                <a:cs typeface="Play"/>
                <a:sym typeface="Play"/>
                <a:hlinkClick r:id="rId5">
                  <a:extLst>
                    <a:ext uri="{A12FA001-AC4F-418D-AE19-62706E023703}">
                      <ahyp:hlinkClr val="tx"/>
                    </a:ext>
                  </a:extLst>
                </a:hlinkClick>
              </a:rPr>
              <a:t>deepak.baghel@3dot14.co </a:t>
            </a:r>
            <a:r>
              <a:rPr lang="en-US" sz="1400">
                <a:solidFill>
                  <a:srgbClr val="E1D459"/>
                </a:solidFill>
                <a:latin typeface="Play"/>
                <a:ea typeface="Play"/>
                <a:cs typeface="Play"/>
                <a:sym typeface="Play"/>
              </a:rPr>
              <a:t> </a:t>
            </a:r>
            <a:r>
              <a:rPr lang="en-US" sz="1400" u="sng">
                <a:solidFill>
                  <a:srgbClr val="E1D459"/>
                </a:solidFill>
                <a:latin typeface="Play"/>
                <a:ea typeface="Play"/>
                <a:cs typeface="Play"/>
                <a:sym typeface="Play"/>
                <a:hlinkClick r:id="rId6">
                  <a:extLst>
                    <a:ext uri="{A12FA001-AC4F-418D-AE19-62706E023703}">
                      <ahyp:hlinkClr val="tx"/>
                    </a:ext>
                  </a:extLst>
                </a:hlinkClick>
              </a:rPr>
              <a:t>muskan.agarwal@3dot14.co</a:t>
            </a:r>
            <a:endParaRPr sz="1400">
              <a:latin typeface="Play"/>
              <a:ea typeface="Play"/>
              <a:cs typeface="Play"/>
              <a:sym typeface="Play"/>
            </a:endParaRPr>
          </a:p>
        </p:txBody>
      </p:sp>
      <p:sp>
        <p:nvSpPr>
          <p:cNvPr id="565" name="Google Shape;565;p19"/>
          <p:cNvSpPr txBox="1"/>
          <p:nvPr>
            <p:ph type="title"/>
          </p:nvPr>
        </p:nvSpPr>
        <p:spPr>
          <a:xfrm>
            <a:off x="705873" y="657198"/>
            <a:ext cx="3526790" cy="787400"/>
          </a:xfrm>
          <a:prstGeom prst="rect">
            <a:avLst/>
          </a:prstGeom>
          <a:noFill/>
          <a:ln>
            <a:noFill/>
          </a:ln>
        </p:spPr>
        <p:txBody>
          <a:bodyPr anchorCtr="0" anchor="t" bIns="0" lIns="0" spcFirstLastPara="1" rIns="0" wrap="square" tIns="12700">
            <a:spAutoFit/>
          </a:bodyPr>
          <a:lstStyle/>
          <a:p>
            <a:pPr indent="-633730" lvl="0" marL="645795" marR="5080" rtl="0" algn="l">
              <a:lnSpc>
                <a:spcPct val="100000"/>
              </a:lnSpc>
              <a:spcBef>
                <a:spcPts val="0"/>
              </a:spcBef>
              <a:spcAft>
                <a:spcPts val="0"/>
              </a:spcAft>
              <a:buNone/>
            </a:pPr>
            <a:r>
              <a:rPr lang="en-US" sz="2500">
                <a:solidFill>
                  <a:srgbClr val="FF6E00"/>
                </a:solidFill>
              </a:rPr>
              <a:t>Grow </a:t>
            </a:r>
            <a:r>
              <a:rPr lang="en-US" sz="2500"/>
              <a:t>your app’s </a:t>
            </a:r>
            <a:r>
              <a:rPr lang="en-US" sz="2500">
                <a:solidFill>
                  <a:srgbClr val="FF6E00"/>
                </a:solidFill>
              </a:rPr>
              <a:t>user  base </a:t>
            </a:r>
            <a:r>
              <a:rPr lang="en-US" sz="2500"/>
              <a:t>at scale!</a:t>
            </a:r>
            <a:endParaRPr sz="2500"/>
          </a:p>
        </p:txBody>
      </p:sp>
      <p:grpSp>
        <p:nvGrpSpPr>
          <p:cNvPr id="566" name="Google Shape;566;p19"/>
          <p:cNvGrpSpPr/>
          <p:nvPr/>
        </p:nvGrpSpPr>
        <p:grpSpPr>
          <a:xfrm>
            <a:off x="772848" y="3968792"/>
            <a:ext cx="564529" cy="563880"/>
            <a:chOff x="772848" y="3968792"/>
            <a:chExt cx="564529" cy="563880"/>
          </a:xfrm>
        </p:grpSpPr>
        <p:sp>
          <p:nvSpPr>
            <p:cNvPr id="567" name="Google Shape;567;p19"/>
            <p:cNvSpPr/>
            <p:nvPr/>
          </p:nvSpPr>
          <p:spPr>
            <a:xfrm>
              <a:off x="772848" y="3969767"/>
              <a:ext cx="561975" cy="561975"/>
            </a:xfrm>
            <a:custGeom>
              <a:rect b="b" l="l" r="r" t="t"/>
              <a:pathLst>
                <a:path extrusionOk="0" h="561975" w="561975">
                  <a:moveTo>
                    <a:pt x="280714" y="561798"/>
                  </a:moveTo>
                  <a:lnTo>
                    <a:pt x="235186" y="558122"/>
                  </a:lnTo>
                  <a:lnTo>
                    <a:pt x="191995" y="547477"/>
                  </a:lnTo>
                  <a:lnTo>
                    <a:pt x="151719" y="530443"/>
                  </a:lnTo>
                  <a:lnTo>
                    <a:pt x="114937" y="507598"/>
                  </a:lnTo>
                  <a:lnTo>
                    <a:pt x="82227" y="479520"/>
                  </a:lnTo>
                  <a:lnTo>
                    <a:pt x="54167" y="446789"/>
                  </a:lnTo>
                  <a:lnTo>
                    <a:pt x="31337" y="409983"/>
                  </a:lnTo>
                  <a:lnTo>
                    <a:pt x="14313" y="369680"/>
                  </a:lnTo>
                  <a:lnTo>
                    <a:pt x="3674" y="326459"/>
                  </a:lnTo>
                  <a:lnTo>
                    <a:pt x="0" y="280899"/>
                  </a:lnTo>
                  <a:lnTo>
                    <a:pt x="3674" y="235338"/>
                  </a:lnTo>
                  <a:lnTo>
                    <a:pt x="14313" y="192118"/>
                  </a:lnTo>
                  <a:lnTo>
                    <a:pt x="31337" y="151815"/>
                  </a:lnTo>
                  <a:lnTo>
                    <a:pt x="54167" y="115008"/>
                  </a:lnTo>
                  <a:lnTo>
                    <a:pt x="82227" y="82277"/>
                  </a:lnTo>
                  <a:lnTo>
                    <a:pt x="114937" y="54200"/>
                  </a:lnTo>
                  <a:lnTo>
                    <a:pt x="151719" y="31355"/>
                  </a:lnTo>
                  <a:lnTo>
                    <a:pt x="191995" y="14321"/>
                  </a:lnTo>
                  <a:lnTo>
                    <a:pt x="235186" y="3676"/>
                  </a:lnTo>
                  <a:lnTo>
                    <a:pt x="280714" y="0"/>
                  </a:lnTo>
                  <a:lnTo>
                    <a:pt x="326241" y="3676"/>
                  </a:lnTo>
                  <a:lnTo>
                    <a:pt x="369432" y="14321"/>
                  </a:lnTo>
                  <a:lnTo>
                    <a:pt x="409707" y="31355"/>
                  </a:lnTo>
                  <a:lnTo>
                    <a:pt x="446489" y="54200"/>
                  </a:lnTo>
                  <a:lnTo>
                    <a:pt x="479199" y="82277"/>
                  </a:lnTo>
                  <a:lnTo>
                    <a:pt x="507258" y="115008"/>
                  </a:lnTo>
                  <a:lnTo>
                    <a:pt x="530089" y="151815"/>
                  </a:lnTo>
                  <a:lnTo>
                    <a:pt x="547113" y="192118"/>
                  </a:lnTo>
                  <a:lnTo>
                    <a:pt x="557751" y="235338"/>
                  </a:lnTo>
                  <a:lnTo>
                    <a:pt x="561426" y="280899"/>
                  </a:lnTo>
                  <a:lnTo>
                    <a:pt x="557751" y="326459"/>
                  </a:lnTo>
                  <a:lnTo>
                    <a:pt x="547113" y="369680"/>
                  </a:lnTo>
                  <a:lnTo>
                    <a:pt x="530089" y="409983"/>
                  </a:lnTo>
                  <a:lnTo>
                    <a:pt x="507258" y="446789"/>
                  </a:lnTo>
                  <a:lnTo>
                    <a:pt x="479199" y="479520"/>
                  </a:lnTo>
                  <a:lnTo>
                    <a:pt x="446489" y="507598"/>
                  </a:lnTo>
                  <a:lnTo>
                    <a:pt x="409707" y="530443"/>
                  </a:lnTo>
                  <a:lnTo>
                    <a:pt x="369432" y="547477"/>
                  </a:lnTo>
                  <a:lnTo>
                    <a:pt x="326241" y="558122"/>
                  </a:lnTo>
                  <a:lnTo>
                    <a:pt x="280714" y="561798"/>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8" name="Google Shape;568;p19"/>
            <p:cNvSpPr/>
            <p:nvPr/>
          </p:nvSpPr>
          <p:spPr>
            <a:xfrm>
              <a:off x="951308" y="4137266"/>
              <a:ext cx="222747" cy="2274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9" name="Google Shape;569;p19"/>
            <p:cNvSpPr/>
            <p:nvPr/>
          </p:nvSpPr>
          <p:spPr>
            <a:xfrm>
              <a:off x="1019242" y="3968792"/>
              <a:ext cx="318135" cy="563880"/>
            </a:xfrm>
            <a:custGeom>
              <a:rect b="b" l="l" r="r" t="t"/>
              <a:pathLst>
                <a:path extrusionOk="0" h="563879" w="318134">
                  <a:moveTo>
                    <a:pt x="36664" y="563698"/>
                  </a:moveTo>
                  <a:lnTo>
                    <a:pt x="27572" y="563560"/>
                  </a:lnTo>
                  <a:lnTo>
                    <a:pt x="18426" y="563133"/>
                  </a:lnTo>
                  <a:lnTo>
                    <a:pt x="9232" y="562401"/>
                  </a:lnTo>
                  <a:lnTo>
                    <a:pt x="0" y="561348"/>
                  </a:lnTo>
                  <a:lnTo>
                    <a:pt x="45392" y="551532"/>
                  </a:lnTo>
                  <a:lnTo>
                    <a:pt x="87599" y="534881"/>
                  </a:lnTo>
                  <a:lnTo>
                    <a:pt x="126046" y="512048"/>
                  </a:lnTo>
                  <a:lnTo>
                    <a:pt x="160158" y="483680"/>
                  </a:lnTo>
                  <a:lnTo>
                    <a:pt x="189358" y="450428"/>
                  </a:lnTo>
                  <a:lnTo>
                    <a:pt x="213072" y="412941"/>
                  </a:lnTo>
                  <a:lnTo>
                    <a:pt x="230723" y="371870"/>
                  </a:lnTo>
                  <a:lnTo>
                    <a:pt x="241735" y="327865"/>
                  </a:lnTo>
                  <a:lnTo>
                    <a:pt x="245534" y="281574"/>
                  </a:lnTo>
                  <a:lnTo>
                    <a:pt x="241735" y="235277"/>
                  </a:lnTo>
                  <a:lnTo>
                    <a:pt x="230723" y="191271"/>
                  </a:lnTo>
                  <a:lnTo>
                    <a:pt x="213072" y="150212"/>
                  </a:lnTo>
                  <a:lnTo>
                    <a:pt x="189358" y="112754"/>
                  </a:lnTo>
                  <a:lnTo>
                    <a:pt x="160158" y="79553"/>
                  </a:lnTo>
                  <a:lnTo>
                    <a:pt x="126046" y="51261"/>
                  </a:lnTo>
                  <a:lnTo>
                    <a:pt x="87599" y="28536"/>
                  </a:lnTo>
                  <a:lnTo>
                    <a:pt x="45392" y="12030"/>
                  </a:lnTo>
                  <a:lnTo>
                    <a:pt x="0" y="2399"/>
                  </a:lnTo>
                  <a:lnTo>
                    <a:pt x="9227" y="1276"/>
                  </a:lnTo>
                  <a:lnTo>
                    <a:pt x="18353" y="534"/>
                  </a:lnTo>
                  <a:lnTo>
                    <a:pt x="27480" y="125"/>
                  </a:lnTo>
                  <a:lnTo>
                    <a:pt x="36707" y="0"/>
                  </a:lnTo>
                  <a:lnTo>
                    <a:pt x="84455" y="4058"/>
                  </a:lnTo>
                  <a:lnTo>
                    <a:pt x="129500" y="15680"/>
                  </a:lnTo>
                  <a:lnTo>
                    <a:pt x="171218" y="34191"/>
                  </a:lnTo>
                  <a:lnTo>
                    <a:pt x="208986" y="58919"/>
                  </a:lnTo>
                  <a:lnTo>
                    <a:pt x="242183" y="89190"/>
                  </a:lnTo>
                  <a:lnTo>
                    <a:pt x="270186" y="124331"/>
                  </a:lnTo>
                  <a:lnTo>
                    <a:pt x="292371" y="163668"/>
                  </a:lnTo>
                  <a:lnTo>
                    <a:pt x="308116" y="206528"/>
                  </a:lnTo>
                  <a:lnTo>
                    <a:pt x="316797" y="252238"/>
                  </a:lnTo>
                  <a:lnTo>
                    <a:pt x="317794" y="300124"/>
                  </a:lnTo>
                  <a:lnTo>
                    <a:pt x="310358" y="348708"/>
                  </a:lnTo>
                  <a:lnTo>
                    <a:pt x="295164" y="393941"/>
                  </a:lnTo>
                  <a:lnTo>
                    <a:pt x="272986" y="435191"/>
                  </a:lnTo>
                  <a:lnTo>
                    <a:pt x="244599" y="471827"/>
                  </a:lnTo>
                  <a:lnTo>
                    <a:pt x="210778" y="503217"/>
                  </a:lnTo>
                  <a:lnTo>
                    <a:pt x="172299" y="528731"/>
                  </a:lnTo>
                  <a:lnTo>
                    <a:pt x="129937" y="547736"/>
                  </a:lnTo>
                  <a:lnTo>
                    <a:pt x="84467" y="559603"/>
                  </a:lnTo>
                  <a:lnTo>
                    <a:pt x="36664" y="563698"/>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70" name="Google Shape;570;p19"/>
          <p:cNvGrpSpPr/>
          <p:nvPr/>
        </p:nvGrpSpPr>
        <p:grpSpPr>
          <a:xfrm>
            <a:off x="3520892" y="3956191"/>
            <a:ext cx="590550" cy="590640"/>
            <a:chOff x="3520892" y="3956191"/>
            <a:chExt cx="590550" cy="590640"/>
          </a:xfrm>
        </p:grpSpPr>
        <p:sp>
          <p:nvSpPr>
            <p:cNvPr id="571" name="Google Shape;571;p19"/>
            <p:cNvSpPr/>
            <p:nvPr/>
          </p:nvSpPr>
          <p:spPr>
            <a:xfrm>
              <a:off x="3520892" y="3956191"/>
              <a:ext cx="590550" cy="589915"/>
            </a:xfrm>
            <a:custGeom>
              <a:rect b="b" l="l" r="r" t="t"/>
              <a:pathLst>
                <a:path extrusionOk="0" h="589914" w="590550">
                  <a:moveTo>
                    <a:pt x="294874" y="589773"/>
                  </a:moveTo>
                  <a:lnTo>
                    <a:pt x="247063" y="585911"/>
                  </a:lnTo>
                  <a:lnTo>
                    <a:pt x="201701" y="574730"/>
                  </a:lnTo>
                  <a:lnTo>
                    <a:pt x="159397" y="556839"/>
                  </a:lnTo>
                  <a:lnTo>
                    <a:pt x="120759" y="532848"/>
                  </a:lnTo>
                  <a:lnTo>
                    <a:pt x="86396" y="503364"/>
                  </a:lnTo>
                  <a:lnTo>
                    <a:pt x="56916" y="468997"/>
                  </a:lnTo>
                  <a:lnTo>
                    <a:pt x="32928" y="430356"/>
                  </a:lnTo>
                  <a:lnTo>
                    <a:pt x="15040" y="388049"/>
                  </a:lnTo>
                  <a:lnTo>
                    <a:pt x="3861" y="342685"/>
                  </a:lnTo>
                  <a:lnTo>
                    <a:pt x="0" y="294874"/>
                  </a:lnTo>
                  <a:lnTo>
                    <a:pt x="3861" y="247063"/>
                  </a:lnTo>
                  <a:lnTo>
                    <a:pt x="15040" y="201701"/>
                  </a:lnTo>
                  <a:lnTo>
                    <a:pt x="32928" y="159397"/>
                  </a:lnTo>
                  <a:lnTo>
                    <a:pt x="56916" y="120759"/>
                  </a:lnTo>
                  <a:lnTo>
                    <a:pt x="86396" y="86396"/>
                  </a:lnTo>
                  <a:lnTo>
                    <a:pt x="120759" y="56916"/>
                  </a:lnTo>
                  <a:lnTo>
                    <a:pt x="159397" y="32928"/>
                  </a:lnTo>
                  <a:lnTo>
                    <a:pt x="201701" y="15040"/>
                  </a:lnTo>
                  <a:lnTo>
                    <a:pt x="247063" y="3861"/>
                  </a:lnTo>
                  <a:lnTo>
                    <a:pt x="294874" y="0"/>
                  </a:lnTo>
                  <a:lnTo>
                    <a:pt x="342861" y="3861"/>
                  </a:lnTo>
                  <a:lnTo>
                    <a:pt x="388366" y="15040"/>
                  </a:lnTo>
                  <a:lnTo>
                    <a:pt x="430783" y="32928"/>
                  </a:lnTo>
                  <a:lnTo>
                    <a:pt x="469507" y="56916"/>
                  </a:lnTo>
                  <a:lnTo>
                    <a:pt x="503933" y="86396"/>
                  </a:lnTo>
                  <a:lnTo>
                    <a:pt x="533456" y="120759"/>
                  </a:lnTo>
                  <a:lnTo>
                    <a:pt x="557472" y="159397"/>
                  </a:lnTo>
                  <a:lnTo>
                    <a:pt x="575375" y="201701"/>
                  </a:lnTo>
                  <a:lnTo>
                    <a:pt x="586560" y="247063"/>
                  </a:lnTo>
                  <a:lnTo>
                    <a:pt x="590423" y="294874"/>
                  </a:lnTo>
                  <a:lnTo>
                    <a:pt x="586560" y="342685"/>
                  </a:lnTo>
                  <a:lnTo>
                    <a:pt x="575375" y="388049"/>
                  </a:lnTo>
                  <a:lnTo>
                    <a:pt x="557472" y="430356"/>
                  </a:lnTo>
                  <a:lnTo>
                    <a:pt x="533456" y="468997"/>
                  </a:lnTo>
                  <a:lnTo>
                    <a:pt x="503933" y="503364"/>
                  </a:lnTo>
                  <a:lnTo>
                    <a:pt x="469507" y="532848"/>
                  </a:lnTo>
                  <a:lnTo>
                    <a:pt x="430783" y="556839"/>
                  </a:lnTo>
                  <a:lnTo>
                    <a:pt x="388366" y="574730"/>
                  </a:lnTo>
                  <a:lnTo>
                    <a:pt x="342861" y="585911"/>
                  </a:lnTo>
                  <a:lnTo>
                    <a:pt x="294874" y="589773"/>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2" name="Google Shape;572;p19"/>
            <p:cNvSpPr/>
            <p:nvPr/>
          </p:nvSpPr>
          <p:spPr>
            <a:xfrm>
              <a:off x="3777617" y="3956191"/>
              <a:ext cx="332740" cy="589915"/>
            </a:xfrm>
            <a:custGeom>
              <a:rect b="b" l="l" r="r" t="t"/>
              <a:pathLst>
                <a:path extrusionOk="0" h="589914" w="332739">
                  <a:moveTo>
                    <a:pt x="39374" y="589898"/>
                  </a:moveTo>
                  <a:lnTo>
                    <a:pt x="29608" y="589735"/>
                  </a:lnTo>
                  <a:lnTo>
                    <a:pt x="19781" y="589245"/>
                  </a:lnTo>
                  <a:lnTo>
                    <a:pt x="9907" y="588432"/>
                  </a:lnTo>
                  <a:lnTo>
                    <a:pt x="0" y="587298"/>
                  </a:lnTo>
                  <a:lnTo>
                    <a:pt x="47386" y="577039"/>
                  </a:lnTo>
                  <a:lnTo>
                    <a:pt x="91474" y="559657"/>
                  </a:lnTo>
                  <a:lnTo>
                    <a:pt x="131656" y="535823"/>
                  </a:lnTo>
                  <a:lnTo>
                    <a:pt x="167323" y="506208"/>
                  </a:lnTo>
                  <a:lnTo>
                    <a:pt x="197869" y="471482"/>
                  </a:lnTo>
                  <a:lnTo>
                    <a:pt x="222684" y="432315"/>
                  </a:lnTo>
                  <a:lnTo>
                    <a:pt x="241162" y="389378"/>
                  </a:lnTo>
                  <a:lnTo>
                    <a:pt x="252695" y="343341"/>
                  </a:lnTo>
                  <a:lnTo>
                    <a:pt x="256674" y="294874"/>
                  </a:lnTo>
                  <a:lnTo>
                    <a:pt x="252695" y="246408"/>
                  </a:lnTo>
                  <a:lnTo>
                    <a:pt x="241162" y="200373"/>
                  </a:lnTo>
                  <a:lnTo>
                    <a:pt x="222684" y="157440"/>
                  </a:lnTo>
                  <a:lnTo>
                    <a:pt x="197869" y="118278"/>
                  </a:lnTo>
                  <a:lnTo>
                    <a:pt x="167323" y="83558"/>
                  </a:lnTo>
                  <a:lnTo>
                    <a:pt x="131656" y="53950"/>
                  </a:lnTo>
                  <a:lnTo>
                    <a:pt x="91474" y="30124"/>
                  </a:lnTo>
                  <a:lnTo>
                    <a:pt x="47386" y="12751"/>
                  </a:lnTo>
                  <a:lnTo>
                    <a:pt x="0" y="2499"/>
                  </a:lnTo>
                  <a:lnTo>
                    <a:pt x="9490" y="1328"/>
                  </a:lnTo>
                  <a:lnTo>
                    <a:pt x="19093" y="556"/>
                  </a:lnTo>
                  <a:lnTo>
                    <a:pt x="28687" y="130"/>
                  </a:lnTo>
                  <a:lnTo>
                    <a:pt x="38149" y="0"/>
                  </a:lnTo>
                  <a:lnTo>
                    <a:pt x="83789" y="3481"/>
                  </a:lnTo>
                  <a:lnTo>
                    <a:pt x="127134" y="13571"/>
                  </a:lnTo>
                  <a:lnTo>
                    <a:pt x="167689" y="29740"/>
                  </a:lnTo>
                  <a:lnTo>
                    <a:pt x="204961" y="51458"/>
                  </a:lnTo>
                  <a:lnTo>
                    <a:pt x="238456" y="78193"/>
                  </a:lnTo>
                  <a:lnTo>
                    <a:pt x="267681" y="109417"/>
                  </a:lnTo>
                  <a:lnTo>
                    <a:pt x="292140" y="144599"/>
                  </a:lnTo>
                  <a:lnTo>
                    <a:pt x="311340" y="183208"/>
                  </a:lnTo>
                  <a:lnTo>
                    <a:pt x="324788" y="224715"/>
                  </a:lnTo>
                  <a:lnTo>
                    <a:pt x="331989" y="268588"/>
                  </a:lnTo>
                  <a:lnTo>
                    <a:pt x="332449" y="314299"/>
                  </a:lnTo>
                  <a:lnTo>
                    <a:pt x="325986" y="360148"/>
                  </a:lnTo>
                  <a:lnTo>
                    <a:pt x="312870" y="403220"/>
                  </a:lnTo>
                  <a:lnTo>
                    <a:pt x="293693" y="443032"/>
                  </a:lnTo>
                  <a:lnTo>
                    <a:pt x="269045" y="479101"/>
                  </a:lnTo>
                  <a:lnTo>
                    <a:pt x="239518" y="510945"/>
                  </a:lnTo>
                  <a:lnTo>
                    <a:pt x="205702" y="538082"/>
                  </a:lnTo>
                  <a:lnTo>
                    <a:pt x="168189" y="560028"/>
                  </a:lnTo>
                  <a:lnTo>
                    <a:pt x="127569" y="576301"/>
                  </a:lnTo>
                  <a:lnTo>
                    <a:pt x="84434" y="586418"/>
                  </a:lnTo>
                  <a:lnTo>
                    <a:pt x="39374" y="589898"/>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3" name="Google Shape;573;p19"/>
            <p:cNvSpPr/>
            <p:nvPr/>
          </p:nvSpPr>
          <p:spPr>
            <a:xfrm>
              <a:off x="3623592" y="4083916"/>
              <a:ext cx="321310" cy="462915"/>
            </a:xfrm>
            <a:custGeom>
              <a:rect b="b" l="l" r="r" t="t"/>
              <a:pathLst>
                <a:path extrusionOk="0" h="462914" w="321310">
                  <a:moveTo>
                    <a:pt x="179049" y="462699"/>
                  </a:moveTo>
                  <a:lnTo>
                    <a:pt x="177774" y="462699"/>
                  </a:lnTo>
                  <a:lnTo>
                    <a:pt x="155745" y="460558"/>
                  </a:lnTo>
                  <a:lnTo>
                    <a:pt x="133880" y="456974"/>
                  </a:lnTo>
                  <a:lnTo>
                    <a:pt x="112363" y="451870"/>
                  </a:lnTo>
                  <a:lnTo>
                    <a:pt x="91374" y="445174"/>
                  </a:lnTo>
                  <a:lnTo>
                    <a:pt x="90124" y="444524"/>
                  </a:lnTo>
                  <a:lnTo>
                    <a:pt x="90124" y="271124"/>
                  </a:lnTo>
                  <a:lnTo>
                    <a:pt x="88924" y="270474"/>
                  </a:lnTo>
                  <a:lnTo>
                    <a:pt x="3124" y="270474"/>
                  </a:lnTo>
                  <a:lnTo>
                    <a:pt x="0" y="266699"/>
                  </a:lnTo>
                  <a:lnTo>
                    <a:pt x="0" y="183474"/>
                  </a:lnTo>
                  <a:lnTo>
                    <a:pt x="3124" y="180299"/>
                  </a:lnTo>
                  <a:lnTo>
                    <a:pt x="88924" y="180299"/>
                  </a:lnTo>
                  <a:lnTo>
                    <a:pt x="90124" y="179074"/>
                  </a:lnTo>
                  <a:lnTo>
                    <a:pt x="90124" y="167149"/>
                  </a:lnTo>
                  <a:lnTo>
                    <a:pt x="96999" y="122856"/>
                  </a:lnTo>
                  <a:lnTo>
                    <a:pt x="116102" y="83047"/>
                  </a:lnTo>
                  <a:lnTo>
                    <a:pt x="145155" y="49290"/>
                  </a:lnTo>
                  <a:lnTo>
                    <a:pt x="181880" y="23151"/>
                  </a:lnTo>
                  <a:lnTo>
                    <a:pt x="223996" y="6199"/>
                  </a:lnTo>
                  <a:lnTo>
                    <a:pt x="269224" y="0"/>
                  </a:lnTo>
                  <a:lnTo>
                    <a:pt x="317399" y="0"/>
                  </a:lnTo>
                  <a:lnTo>
                    <a:pt x="321174" y="3124"/>
                  </a:lnTo>
                  <a:lnTo>
                    <a:pt x="321174" y="86399"/>
                  </a:lnTo>
                  <a:lnTo>
                    <a:pt x="317399" y="90174"/>
                  </a:lnTo>
                  <a:lnTo>
                    <a:pt x="269224" y="90174"/>
                  </a:lnTo>
                  <a:lnTo>
                    <a:pt x="234374" y="95248"/>
                  </a:lnTo>
                  <a:lnTo>
                    <a:pt x="205918" y="110118"/>
                  </a:lnTo>
                  <a:lnTo>
                    <a:pt x="186733" y="134260"/>
                  </a:lnTo>
                  <a:lnTo>
                    <a:pt x="179699" y="167149"/>
                  </a:lnTo>
                  <a:lnTo>
                    <a:pt x="179699" y="179074"/>
                  </a:lnTo>
                  <a:lnTo>
                    <a:pt x="180299" y="179699"/>
                  </a:lnTo>
                  <a:lnTo>
                    <a:pt x="317399" y="179699"/>
                  </a:lnTo>
                  <a:lnTo>
                    <a:pt x="321174" y="183474"/>
                  </a:lnTo>
                  <a:lnTo>
                    <a:pt x="321174" y="266699"/>
                  </a:lnTo>
                  <a:lnTo>
                    <a:pt x="317399" y="270474"/>
                  </a:lnTo>
                  <a:lnTo>
                    <a:pt x="180299" y="270474"/>
                  </a:lnTo>
                  <a:lnTo>
                    <a:pt x="179699" y="271124"/>
                  </a:lnTo>
                  <a:lnTo>
                    <a:pt x="179699" y="461424"/>
                  </a:lnTo>
                  <a:lnTo>
                    <a:pt x="179049" y="462699"/>
                  </a:lnTo>
                  <a:close/>
                </a:path>
              </a:pathLst>
            </a:custGeom>
            <a:solidFill>
              <a:srgbClr val="FDFDF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74" name="Google Shape;574;p19"/>
          <p:cNvGrpSpPr/>
          <p:nvPr/>
        </p:nvGrpSpPr>
        <p:grpSpPr>
          <a:xfrm>
            <a:off x="2197810" y="3972316"/>
            <a:ext cx="556260" cy="555625"/>
            <a:chOff x="2197810" y="3972316"/>
            <a:chExt cx="556260" cy="555625"/>
          </a:xfrm>
        </p:grpSpPr>
        <p:sp>
          <p:nvSpPr>
            <p:cNvPr id="575" name="Google Shape;575;p19"/>
            <p:cNvSpPr/>
            <p:nvPr/>
          </p:nvSpPr>
          <p:spPr>
            <a:xfrm>
              <a:off x="2197810" y="3972316"/>
              <a:ext cx="556260" cy="555625"/>
            </a:xfrm>
            <a:custGeom>
              <a:rect b="b" l="l" r="r" t="t"/>
              <a:pathLst>
                <a:path extrusionOk="0" h="555625" w="556260">
                  <a:moveTo>
                    <a:pt x="278334" y="555473"/>
                  </a:moveTo>
                  <a:lnTo>
                    <a:pt x="233140" y="551835"/>
                  </a:lnTo>
                  <a:lnTo>
                    <a:pt x="190285" y="541304"/>
                  </a:lnTo>
                  <a:lnTo>
                    <a:pt x="150338" y="524453"/>
                  </a:lnTo>
                  <a:lnTo>
                    <a:pt x="113870" y="501856"/>
                  </a:lnTo>
                  <a:lnTo>
                    <a:pt x="81450" y="474086"/>
                  </a:lnTo>
                  <a:lnTo>
                    <a:pt x="53647" y="441717"/>
                  </a:lnTo>
                  <a:lnTo>
                    <a:pt x="31030" y="405323"/>
                  </a:lnTo>
                  <a:lnTo>
                    <a:pt x="14171" y="365477"/>
                  </a:lnTo>
                  <a:lnTo>
                    <a:pt x="3637" y="322753"/>
                  </a:lnTo>
                  <a:lnTo>
                    <a:pt x="0" y="277724"/>
                  </a:lnTo>
                  <a:lnTo>
                    <a:pt x="3637" y="232696"/>
                  </a:lnTo>
                  <a:lnTo>
                    <a:pt x="14171" y="189974"/>
                  </a:lnTo>
                  <a:lnTo>
                    <a:pt x="31030" y="150130"/>
                  </a:lnTo>
                  <a:lnTo>
                    <a:pt x="53647" y="113739"/>
                  </a:lnTo>
                  <a:lnTo>
                    <a:pt x="81450" y="81374"/>
                  </a:lnTo>
                  <a:lnTo>
                    <a:pt x="113870" y="53608"/>
                  </a:lnTo>
                  <a:lnTo>
                    <a:pt x="150338" y="31014"/>
                  </a:lnTo>
                  <a:lnTo>
                    <a:pt x="190285" y="14166"/>
                  </a:lnTo>
                  <a:lnTo>
                    <a:pt x="233140" y="3637"/>
                  </a:lnTo>
                  <a:lnTo>
                    <a:pt x="278334" y="0"/>
                  </a:lnTo>
                  <a:lnTo>
                    <a:pt x="328233" y="4477"/>
                  </a:lnTo>
                  <a:lnTo>
                    <a:pt x="375207" y="17384"/>
                  </a:lnTo>
                  <a:lnTo>
                    <a:pt x="418470" y="37936"/>
                  </a:lnTo>
                  <a:lnTo>
                    <a:pt x="457234" y="65344"/>
                  </a:lnTo>
                  <a:lnTo>
                    <a:pt x="490714" y="98824"/>
                  </a:lnTo>
                  <a:lnTo>
                    <a:pt x="518122" y="137588"/>
                  </a:lnTo>
                  <a:lnTo>
                    <a:pt x="538674" y="180850"/>
                  </a:lnTo>
                  <a:lnTo>
                    <a:pt x="551581" y="227825"/>
                  </a:lnTo>
                  <a:lnTo>
                    <a:pt x="556058" y="277724"/>
                  </a:lnTo>
                  <a:lnTo>
                    <a:pt x="551581" y="327624"/>
                  </a:lnTo>
                  <a:lnTo>
                    <a:pt x="538674" y="374601"/>
                  </a:lnTo>
                  <a:lnTo>
                    <a:pt x="518122" y="417866"/>
                  </a:lnTo>
                  <a:lnTo>
                    <a:pt x="490714" y="456634"/>
                  </a:lnTo>
                  <a:lnTo>
                    <a:pt x="457234" y="490118"/>
                  </a:lnTo>
                  <a:lnTo>
                    <a:pt x="418470" y="517531"/>
                  </a:lnTo>
                  <a:lnTo>
                    <a:pt x="375207" y="538085"/>
                  </a:lnTo>
                  <a:lnTo>
                    <a:pt x="328233" y="550995"/>
                  </a:lnTo>
                  <a:lnTo>
                    <a:pt x="278334" y="555473"/>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6" name="Google Shape;576;p19"/>
            <p:cNvSpPr/>
            <p:nvPr/>
          </p:nvSpPr>
          <p:spPr>
            <a:xfrm>
              <a:off x="2439590" y="3972316"/>
              <a:ext cx="314325" cy="555625"/>
            </a:xfrm>
            <a:custGeom>
              <a:rect b="b" l="l" r="r" t="t"/>
              <a:pathLst>
                <a:path extrusionOk="0" h="555625" w="314325">
                  <a:moveTo>
                    <a:pt x="37089" y="555598"/>
                  </a:moveTo>
                  <a:lnTo>
                    <a:pt x="27894" y="555444"/>
                  </a:lnTo>
                  <a:lnTo>
                    <a:pt x="18637" y="554983"/>
                  </a:lnTo>
                  <a:lnTo>
                    <a:pt x="9334" y="554217"/>
                  </a:lnTo>
                  <a:lnTo>
                    <a:pt x="0" y="553148"/>
                  </a:lnTo>
                  <a:lnTo>
                    <a:pt x="44781" y="543478"/>
                  </a:lnTo>
                  <a:lnTo>
                    <a:pt x="86384" y="527102"/>
                  </a:lnTo>
                  <a:lnTo>
                    <a:pt x="124250" y="504653"/>
                  </a:lnTo>
                  <a:lnTo>
                    <a:pt x="157821" y="476761"/>
                  </a:lnTo>
                  <a:lnTo>
                    <a:pt x="186540" y="444056"/>
                  </a:lnTo>
                  <a:lnTo>
                    <a:pt x="209848" y="407169"/>
                  </a:lnTo>
                  <a:lnTo>
                    <a:pt x="227188" y="366731"/>
                  </a:lnTo>
                  <a:lnTo>
                    <a:pt x="238001" y="323372"/>
                  </a:lnTo>
                  <a:lnTo>
                    <a:pt x="241729" y="277724"/>
                  </a:lnTo>
                  <a:lnTo>
                    <a:pt x="238001" y="232076"/>
                  </a:lnTo>
                  <a:lnTo>
                    <a:pt x="227188" y="188717"/>
                  </a:lnTo>
                  <a:lnTo>
                    <a:pt x="209848" y="148281"/>
                  </a:lnTo>
                  <a:lnTo>
                    <a:pt x="186540" y="111396"/>
                  </a:lnTo>
                  <a:lnTo>
                    <a:pt x="157821" y="78696"/>
                  </a:lnTo>
                  <a:lnTo>
                    <a:pt x="124250" y="50810"/>
                  </a:lnTo>
                  <a:lnTo>
                    <a:pt x="86384" y="28369"/>
                  </a:lnTo>
                  <a:lnTo>
                    <a:pt x="44781" y="12005"/>
                  </a:lnTo>
                  <a:lnTo>
                    <a:pt x="0" y="2349"/>
                  </a:lnTo>
                  <a:lnTo>
                    <a:pt x="9193" y="1244"/>
                  </a:lnTo>
                  <a:lnTo>
                    <a:pt x="18279" y="518"/>
                  </a:lnTo>
                  <a:lnTo>
                    <a:pt x="27366" y="121"/>
                  </a:lnTo>
                  <a:lnTo>
                    <a:pt x="36559" y="0"/>
                  </a:lnTo>
                  <a:lnTo>
                    <a:pt x="83575" y="3957"/>
                  </a:lnTo>
                  <a:lnTo>
                    <a:pt x="127980" y="15385"/>
                  </a:lnTo>
                  <a:lnTo>
                    <a:pt x="169144" y="33621"/>
                  </a:lnTo>
                  <a:lnTo>
                    <a:pt x="206440" y="57998"/>
                  </a:lnTo>
                  <a:lnTo>
                    <a:pt x="239236" y="87852"/>
                  </a:lnTo>
                  <a:lnTo>
                    <a:pt x="266904" y="122520"/>
                  </a:lnTo>
                  <a:lnTo>
                    <a:pt x="288814" y="161335"/>
                  </a:lnTo>
                  <a:lnTo>
                    <a:pt x="304337" y="203634"/>
                  </a:lnTo>
                  <a:lnTo>
                    <a:pt x="312844" y="248752"/>
                  </a:lnTo>
                  <a:lnTo>
                    <a:pt x="313704" y="296024"/>
                  </a:lnTo>
                  <a:lnTo>
                    <a:pt x="306373" y="343852"/>
                  </a:lnTo>
                  <a:lnTo>
                    <a:pt x="291420" y="388389"/>
                  </a:lnTo>
                  <a:lnTo>
                    <a:pt x="269603" y="429010"/>
                  </a:lnTo>
                  <a:lnTo>
                    <a:pt x="241683" y="465092"/>
                  </a:lnTo>
                  <a:lnTo>
                    <a:pt x="208418" y="496012"/>
                  </a:lnTo>
                  <a:lnTo>
                    <a:pt x="170566" y="521146"/>
                  </a:lnTo>
                  <a:lnTo>
                    <a:pt x="128889" y="539870"/>
                  </a:lnTo>
                  <a:lnTo>
                    <a:pt x="84143" y="551562"/>
                  </a:lnTo>
                  <a:lnTo>
                    <a:pt x="37089" y="555598"/>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7" name="Google Shape;577;p19"/>
            <p:cNvSpPr/>
            <p:nvPr/>
          </p:nvSpPr>
          <p:spPr>
            <a:xfrm>
              <a:off x="2330485" y="4201159"/>
              <a:ext cx="61594" cy="181610"/>
            </a:xfrm>
            <a:custGeom>
              <a:rect b="b" l="l" r="r" t="t"/>
              <a:pathLst>
                <a:path extrusionOk="0" h="181610" w="61594">
                  <a:moveTo>
                    <a:pt x="0" y="0"/>
                  </a:moveTo>
                  <a:lnTo>
                    <a:pt x="61352" y="0"/>
                  </a:lnTo>
                  <a:lnTo>
                    <a:pt x="61352" y="181609"/>
                  </a:lnTo>
                  <a:lnTo>
                    <a:pt x="0" y="18160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8" name="Google Shape;578;p19"/>
            <p:cNvSpPr/>
            <p:nvPr/>
          </p:nvSpPr>
          <p:spPr>
            <a:xfrm>
              <a:off x="2318768" y="4092366"/>
              <a:ext cx="73068" cy="739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9" name="Google Shape;579;p19"/>
            <p:cNvSpPr/>
            <p:nvPr/>
          </p:nvSpPr>
          <p:spPr>
            <a:xfrm>
              <a:off x="2451395" y="4201116"/>
              <a:ext cx="193974" cy="18279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80" name="Google Shape;580;p19"/>
          <p:cNvGrpSpPr/>
          <p:nvPr/>
        </p:nvGrpSpPr>
        <p:grpSpPr>
          <a:xfrm>
            <a:off x="4436541" y="827505"/>
            <a:ext cx="4204741" cy="3098261"/>
            <a:chOff x="4436541" y="827505"/>
            <a:chExt cx="4204741" cy="3098261"/>
          </a:xfrm>
        </p:grpSpPr>
        <p:sp>
          <p:nvSpPr>
            <p:cNvPr id="581" name="Google Shape;581;p19"/>
            <p:cNvSpPr/>
            <p:nvPr/>
          </p:nvSpPr>
          <p:spPr>
            <a:xfrm>
              <a:off x="5660119" y="3325718"/>
              <a:ext cx="593090" cy="514350"/>
            </a:xfrm>
            <a:custGeom>
              <a:rect b="b" l="l" r="r" t="t"/>
              <a:pathLst>
                <a:path extrusionOk="0" h="514350" w="593089">
                  <a:moveTo>
                    <a:pt x="547697" y="353274"/>
                  </a:moveTo>
                  <a:lnTo>
                    <a:pt x="248493" y="353274"/>
                  </a:lnTo>
                  <a:lnTo>
                    <a:pt x="235870" y="336478"/>
                  </a:lnTo>
                  <a:lnTo>
                    <a:pt x="192118" y="272397"/>
                  </a:lnTo>
                  <a:lnTo>
                    <a:pt x="167042" y="230391"/>
                  </a:lnTo>
                  <a:lnTo>
                    <a:pt x="143868" y="185259"/>
                  </a:lnTo>
                  <a:lnTo>
                    <a:pt x="125623" y="139639"/>
                  </a:lnTo>
                  <a:lnTo>
                    <a:pt x="115334" y="96173"/>
                  </a:lnTo>
                  <a:lnTo>
                    <a:pt x="116028" y="57497"/>
                  </a:lnTo>
                  <a:lnTo>
                    <a:pt x="162468" y="5074"/>
                  </a:lnTo>
                  <a:lnTo>
                    <a:pt x="189068" y="0"/>
                  </a:lnTo>
                  <a:lnTo>
                    <a:pt x="227625" y="11728"/>
                  </a:lnTo>
                  <a:lnTo>
                    <a:pt x="260591" y="42961"/>
                  </a:lnTo>
                  <a:lnTo>
                    <a:pt x="288190" y="87768"/>
                  </a:lnTo>
                  <a:lnTo>
                    <a:pt x="310649" y="140218"/>
                  </a:lnTo>
                  <a:lnTo>
                    <a:pt x="328193" y="194381"/>
                  </a:lnTo>
                  <a:lnTo>
                    <a:pt x="341048" y="244328"/>
                  </a:lnTo>
                  <a:lnTo>
                    <a:pt x="349440" y="284127"/>
                  </a:lnTo>
                  <a:lnTo>
                    <a:pt x="353593" y="307849"/>
                  </a:lnTo>
                  <a:lnTo>
                    <a:pt x="549868" y="307849"/>
                  </a:lnTo>
                  <a:lnTo>
                    <a:pt x="543192" y="337924"/>
                  </a:lnTo>
                  <a:lnTo>
                    <a:pt x="547697" y="353274"/>
                  </a:lnTo>
                  <a:close/>
                </a:path>
                <a:path extrusionOk="0" h="514350" w="593089">
                  <a:moveTo>
                    <a:pt x="549868" y="307849"/>
                  </a:moveTo>
                  <a:lnTo>
                    <a:pt x="353593" y="307849"/>
                  </a:lnTo>
                  <a:lnTo>
                    <a:pt x="350884" y="287650"/>
                  </a:lnTo>
                  <a:lnTo>
                    <a:pt x="347579" y="254428"/>
                  </a:lnTo>
                  <a:lnTo>
                    <a:pt x="345364" y="212294"/>
                  </a:lnTo>
                  <a:lnTo>
                    <a:pt x="345922" y="165362"/>
                  </a:lnTo>
                  <a:lnTo>
                    <a:pt x="350938" y="117741"/>
                  </a:lnTo>
                  <a:lnTo>
                    <a:pt x="362096" y="73546"/>
                  </a:lnTo>
                  <a:lnTo>
                    <a:pt x="381081" y="36886"/>
                  </a:lnTo>
                  <a:lnTo>
                    <a:pt x="449268" y="2624"/>
                  </a:lnTo>
                  <a:lnTo>
                    <a:pt x="452668" y="2624"/>
                  </a:lnTo>
                  <a:lnTo>
                    <a:pt x="456218" y="2774"/>
                  </a:lnTo>
                  <a:lnTo>
                    <a:pt x="459943" y="3174"/>
                  </a:lnTo>
                  <a:lnTo>
                    <a:pt x="550540" y="16463"/>
                  </a:lnTo>
                  <a:lnTo>
                    <a:pt x="589411" y="55762"/>
                  </a:lnTo>
                  <a:lnTo>
                    <a:pt x="584360" y="152455"/>
                  </a:lnTo>
                  <a:lnTo>
                    <a:pt x="549868" y="307849"/>
                  </a:lnTo>
                  <a:close/>
                </a:path>
                <a:path extrusionOk="0" h="514350" w="593089">
                  <a:moveTo>
                    <a:pt x="567067" y="419274"/>
                  </a:moveTo>
                  <a:lnTo>
                    <a:pt x="95518" y="419274"/>
                  </a:lnTo>
                  <a:lnTo>
                    <a:pt x="55104" y="391721"/>
                  </a:lnTo>
                  <a:lnTo>
                    <a:pt x="24631" y="361230"/>
                  </a:lnTo>
                  <a:lnTo>
                    <a:pt x="9027" y="328423"/>
                  </a:lnTo>
                  <a:lnTo>
                    <a:pt x="13218" y="293924"/>
                  </a:lnTo>
                  <a:lnTo>
                    <a:pt x="26265" y="272442"/>
                  </a:lnTo>
                  <a:lnTo>
                    <a:pt x="42050" y="257965"/>
                  </a:lnTo>
                  <a:lnTo>
                    <a:pt x="60075" y="249792"/>
                  </a:lnTo>
                  <a:lnTo>
                    <a:pt x="79843" y="247224"/>
                  </a:lnTo>
                  <a:lnTo>
                    <a:pt x="125506" y="257231"/>
                  </a:lnTo>
                  <a:lnTo>
                    <a:pt x="172034" y="282746"/>
                  </a:lnTo>
                  <a:lnTo>
                    <a:pt x="214629" y="317013"/>
                  </a:lnTo>
                  <a:lnTo>
                    <a:pt x="248493" y="353274"/>
                  </a:lnTo>
                  <a:lnTo>
                    <a:pt x="547697" y="353274"/>
                  </a:lnTo>
                  <a:lnTo>
                    <a:pt x="567067" y="419274"/>
                  </a:lnTo>
                  <a:close/>
                </a:path>
                <a:path extrusionOk="0" h="514350" w="593089">
                  <a:moveTo>
                    <a:pt x="183768" y="513998"/>
                  </a:moveTo>
                  <a:lnTo>
                    <a:pt x="179793" y="513998"/>
                  </a:lnTo>
                  <a:lnTo>
                    <a:pt x="177743" y="513923"/>
                  </a:lnTo>
                  <a:lnTo>
                    <a:pt x="105416" y="507133"/>
                  </a:lnTo>
                  <a:lnTo>
                    <a:pt x="50399" y="491896"/>
                  </a:lnTo>
                  <a:lnTo>
                    <a:pt x="14618" y="470778"/>
                  </a:lnTo>
                  <a:lnTo>
                    <a:pt x="0" y="446348"/>
                  </a:lnTo>
                  <a:lnTo>
                    <a:pt x="8468" y="421174"/>
                  </a:lnTo>
                  <a:lnTo>
                    <a:pt x="13844" y="416578"/>
                  </a:lnTo>
                  <a:lnTo>
                    <a:pt x="21040" y="413486"/>
                  </a:lnTo>
                  <a:lnTo>
                    <a:pt x="29826" y="411745"/>
                  </a:lnTo>
                  <a:lnTo>
                    <a:pt x="39968" y="411199"/>
                  </a:lnTo>
                  <a:lnTo>
                    <a:pt x="52638" y="411817"/>
                  </a:lnTo>
                  <a:lnTo>
                    <a:pt x="66346" y="413521"/>
                  </a:lnTo>
                  <a:lnTo>
                    <a:pt x="80753" y="416082"/>
                  </a:lnTo>
                  <a:lnTo>
                    <a:pt x="95518" y="419274"/>
                  </a:lnTo>
                  <a:lnTo>
                    <a:pt x="567067" y="419274"/>
                  </a:lnTo>
                  <a:lnTo>
                    <a:pt x="588387" y="491924"/>
                  </a:lnTo>
                  <a:lnTo>
                    <a:pt x="261943" y="491924"/>
                  </a:lnTo>
                  <a:lnTo>
                    <a:pt x="251261" y="500414"/>
                  </a:lnTo>
                  <a:lnTo>
                    <a:pt x="235193" y="507442"/>
                  </a:lnTo>
                  <a:lnTo>
                    <a:pt x="212956" y="512230"/>
                  </a:lnTo>
                  <a:lnTo>
                    <a:pt x="183768" y="513998"/>
                  </a:lnTo>
                  <a:close/>
                </a:path>
                <a:path extrusionOk="0" h="514350" w="593089">
                  <a:moveTo>
                    <a:pt x="592892" y="507273"/>
                  </a:moveTo>
                  <a:lnTo>
                    <a:pt x="264793" y="491924"/>
                  </a:lnTo>
                  <a:lnTo>
                    <a:pt x="588387" y="491924"/>
                  </a:lnTo>
                  <a:lnTo>
                    <a:pt x="592892" y="507273"/>
                  </a:lnTo>
                  <a:close/>
                </a:path>
              </a:pathLst>
            </a:custGeom>
            <a:solidFill>
              <a:srgbClr val="77E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2" name="Google Shape;582;p19"/>
            <p:cNvSpPr/>
            <p:nvPr/>
          </p:nvSpPr>
          <p:spPr>
            <a:xfrm>
              <a:off x="5660119" y="3326586"/>
              <a:ext cx="593090" cy="513080"/>
            </a:xfrm>
            <a:custGeom>
              <a:rect b="b" l="l" r="r" t="t"/>
              <a:pathLst>
                <a:path extrusionOk="0" h="513079" w="593089">
                  <a:moveTo>
                    <a:pt x="177743" y="513055"/>
                  </a:moveTo>
                  <a:lnTo>
                    <a:pt x="105416" y="506265"/>
                  </a:lnTo>
                  <a:lnTo>
                    <a:pt x="50399" y="491027"/>
                  </a:lnTo>
                  <a:lnTo>
                    <a:pt x="14618" y="469909"/>
                  </a:lnTo>
                  <a:lnTo>
                    <a:pt x="0" y="445479"/>
                  </a:lnTo>
                  <a:lnTo>
                    <a:pt x="8468" y="420305"/>
                  </a:lnTo>
                  <a:lnTo>
                    <a:pt x="22059" y="412320"/>
                  </a:lnTo>
                  <a:lnTo>
                    <a:pt x="42647" y="410365"/>
                  </a:lnTo>
                  <a:lnTo>
                    <a:pt x="67907" y="412905"/>
                  </a:lnTo>
                  <a:lnTo>
                    <a:pt x="95518" y="418405"/>
                  </a:lnTo>
                  <a:lnTo>
                    <a:pt x="55104" y="390853"/>
                  </a:lnTo>
                  <a:lnTo>
                    <a:pt x="24631" y="360362"/>
                  </a:lnTo>
                  <a:lnTo>
                    <a:pt x="9027" y="327555"/>
                  </a:lnTo>
                  <a:lnTo>
                    <a:pt x="13218" y="293056"/>
                  </a:lnTo>
                  <a:lnTo>
                    <a:pt x="39025" y="259226"/>
                  </a:lnTo>
                  <a:lnTo>
                    <a:pt x="72588" y="246706"/>
                  </a:lnTo>
                  <a:lnTo>
                    <a:pt x="110898" y="251279"/>
                  </a:lnTo>
                  <a:lnTo>
                    <a:pt x="150946" y="268731"/>
                  </a:lnTo>
                  <a:lnTo>
                    <a:pt x="189722" y="294847"/>
                  </a:lnTo>
                  <a:lnTo>
                    <a:pt x="224216" y="325410"/>
                  </a:lnTo>
                  <a:lnTo>
                    <a:pt x="251418" y="356206"/>
                  </a:lnTo>
                  <a:lnTo>
                    <a:pt x="216809" y="308873"/>
                  </a:lnTo>
                  <a:lnTo>
                    <a:pt x="151715" y="200653"/>
                  </a:lnTo>
                  <a:lnTo>
                    <a:pt x="114235" y="82209"/>
                  </a:lnTo>
                  <a:lnTo>
                    <a:pt x="162468" y="4206"/>
                  </a:lnTo>
                  <a:lnTo>
                    <a:pt x="199541" y="0"/>
                  </a:lnTo>
                  <a:lnTo>
                    <a:pt x="232228" y="14001"/>
                  </a:lnTo>
                  <a:lnTo>
                    <a:pt x="260679" y="42267"/>
                  </a:lnTo>
                  <a:lnTo>
                    <a:pt x="285042" y="80857"/>
                  </a:lnTo>
                  <a:lnTo>
                    <a:pt x="305468" y="125828"/>
                  </a:lnTo>
                  <a:lnTo>
                    <a:pt x="322104" y="173237"/>
                  </a:lnTo>
                  <a:lnTo>
                    <a:pt x="335101" y="219141"/>
                  </a:lnTo>
                  <a:lnTo>
                    <a:pt x="344607" y="259599"/>
                  </a:lnTo>
                  <a:lnTo>
                    <a:pt x="353743" y="308406"/>
                  </a:lnTo>
                  <a:lnTo>
                    <a:pt x="351126" y="289121"/>
                  </a:lnTo>
                  <a:lnTo>
                    <a:pt x="347704" y="255391"/>
                  </a:lnTo>
                  <a:lnTo>
                    <a:pt x="345365" y="211830"/>
                  </a:lnTo>
                  <a:lnTo>
                    <a:pt x="346000" y="163049"/>
                  </a:lnTo>
                  <a:lnTo>
                    <a:pt x="351500" y="113663"/>
                  </a:lnTo>
                  <a:lnTo>
                    <a:pt x="363754" y="68282"/>
                  </a:lnTo>
                  <a:lnTo>
                    <a:pt x="384652" y="31521"/>
                  </a:lnTo>
                  <a:lnTo>
                    <a:pt x="416085" y="7991"/>
                  </a:lnTo>
                  <a:lnTo>
                    <a:pt x="459943" y="2306"/>
                  </a:lnTo>
                  <a:lnTo>
                    <a:pt x="550540" y="15595"/>
                  </a:lnTo>
                  <a:lnTo>
                    <a:pt x="589411" y="54894"/>
                  </a:lnTo>
                  <a:lnTo>
                    <a:pt x="584360" y="151586"/>
                  </a:lnTo>
                  <a:lnTo>
                    <a:pt x="543192" y="337056"/>
                  </a:lnTo>
                  <a:lnTo>
                    <a:pt x="592892" y="506405"/>
                  </a:lnTo>
                  <a:lnTo>
                    <a:pt x="264793" y="491055"/>
                  </a:lnTo>
                  <a:lnTo>
                    <a:pt x="261943" y="491055"/>
                  </a:lnTo>
                  <a:lnTo>
                    <a:pt x="250678" y="499868"/>
                  </a:lnTo>
                  <a:lnTo>
                    <a:pt x="233493" y="507071"/>
                  </a:lnTo>
                  <a:lnTo>
                    <a:pt x="209483" y="511766"/>
                  </a:lnTo>
                  <a:lnTo>
                    <a:pt x="177743" y="513055"/>
                  </a:lnTo>
                  <a:close/>
                </a:path>
              </a:pathLst>
            </a:custGeom>
            <a:solidFill>
              <a:srgbClr val="0710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3" name="Google Shape;583;p19"/>
            <p:cNvSpPr/>
            <p:nvPr/>
          </p:nvSpPr>
          <p:spPr>
            <a:xfrm>
              <a:off x="5881863" y="3609117"/>
              <a:ext cx="330200" cy="235585"/>
            </a:xfrm>
            <a:custGeom>
              <a:rect b="b" l="l" r="r" t="t"/>
              <a:pathLst>
                <a:path extrusionOk="0" h="235585" w="330200">
                  <a:moveTo>
                    <a:pt x="251574" y="235374"/>
                  </a:moveTo>
                  <a:lnTo>
                    <a:pt x="126299" y="232449"/>
                  </a:lnTo>
                  <a:lnTo>
                    <a:pt x="48459" y="193502"/>
                  </a:lnTo>
                  <a:lnTo>
                    <a:pt x="3207" y="155025"/>
                  </a:lnTo>
                  <a:lnTo>
                    <a:pt x="0" y="112949"/>
                  </a:lnTo>
                  <a:lnTo>
                    <a:pt x="5949" y="105024"/>
                  </a:lnTo>
                  <a:lnTo>
                    <a:pt x="12974" y="102024"/>
                  </a:lnTo>
                  <a:lnTo>
                    <a:pt x="20424" y="102024"/>
                  </a:lnTo>
                  <a:lnTo>
                    <a:pt x="35432" y="102568"/>
                  </a:lnTo>
                  <a:lnTo>
                    <a:pt x="46081" y="106377"/>
                  </a:lnTo>
                  <a:lnTo>
                    <a:pt x="57451" y="116716"/>
                  </a:lnTo>
                  <a:lnTo>
                    <a:pt x="74624" y="136849"/>
                  </a:lnTo>
                  <a:lnTo>
                    <a:pt x="65476" y="123438"/>
                  </a:lnTo>
                  <a:lnTo>
                    <a:pt x="49509" y="91999"/>
                  </a:lnTo>
                  <a:lnTo>
                    <a:pt x="43944" y="55723"/>
                  </a:lnTo>
                  <a:lnTo>
                    <a:pt x="65999" y="27799"/>
                  </a:lnTo>
                  <a:lnTo>
                    <a:pt x="73049" y="24549"/>
                  </a:lnTo>
                  <a:lnTo>
                    <a:pt x="79624" y="23124"/>
                  </a:lnTo>
                  <a:lnTo>
                    <a:pt x="85799" y="23124"/>
                  </a:lnTo>
                  <a:lnTo>
                    <a:pt x="111966" y="24288"/>
                  </a:lnTo>
                  <a:lnTo>
                    <a:pt x="127793" y="32434"/>
                  </a:lnTo>
                  <a:lnTo>
                    <a:pt x="139673" y="54544"/>
                  </a:lnTo>
                  <a:lnTo>
                    <a:pt x="153999" y="97599"/>
                  </a:lnTo>
                  <a:lnTo>
                    <a:pt x="151398" y="84245"/>
                  </a:lnTo>
                  <a:lnTo>
                    <a:pt x="154801" y="21293"/>
                  </a:lnTo>
                  <a:lnTo>
                    <a:pt x="181699" y="0"/>
                  </a:lnTo>
                  <a:lnTo>
                    <a:pt x="183849" y="0"/>
                  </a:lnTo>
                  <a:lnTo>
                    <a:pt x="205076" y="1345"/>
                  </a:lnTo>
                  <a:lnTo>
                    <a:pt x="216324" y="10765"/>
                  </a:lnTo>
                  <a:lnTo>
                    <a:pt x="221347" y="36333"/>
                  </a:lnTo>
                  <a:lnTo>
                    <a:pt x="223899" y="86124"/>
                  </a:lnTo>
                  <a:lnTo>
                    <a:pt x="228847" y="80027"/>
                  </a:lnTo>
                  <a:lnTo>
                    <a:pt x="241880" y="66612"/>
                  </a:lnTo>
                  <a:lnTo>
                    <a:pt x="260286" y="53197"/>
                  </a:lnTo>
                  <a:lnTo>
                    <a:pt x="281349" y="47099"/>
                  </a:lnTo>
                  <a:lnTo>
                    <a:pt x="289882" y="48349"/>
                  </a:lnTo>
                  <a:lnTo>
                    <a:pt x="298258" y="52412"/>
                  </a:lnTo>
                  <a:lnTo>
                    <a:pt x="306292" y="59756"/>
                  </a:lnTo>
                  <a:lnTo>
                    <a:pt x="313799" y="70849"/>
                  </a:lnTo>
                  <a:lnTo>
                    <a:pt x="330053" y="104090"/>
                  </a:lnTo>
                  <a:lnTo>
                    <a:pt x="328989" y="132309"/>
                  </a:lnTo>
                  <a:lnTo>
                    <a:pt x="304774" y="170928"/>
                  </a:lnTo>
                  <a:lnTo>
                    <a:pt x="251574" y="235374"/>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4" name="Google Shape;584;p19"/>
            <p:cNvSpPr/>
            <p:nvPr/>
          </p:nvSpPr>
          <p:spPr>
            <a:xfrm>
              <a:off x="6619752" y="3325718"/>
              <a:ext cx="612140" cy="516890"/>
            </a:xfrm>
            <a:custGeom>
              <a:rect b="b" l="l" r="r" t="t"/>
              <a:pathLst>
                <a:path extrusionOk="0" h="516889" w="612140">
                  <a:moveTo>
                    <a:pt x="379879" y="306499"/>
                  </a:moveTo>
                  <a:lnTo>
                    <a:pt x="242109" y="306499"/>
                  </a:lnTo>
                  <a:lnTo>
                    <a:pt x="246490" y="281471"/>
                  </a:lnTo>
                  <a:lnTo>
                    <a:pt x="254994" y="241185"/>
                  </a:lnTo>
                  <a:lnTo>
                    <a:pt x="267863" y="191371"/>
                  </a:lnTo>
                  <a:lnTo>
                    <a:pt x="285340" y="137762"/>
                  </a:lnTo>
                  <a:lnTo>
                    <a:pt x="307666" y="86088"/>
                  </a:lnTo>
                  <a:lnTo>
                    <a:pt x="335083" y="42082"/>
                  </a:lnTo>
                  <a:lnTo>
                    <a:pt x="367833" y="11475"/>
                  </a:lnTo>
                  <a:lnTo>
                    <a:pt x="406158" y="0"/>
                  </a:lnTo>
                  <a:lnTo>
                    <a:pt x="412646" y="314"/>
                  </a:lnTo>
                  <a:lnTo>
                    <a:pt x="465116" y="26788"/>
                  </a:lnTo>
                  <a:lnTo>
                    <a:pt x="479568" y="58908"/>
                  </a:lnTo>
                  <a:lnTo>
                    <a:pt x="479555" y="98641"/>
                  </a:lnTo>
                  <a:lnTo>
                    <a:pt x="468294" y="143191"/>
                  </a:lnTo>
                  <a:lnTo>
                    <a:pt x="448999" y="189762"/>
                  </a:lnTo>
                  <a:lnTo>
                    <a:pt x="424887" y="235559"/>
                  </a:lnTo>
                  <a:lnTo>
                    <a:pt x="399174" y="277786"/>
                  </a:lnTo>
                  <a:lnTo>
                    <a:pt x="379879" y="306499"/>
                  </a:lnTo>
                  <a:close/>
                </a:path>
                <a:path extrusionOk="0" h="516889" w="612140">
                  <a:moveTo>
                    <a:pt x="260784" y="516298"/>
                  </a:moveTo>
                  <a:lnTo>
                    <a:pt x="180303" y="516157"/>
                  </a:lnTo>
                  <a:lnTo>
                    <a:pt x="126472" y="515170"/>
                  </a:lnTo>
                  <a:lnTo>
                    <a:pt x="74983" y="512491"/>
                  </a:lnTo>
                  <a:lnTo>
                    <a:pt x="1534" y="507273"/>
                  </a:lnTo>
                  <a:lnTo>
                    <a:pt x="0" y="430522"/>
                  </a:lnTo>
                  <a:lnTo>
                    <a:pt x="8606" y="260596"/>
                  </a:lnTo>
                  <a:lnTo>
                    <a:pt x="47171" y="87983"/>
                  </a:lnTo>
                  <a:lnTo>
                    <a:pt x="135509" y="3174"/>
                  </a:lnTo>
                  <a:lnTo>
                    <a:pt x="139159" y="2774"/>
                  </a:lnTo>
                  <a:lnTo>
                    <a:pt x="142634" y="2624"/>
                  </a:lnTo>
                  <a:lnTo>
                    <a:pt x="146109" y="2624"/>
                  </a:lnTo>
                  <a:lnTo>
                    <a:pt x="185181" y="11696"/>
                  </a:lnTo>
                  <a:lnTo>
                    <a:pt x="232375" y="72301"/>
                  </a:lnTo>
                  <a:lnTo>
                    <a:pt x="243714" y="115853"/>
                  </a:lnTo>
                  <a:lnTo>
                    <a:pt x="249022" y="162918"/>
                  </a:lnTo>
                  <a:lnTo>
                    <a:pt x="249909" y="209506"/>
                  </a:lnTo>
                  <a:lnTo>
                    <a:pt x="247980" y="251625"/>
                  </a:lnTo>
                  <a:lnTo>
                    <a:pt x="242109" y="306499"/>
                  </a:lnTo>
                  <a:lnTo>
                    <a:pt x="379879" y="306499"/>
                  </a:lnTo>
                  <a:lnTo>
                    <a:pt x="375075" y="313649"/>
                  </a:lnTo>
                  <a:lnTo>
                    <a:pt x="355806" y="340352"/>
                  </a:lnTo>
                  <a:lnTo>
                    <a:pt x="344584" y="355099"/>
                  </a:lnTo>
                  <a:lnTo>
                    <a:pt x="580091" y="355099"/>
                  </a:lnTo>
                  <a:lnTo>
                    <a:pt x="543606" y="388117"/>
                  </a:lnTo>
                  <a:lnTo>
                    <a:pt x="494158" y="420224"/>
                  </a:lnTo>
                  <a:lnTo>
                    <a:pt x="578504" y="420224"/>
                  </a:lnTo>
                  <a:lnTo>
                    <a:pt x="592630" y="423142"/>
                  </a:lnTo>
                  <a:lnTo>
                    <a:pt x="607316" y="431715"/>
                  </a:lnTo>
                  <a:lnTo>
                    <a:pt x="611833" y="445074"/>
                  </a:lnTo>
                  <a:lnTo>
                    <a:pt x="601968" y="464815"/>
                  </a:lnTo>
                  <a:lnTo>
                    <a:pt x="541659" y="493142"/>
                  </a:lnTo>
                  <a:lnTo>
                    <a:pt x="495783" y="502474"/>
                  </a:lnTo>
                  <a:lnTo>
                    <a:pt x="442474" y="509082"/>
                  </a:lnTo>
                  <a:lnTo>
                    <a:pt x="384014" y="513340"/>
                  </a:lnTo>
                  <a:lnTo>
                    <a:pt x="322689" y="515621"/>
                  </a:lnTo>
                  <a:lnTo>
                    <a:pt x="260784" y="516298"/>
                  </a:lnTo>
                  <a:close/>
                </a:path>
                <a:path extrusionOk="0" h="516889" w="612140">
                  <a:moveTo>
                    <a:pt x="580091" y="355099"/>
                  </a:moveTo>
                  <a:lnTo>
                    <a:pt x="344584" y="355099"/>
                  </a:lnTo>
                  <a:lnTo>
                    <a:pt x="373338" y="323708"/>
                  </a:lnTo>
                  <a:lnTo>
                    <a:pt x="410522" y="291350"/>
                  </a:lnTo>
                  <a:lnTo>
                    <a:pt x="452623" y="262586"/>
                  </a:lnTo>
                  <a:lnTo>
                    <a:pt x="496130" y="241981"/>
                  </a:lnTo>
                  <a:lnTo>
                    <a:pt x="537533" y="234099"/>
                  </a:lnTo>
                  <a:lnTo>
                    <a:pt x="556930" y="236506"/>
                  </a:lnTo>
                  <a:lnTo>
                    <a:pt x="574342" y="244152"/>
                  </a:lnTo>
                  <a:lnTo>
                    <a:pt x="589294" y="257671"/>
                  </a:lnTo>
                  <a:lnTo>
                    <a:pt x="601308" y="277699"/>
                  </a:lnTo>
                  <a:lnTo>
                    <a:pt x="604074" y="315683"/>
                  </a:lnTo>
                  <a:lnTo>
                    <a:pt x="582542" y="352880"/>
                  </a:lnTo>
                  <a:lnTo>
                    <a:pt x="580091" y="355099"/>
                  </a:lnTo>
                  <a:close/>
                </a:path>
                <a:path extrusionOk="0" h="516889" w="612140">
                  <a:moveTo>
                    <a:pt x="578504" y="420224"/>
                  </a:moveTo>
                  <a:lnTo>
                    <a:pt x="494158" y="420224"/>
                  </a:lnTo>
                  <a:lnTo>
                    <a:pt x="506316" y="419027"/>
                  </a:lnTo>
                  <a:lnTo>
                    <a:pt x="518783" y="418077"/>
                  </a:lnTo>
                  <a:lnTo>
                    <a:pt x="531325" y="417450"/>
                  </a:lnTo>
                  <a:lnTo>
                    <a:pt x="543708" y="417224"/>
                  </a:lnTo>
                  <a:lnTo>
                    <a:pt x="570514" y="418573"/>
                  </a:lnTo>
                  <a:lnTo>
                    <a:pt x="578504" y="420224"/>
                  </a:lnTo>
                  <a:close/>
                </a:path>
              </a:pathLst>
            </a:custGeom>
            <a:solidFill>
              <a:srgbClr val="77E1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5" name="Google Shape;585;p19"/>
            <p:cNvSpPr/>
            <p:nvPr/>
          </p:nvSpPr>
          <p:spPr>
            <a:xfrm>
              <a:off x="6619751" y="3326586"/>
              <a:ext cx="612140" cy="532130"/>
            </a:xfrm>
            <a:custGeom>
              <a:rect b="b" l="l" r="r" t="t"/>
              <a:pathLst>
                <a:path extrusionOk="0" h="532129" w="612140">
                  <a:moveTo>
                    <a:pt x="528364" y="531630"/>
                  </a:moveTo>
                  <a:lnTo>
                    <a:pt x="348977" y="530183"/>
                  </a:lnTo>
                  <a:lnTo>
                    <a:pt x="1534" y="506405"/>
                  </a:lnTo>
                  <a:lnTo>
                    <a:pt x="0" y="429654"/>
                  </a:lnTo>
                  <a:lnTo>
                    <a:pt x="8606" y="259728"/>
                  </a:lnTo>
                  <a:lnTo>
                    <a:pt x="47170" y="87115"/>
                  </a:lnTo>
                  <a:lnTo>
                    <a:pt x="135509" y="2306"/>
                  </a:lnTo>
                  <a:lnTo>
                    <a:pt x="179096" y="8022"/>
                  </a:lnTo>
                  <a:lnTo>
                    <a:pt x="210385" y="31630"/>
                  </a:lnTo>
                  <a:lnTo>
                    <a:pt x="231239" y="68493"/>
                  </a:lnTo>
                  <a:lnTo>
                    <a:pt x="243523" y="113975"/>
                  </a:lnTo>
                  <a:lnTo>
                    <a:pt x="249101" y="163440"/>
                  </a:lnTo>
                  <a:lnTo>
                    <a:pt x="249837" y="212252"/>
                  </a:lnTo>
                  <a:lnTo>
                    <a:pt x="247594" y="255774"/>
                  </a:lnTo>
                  <a:lnTo>
                    <a:pt x="241634" y="308406"/>
                  </a:lnTo>
                  <a:lnTo>
                    <a:pt x="244600" y="290668"/>
                  </a:lnTo>
                  <a:lnTo>
                    <a:pt x="260145" y="219141"/>
                  </a:lnTo>
                  <a:lnTo>
                    <a:pt x="273057" y="173237"/>
                  </a:lnTo>
                  <a:lnTo>
                    <a:pt x="289618" y="125828"/>
                  </a:lnTo>
                  <a:lnTo>
                    <a:pt x="309994" y="80857"/>
                  </a:lnTo>
                  <a:lnTo>
                    <a:pt x="334352" y="42267"/>
                  </a:lnTo>
                  <a:lnTo>
                    <a:pt x="362858" y="14001"/>
                  </a:lnTo>
                  <a:lnTo>
                    <a:pt x="395680" y="0"/>
                  </a:lnTo>
                  <a:lnTo>
                    <a:pt x="432983" y="4206"/>
                  </a:lnTo>
                  <a:lnTo>
                    <a:pt x="514420" y="40377"/>
                  </a:lnTo>
                  <a:lnTo>
                    <a:pt x="532193" y="89100"/>
                  </a:lnTo>
                  <a:lnTo>
                    <a:pt x="477867" y="183376"/>
                  </a:lnTo>
                  <a:lnTo>
                    <a:pt x="343009" y="356206"/>
                  </a:lnTo>
                  <a:lnTo>
                    <a:pt x="367529" y="328594"/>
                  </a:lnTo>
                  <a:lnTo>
                    <a:pt x="399248" y="299556"/>
                  </a:lnTo>
                  <a:lnTo>
                    <a:pt x="435676" y="272332"/>
                  </a:lnTo>
                  <a:lnTo>
                    <a:pt x="474324" y="250162"/>
                  </a:lnTo>
                  <a:lnTo>
                    <a:pt x="512701" y="236287"/>
                  </a:lnTo>
                  <a:lnTo>
                    <a:pt x="548317" y="233946"/>
                  </a:lnTo>
                  <a:lnTo>
                    <a:pt x="578683" y="246381"/>
                  </a:lnTo>
                  <a:lnTo>
                    <a:pt x="601308" y="276831"/>
                  </a:lnTo>
                  <a:lnTo>
                    <a:pt x="604074" y="314815"/>
                  </a:lnTo>
                  <a:lnTo>
                    <a:pt x="582542" y="352012"/>
                  </a:lnTo>
                  <a:lnTo>
                    <a:pt x="543606" y="387249"/>
                  </a:lnTo>
                  <a:lnTo>
                    <a:pt x="494158" y="419355"/>
                  </a:lnTo>
                  <a:lnTo>
                    <a:pt x="535147" y="416495"/>
                  </a:lnTo>
                  <a:lnTo>
                    <a:pt x="573799" y="418130"/>
                  </a:lnTo>
                  <a:lnTo>
                    <a:pt x="602049" y="426591"/>
                  </a:lnTo>
                  <a:lnTo>
                    <a:pt x="611833" y="444205"/>
                  </a:lnTo>
                  <a:lnTo>
                    <a:pt x="596911" y="504915"/>
                  </a:lnTo>
                  <a:lnTo>
                    <a:pt x="528364" y="531630"/>
                  </a:lnTo>
                  <a:close/>
                </a:path>
              </a:pathLst>
            </a:custGeom>
            <a:solidFill>
              <a:srgbClr val="0710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6" name="Google Shape;586;p19"/>
            <p:cNvSpPr/>
            <p:nvPr/>
          </p:nvSpPr>
          <p:spPr>
            <a:xfrm>
              <a:off x="6672642" y="3620517"/>
              <a:ext cx="337820" cy="235585"/>
            </a:xfrm>
            <a:custGeom>
              <a:rect b="b" l="l" r="r" t="t"/>
              <a:pathLst>
                <a:path extrusionOk="0" h="235585" w="337820">
                  <a:moveTo>
                    <a:pt x="65369" y="235449"/>
                  </a:moveTo>
                  <a:lnTo>
                    <a:pt x="51354" y="217395"/>
                  </a:lnTo>
                  <a:lnTo>
                    <a:pt x="22813" y="173515"/>
                  </a:lnTo>
                  <a:lnTo>
                    <a:pt x="0" y="119233"/>
                  </a:lnTo>
                  <a:lnTo>
                    <a:pt x="3169" y="69974"/>
                  </a:lnTo>
                  <a:lnTo>
                    <a:pt x="10604" y="59167"/>
                  </a:lnTo>
                  <a:lnTo>
                    <a:pt x="18547" y="51990"/>
                  </a:lnTo>
                  <a:lnTo>
                    <a:pt x="26833" y="48005"/>
                  </a:lnTo>
                  <a:lnTo>
                    <a:pt x="35294" y="46774"/>
                  </a:lnTo>
                  <a:lnTo>
                    <a:pt x="52356" y="47390"/>
                  </a:lnTo>
                  <a:lnTo>
                    <a:pt x="64069" y="51703"/>
                  </a:lnTo>
                  <a:lnTo>
                    <a:pt x="75857" y="63407"/>
                  </a:lnTo>
                  <a:lnTo>
                    <a:pt x="93144" y="86199"/>
                  </a:lnTo>
                  <a:lnTo>
                    <a:pt x="94241" y="72731"/>
                  </a:lnTo>
                  <a:lnTo>
                    <a:pt x="99425" y="43099"/>
                  </a:lnTo>
                  <a:lnTo>
                    <a:pt x="111538" y="13468"/>
                  </a:lnTo>
                  <a:lnTo>
                    <a:pt x="133419" y="0"/>
                  </a:lnTo>
                  <a:lnTo>
                    <a:pt x="135794" y="0"/>
                  </a:lnTo>
                  <a:lnTo>
                    <a:pt x="138319" y="324"/>
                  </a:lnTo>
                  <a:lnTo>
                    <a:pt x="140944" y="1024"/>
                  </a:lnTo>
                  <a:lnTo>
                    <a:pt x="165503" y="8989"/>
                  </a:lnTo>
                  <a:lnTo>
                    <a:pt x="175981" y="21712"/>
                  </a:lnTo>
                  <a:lnTo>
                    <a:pt x="174441" y="48253"/>
                  </a:lnTo>
                  <a:lnTo>
                    <a:pt x="162944" y="97674"/>
                  </a:lnTo>
                  <a:lnTo>
                    <a:pt x="167335" y="86038"/>
                  </a:lnTo>
                  <a:lnTo>
                    <a:pt x="180391" y="60437"/>
                  </a:lnTo>
                  <a:lnTo>
                    <a:pt x="201935" y="34836"/>
                  </a:lnTo>
                  <a:lnTo>
                    <a:pt x="231794" y="23199"/>
                  </a:lnTo>
                  <a:lnTo>
                    <a:pt x="238119" y="23199"/>
                  </a:lnTo>
                  <a:lnTo>
                    <a:pt x="244769" y="24624"/>
                  </a:lnTo>
                  <a:lnTo>
                    <a:pt x="251894" y="27874"/>
                  </a:lnTo>
                  <a:lnTo>
                    <a:pt x="282949" y="44091"/>
                  </a:lnTo>
                  <a:lnTo>
                    <a:pt x="292303" y="60856"/>
                  </a:lnTo>
                  <a:lnTo>
                    <a:pt x="279059" y="88392"/>
                  </a:lnTo>
                  <a:lnTo>
                    <a:pt x="242319" y="136924"/>
                  </a:lnTo>
                  <a:lnTo>
                    <a:pt x="247345" y="131483"/>
                  </a:lnTo>
                  <a:lnTo>
                    <a:pt x="260272" y="119512"/>
                  </a:lnTo>
                  <a:lnTo>
                    <a:pt x="277872" y="107541"/>
                  </a:lnTo>
                  <a:lnTo>
                    <a:pt x="296918" y="102099"/>
                  </a:lnTo>
                  <a:lnTo>
                    <a:pt x="304293" y="102099"/>
                  </a:lnTo>
                  <a:lnTo>
                    <a:pt x="311243" y="105099"/>
                  </a:lnTo>
                  <a:lnTo>
                    <a:pt x="316943" y="113024"/>
                  </a:lnTo>
                  <a:lnTo>
                    <a:pt x="337582" y="146096"/>
                  </a:lnTo>
                  <a:lnTo>
                    <a:pt x="331306" y="169568"/>
                  </a:lnTo>
                  <a:lnTo>
                    <a:pt x="286273" y="194643"/>
                  </a:lnTo>
                  <a:lnTo>
                    <a:pt x="190644" y="232524"/>
                  </a:lnTo>
                  <a:lnTo>
                    <a:pt x="65369" y="23544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7" name="Google Shape;587;p19"/>
            <p:cNvSpPr/>
            <p:nvPr/>
          </p:nvSpPr>
          <p:spPr>
            <a:xfrm>
              <a:off x="4603651" y="2447427"/>
              <a:ext cx="386715" cy="387350"/>
            </a:xfrm>
            <a:custGeom>
              <a:rect b="b" l="l" r="r" t="t"/>
              <a:pathLst>
                <a:path extrusionOk="0" h="387350" w="386714">
                  <a:moveTo>
                    <a:pt x="193514" y="386916"/>
                  </a:moveTo>
                  <a:lnTo>
                    <a:pt x="148521" y="381755"/>
                  </a:lnTo>
                  <a:lnTo>
                    <a:pt x="107869" y="367163"/>
                  </a:lnTo>
                  <a:lnTo>
                    <a:pt x="72423" y="344477"/>
                  </a:lnTo>
                  <a:lnTo>
                    <a:pt x="43048" y="315037"/>
                  </a:lnTo>
                  <a:lnTo>
                    <a:pt x="20609" y="280178"/>
                  </a:lnTo>
                  <a:lnTo>
                    <a:pt x="5971" y="241239"/>
                  </a:lnTo>
                  <a:lnTo>
                    <a:pt x="0" y="199557"/>
                  </a:lnTo>
                  <a:lnTo>
                    <a:pt x="3559" y="156471"/>
                  </a:lnTo>
                  <a:lnTo>
                    <a:pt x="17514" y="113317"/>
                  </a:lnTo>
                  <a:lnTo>
                    <a:pt x="41852" y="73182"/>
                  </a:lnTo>
                  <a:lnTo>
                    <a:pt x="73429" y="41536"/>
                  </a:lnTo>
                  <a:lnTo>
                    <a:pt x="110477" y="18625"/>
                  </a:lnTo>
                  <a:lnTo>
                    <a:pt x="151227" y="4697"/>
                  </a:lnTo>
                  <a:lnTo>
                    <a:pt x="193914" y="0"/>
                  </a:lnTo>
                  <a:lnTo>
                    <a:pt x="233356" y="4054"/>
                  </a:lnTo>
                  <a:lnTo>
                    <a:pt x="271595" y="16351"/>
                  </a:lnTo>
                  <a:lnTo>
                    <a:pt x="299937" y="32842"/>
                  </a:lnTo>
                  <a:lnTo>
                    <a:pt x="195639" y="32842"/>
                  </a:lnTo>
                  <a:lnTo>
                    <a:pt x="148325" y="39849"/>
                  </a:lnTo>
                  <a:lnTo>
                    <a:pt x="106322" y="59609"/>
                  </a:lnTo>
                  <a:lnTo>
                    <a:pt x="71984" y="90228"/>
                  </a:lnTo>
                  <a:lnTo>
                    <a:pt x="47664" y="129811"/>
                  </a:lnTo>
                  <a:lnTo>
                    <a:pt x="35714" y="176467"/>
                  </a:lnTo>
                  <a:lnTo>
                    <a:pt x="37781" y="225586"/>
                  </a:lnTo>
                  <a:lnTo>
                    <a:pt x="54126" y="270220"/>
                  </a:lnTo>
                  <a:lnTo>
                    <a:pt x="82733" y="307706"/>
                  </a:lnTo>
                  <a:lnTo>
                    <a:pt x="121585" y="335384"/>
                  </a:lnTo>
                  <a:lnTo>
                    <a:pt x="168664" y="350591"/>
                  </a:lnTo>
                  <a:lnTo>
                    <a:pt x="195264" y="352791"/>
                  </a:lnTo>
                  <a:lnTo>
                    <a:pt x="300002" y="352791"/>
                  </a:lnTo>
                  <a:lnTo>
                    <a:pt x="279613" y="365866"/>
                  </a:lnTo>
                  <a:lnTo>
                    <a:pt x="259017" y="374798"/>
                  </a:lnTo>
                  <a:lnTo>
                    <a:pt x="237632" y="381407"/>
                  </a:lnTo>
                  <a:lnTo>
                    <a:pt x="215714" y="385508"/>
                  </a:lnTo>
                  <a:lnTo>
                    <a:pt x="193514" y="386916"/>
                  </a:lnTo>
                  <a:close/>
                </a:path>
                <a:path extrusionOk="0" h="387350" w="386714">
                  <a:moveTo>
                    <a:pt x="300002" y="352791"/>
                  </a:moveTo>
                  <a:lnTo>
                    <a:pt x="195264" y="352791"/>
                  </a:lnTo>
                  <a:lnTo>
                    <a:pt x="238298" y="346780"/>
                  </a:lnTo>
                  <a:lnTo>
                    <a:pt x="277363" y="329729"/>
                  </a:lnTo>
                  <a:lnTo>
                    <a:pt x="310420" y="303117"/>
                  </a:lnTo>
                  <a:lnTo>
                    <a:pt x="335433" y="268420"/>
                  </a:lnTo>
                  <a:lnTo>
                    <a:pt x="350363" y="227117"/>
                  </a:lnTo>
                  <a:lnTo>
                    <a:pt x="354163" y="192692"/>
                  </a:lnTo>
                  <a:lnTo>
                    <a:pt x="346527" y="143871"/>
                  </a:lnTo>
                  <a:lnTo>
                    <a:pt x="325213" y="101096"/>
                  </a:lnTo>
                  <a:lnTo>
                    <a:pt x="292609" y="66762"/>
                  </a:lnTo>
                  <a:lnTo>
                    <a:pt x="251104" y="43266"/>
                  </a:lnTo>
                  <a:lnTo>
                    <a:pt x="203089" y="33002"/>
                  </a:lnTo>
                  <a:lnTo>
                    <a:pt x="200564" y="32842"/>
                  </a:lnTo>
                  <a:lnTo>
                    <a:pt x="299937" y="32842"/>
                  </a:lnTo>
                  <a:lnTo>
                    <a:pt x="338888" y="66467"/>
                  </a:lnTo>
                  <a:lnTo>
                    <a:pt x="374629" y="124920"/>
                  </a:lnTo>
                  <a:lnTo>
                    <a:pt x="386688" y="192692"/>
                  </a:lnTo>
                  <a:lnTo>
                    <a:pt x="386495" y="203326"/>
                  </a:lnTo>
                  <a:lnTo>
                    <a:pt x="368900" y="275047"/>
                  </a:lnTo>
                  <a:lnTo>
                    <a:pt x="346298" y="311695"/>
                  </a:lnTo>
                  <a:lnTo>
                    <a:pt x="316172" y="342421"/>
                  </a:lnTo>
                  <a:lnTo>
                    <a:pt x="300002" y="352791"/>
                  </a:lnTo>
                  <a:close/>
                </a:path>
              </a:pathLst>
            </a:custGeom>
            <a:solidFill>
              <a:srgbClr val="0E1C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8" name="Google Shape;588;p19"/>
            <p:cNvSpPr/>
            <p:nvPr/>
          </p:nvSpPr>
          <p:spPr>
            <a:xfrm>
              <a:off x="4868865" y="2674569"/>
              <a:ext cx="117674" cy="13872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9" name="Google Shape;589;p19"/>
            <p:cNvSpPr/>
            <p:nvPr/>
          </p:nvSpPr>
          <p:spPr>
            <a:xfrm>
              <a:off x="4658440" y="2446715"/>
              <a:ext cx="284480" cy="88265"/>
            </a:xfrm>
            <a:custGeom>
              <a:rect b="b" l="l" r="r" t="t"/>
              <a:pathLst>
                <a:path extrusionOk="0" h="88264" w="284479">
                  <a:moveTo>
                    <a:pt x="260199" y="88229"/>
                  </a:moveTo>
                  <a:lnTo>
                    <a:pt x="233950" y="64171"/>
                  </a:lnTo>
                  <a:lnTo>
                    <a:pt x="204255" y="46958"/>
                  </a:lnTo>
                  <a:lnTo>
                    <a:pt x="172245" y="36613"/>
                  </a:lnTo>
                  <a:lnTo>
                    <a:pt x="139049" y="33159"/>
                  </a:lnTo>
                  <a:lnTo>
                    <a:pt x="107982" y="36174"/>
                  </a:lnTo>
                  <a:lnTo>
                    <a:pt x="77827" y="45227"/>
                  </a:lnTo>
                  <a:lnTo>
                    <a:pt x="49496" y="60332"/>
                  </a:lnTo>
                  <a:lnTo>
                    <a:pt x="23899" y="81504"/>
                  </a:lnTo>
                  <a:lnTo>
                    <a:pt x="0" y="58554"/>
                  </a:lnTo>
                  <a:lnTo>
                    <a:pt x="30730" y="32882"/>
                  </a:lnTo>
                  <a:lnTo>
                    <a:pt x="64812" y="14590"/>
                  </a:lnTo>
                  <a:lnTo>
                    <a:pt x="101088" y="3641"/>
                  </a:lnTo>
                  <a:lnTo>
                    <a:pt x="138399" y="0"/>
                  </a:lnTo>
                  <a:lnTo>
                    <a:pt x="178528" y="4221"/>
                  </a:lnTo>
                  <a:lnTo>
                    <a:pt x="217127" y="16855"/>
                  </a:lnTo>
                  <a:lnTo>
                    <a:pt x="252787" y="37856"/>
                  </a:lnTo>
                  <a:lnTo>
                    <a:pt x="284099" y="67179"/>
                  </a:lnTo>
                  <a:lnTo>
                    <a:pt x="260199" y="88229"/>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0" name="Google Shape;590;p19"/>
            <p:cNvSpPr/>
            <p:nvPr/>
          </p:nvSpPr>
          <p:spPr>
            <a:xfrm>
              <a:off x="8092033" y="1197170"/>
              <a:ext cx="362585" cy="362585"/>
            </a:xfrm>
            <a:custGeom>
              <a:rect b="b" l="l" r="r" t="t"/>
              <a:pathLst>
                <a:path extrusionOk="0" h="362584" w="362584">
                  <a:moveTo>
                    <a:pt x="256799" y="56899"/>
                  </a:moveTo>
                  <a:lnTo>
                    <a:pt x="106674" y="56899"/>
                  </a:lnTo>
                  <a:lnTo>
                    <a:pt x="116171" y="51545"/>
                  </a:lnTo>
                  <a:lnTo>
                    <a:pt x="126024" y="46889"/>
                  </a:lnTo>
                  <a:lnTo>
                    <a:pt x="136234" y="42945"/>
                  </a:lnTo>
                  <a:lnTo>
                    <a:pt x="146799" y="39727"/>
                  </a:lnTo>
                  <a:lnTo>
                    <a:pt x="142049" y="4352"/>
                  </a:lnTo>
                  <a:lnTo>
                    <a:pt x="151766" y="2437"/>
                  </a:lnTo>
                  <a:lnTo>
                    <a:pt x="161562" y="1078"/>
                  </a:lnTo>
                  <a:lnTo>
                    <a:pt x="171433" y="268"/>
                  </a:lnTo>
                  <a:lnTo>
                    <a:pt x="181374" y="0"/>
                  </a:lnTo>
                  <a:lnTo>
                    <a:pt x="191362" y="268"/>
                  </a:lnTo>
                  <a:lnTo>
                    <a:pt x="201371" y="1078"/>
                  </a:lnTo>
                  <a:lnTo>
                    <a:pt x="211394" y="2437"/>
                  </a:lnTo>
                  <a:lnTo>
                    <a:pt x="221424" y="4352"/>
                  </a:lnTo>
                  <a:lnTo>
                    <a:pt x="215724" y="39727"/>
                  </a:lnTo>
                  <a:lnTo>
                    <a:pt x="226438" y="42945"/>
                  </a:lnTo>
                  <a:lnTo>
                    <a:pt x="236974" y="46889"/>
                  </a:lnTo>
                  <a:lnTo>
                    <a:pt x="247154" y="51545"/>
                  </a:lnTo>
                  <a:lnTo>
                    <a:pt x="256799" y="56899"/>
                  </a:lnTo>
                  <a:close/>
                </a:path>
                <a:path extrusionOk="0" h="362584" w="362584">
                  <a:moveTo>
                    <a:pt x="90951" y="146879"/>
                  </a:moveTo>
                  <a:lnTo>
                    <a:pt x="40674" y="146879"/>
                  </a:lnTo>
                  <a:lnTo>
                    <a:pt x="43892" y="136120"/>
                  </a:lnTo>
                  <a:lnTo>
                    <a:pt x="47837" y="125561"/>
                  </a:lnTo>
                  <a:lnTo>
                    <a:pt x="52494" y="115373"/>
                  </a:lnTo>
                  <a:lnTo>
                    <a:pt x="57849" y="105727"/>
                  </a:lnTo>
                  <a:lnTo>
                    <a:pt x="28249" y="83727"/>
                  </a:lnTo>
                  <a:lnTo>
                    <a:pt x="39882" y="67644"/>
                  </a:lnTo>
                  <a:lnTo>
                    <a:pt x="53228" y="52636"/>
                  </a:lnTo>
                  <a:lnTo>
                    <a:pt x="68190" y="39068"/>
                  </a:lnTo>
                  <a:lnTo>
                    <a:pt x="84674" y="27302"/>
                  </a:lnTo>
                  <a:lnTo>
                    <a:pt x="106674" y="56899"/>
                  </a:lnTo>
                  <a:lnTo>
                    <a:pt x="313176" y="56899"/>
                  </a:lnTo>
                  <a:lnTo>
                    <a:pt x="322656" y="67644"/>
                  </a:lnTo>
                  <a:lnTo>
                    <a:pt x="334274" y="83727"/>
                  </a:lnTo>
                  <a:lnTo>
                    <a:pt x="333551" y="84282"/>
                  </a:lnTo>
                  <a:lnTo>
                    <a:pt x="180274" y="84282"/>
                  </a:lnTo>
                  <a:lnTo>
                    <a:pt x="162582" y="85945"/>
                  </a:lnTo>
                  <a:lnTo>
                    <a:pt x="145215" y="91058"/>
                  </a:lnTo>
                  <a:lnTo>
                    <a:pt x="128640" y="99807"/>
                  </a:lnTo>
                  <a:lnTo>
                    <a:pt x="113324" y="112377"/>
                  </a:lnTo>
                  <a:lnTo>
                    <a:pt x="91139" y="145832"/>
                  </a:lnTo>
                  <a:lnTo>
                    <a:pt x="90951" y="146879"/>
                  </a:lnTo>
                  <a:close/>
                </a:path>
                <a:path extrusionOk="0" h="362584" w="362584">
                  <a:moveTo>
                    <a:pt x="313176" y="56899"/>
                  </a:moveTo>
                  <a:lnTo>
                    <a:pt x="256799" y="56899"/>
                  </a:lnTo>
                  <a:lnTo>
                    <a:pt x="278799" y="27302"/>
                  </a:lnTo>
                  <a:lnTo>
                    <a:pt x="294734" y="39068"/>
                  </a:lnTo>
                  <a:lnTo>
                    <a:pt x="309415" y="52636"/>
                  </a:lnTo>
                  <a:lnTo>
                    <a:pt x="313176" y="56899"/>
                  </a:lnTo>
                  <a:close/>
                </a:path>
                <a:path extrusionOk="0" h="362584" w="362584">
                  <a:moveTo>
                    <a:pt x="333138" y="276981"/>
                  </a:moveTo>
                  <a:lnTo>
                    <a:pt x="182949" y="276981"/>
                  </a:lnTo>
                  <a:lnTo>
                    <a:pt x="220052" y="269344"/>
                  </a:lnTo>
                  <a:lnTo>
                    <a:pt x="250199" y="248641"/>
                  </a:lnTo>
                  <a:lnTo>
                    <a:pt x="270446" y="218189"/>
                  </a:lnTo>
                  <a:lnTo>
                    <a:pt x="277849" y="181304"/>
                  </a:lnTo>
                  <a:lnTo>
                    <a:pt x="269578" y="141506"/>
                  </a:lnTo>
                  <a:lnTo>
                    <a:pt x="247662" y="110892"/>
                  </a:lnTo>
                  <a:lnTo>
                    <a:pt x="216445" y="91229"/>
                  </a:lnTo>
                  <a:lnTo>
                    <a:pt x="180274" y="84282"/>
                  </a:lnTo>
                  <a:lnTo>
                    <a:pt x="333551" y="84282"/>
                  </a:lnTo>
                  <a:lnTo>
                    <a:pt x="305624" y="105727"/>
                  </a:lnTo>
                  <a:lnTo>
                    <a:pt x="310965" y="115373"/>
                  </a:lnTo>
                  <a:lnTo>
                    <a:pt x="315518" y="125561"/>
                  </a:lnTo>
                  <a:lnTo>
                    <a:pt x="319180" y="136120"/>
                  </a:lnTo>
                  <a:lnTo>
                    <a:pt x="321849" y="146879"/>
                  </a:lnTo>
                  <a:lnTo>
                    <a:pt x="359109" y="146879"/>
                  </a:lnTo>
                  <a:lnTo>
                    <a:pt x="361422" y="161161"/>
                  </a:lnTo>
                  <a:lnTo>
                    <a:pt x="362505" y="181146"/>
                  </a:lnTo>
                  <a:lnTo>
                    <a:pt x="361422" y="200953"/>
                  </a:lnTo>
                  <a:lnTo>
                    <a:pt x="358964" y="215729"/>
                  </a:lnTo>
                  <a:lnTo>
                    <a:pt x="321849" y="215729"/>
                  </a:lnTo>
                  <a:lnTo>
                    <a:pt x="319180" y="226295"/>
                  </a:lnTo>
                  <a:lnTo>
                    <a:pt x="315518" y="236504"/>
                  </a:lnTo>
                  <a:lnTo>
                    <a:pt x="310965" y="246356"/>
                  </a:lnTo>
                  <a:lnTo>
                    <a:pt x="305624" y="255851"/>
                  </a:lnTo>
                  <a:lnTo>
                    <a:pt x="333138" y="276981"/>
                  </a:lnTo>
                  <a:close/>
                </a:path>
                <a:path extrusionOk="0" h="362584" w="362584">
                  <a:moveTo>
                    <a:pt x="4274" y="220477"/>
                  </a:moveTo>
                  <a:lnTo>
                    <a:pt x="1068" y="200953"/>
                  </a:lnTo>
                  <a:lnTo>
                    <a:pt x="0" y="181146"/>
                  </a:lnTo>
                  <a:lnTo>
                    <a:pt x="1068" y="161161"/>
                  </a:lnTo>
                  <a:lnTo>
                    <a:pt x="4274" y="141102"/>
                  </a:lnTo>
                  <a:lnTo>
                    <a:pt x="40674" y="146879"/>
                  </a:lnTo>
                  <a:lnTo>
                    <a:pt x="90951" y="146879"/>
                  </a:lnTo>
                  <a:lnTo>
                    <a:pt x="84622" y="182255"/>
                  </a:lnTo>
                  <a:lnTo>
                    <a:pt x="91678" y="215729"/>
                  </a:lnTo>
                  <a:lnTo>
                    <a:pt x="40674" y="215729"/>
                  </a:lnTo>
                  <a:lnTo>
                    <a:pt x="4274" y="220477"/>
                  </a:lnTo>
                  <a:close/>
                </a:path>
                <a:path extrusionOk="0" h="362584" w="362584">
                  <a:moveTo>
                    <a:pt x="359109" y="146879"/>
                  </a:moveTo>
                  <a:lnTo>
                    <a:pt x="321849" y="146879"/>
                  </a:lnTo>
                  <a:lnTo>
                    <a:pt x="358174" y="141102"/>
                  </a:lnTo>
                  <a:lnTo>
                    <a:pt x="359109" y="146879"/>
                  </a:lnTo>
                  <a:close/>
                </a:path>
                <a:path extrusionOk="0" h="362584" w="362584">
                  <a:moveTo>
                    <a:pt x="84674" y="334356"/>
                  </a:moveTo>
                  <a:lnTo>
                    <a:pt x="68190" y="322690"/>
                  </a:lnTo>
                  <a:lnTo>
                    <a:pt x="53228" y="309340"/>
                  </a:lnTo>
                  <a:lnTo>
                    <a:pt x="39882" y="294372"/>
                  </a:lnTo>
                  <a:lnTo>
                    <a:pt x="28249" y="277854"/>
                  </a:lnTo>
                  <a:lnTo>
                    <a:pt x="57849" y="255851"/>
                  </a:lnTo>
                  <a:lnTo>
                    <a:pt x="52494" y="246356"/>
                  </a:lnTo>
                  <a:lnTo>
                    <a:pt x="47837" y="236504"/>
                  </a:lnTo>
                  <a:lnTo>
                    <a:pt x="43892" y="226295"/>
                  </a:lnTo>
                  <a:lnTo>
                    <a:pt x="40674" y="215729"/>
                  </a:lnTo>
                  <a:lnTo>
                    <a:pt x="91678" y="215729"/>
                  </a:lnTo>
                  <a:lnTo>
                    <a:pt x="92074" y="217610"/>
                  </a:lnTo>
                  <a:lnTo>
                    <a:pt x="111793" y="247860"/>
                  </a:lnTo>
                  <a:lnTo>
                    <a:pt x="142077" y="268970"/>
                  </a:lnTo>
                  <a:lnTo>
                    <a:pt x="181224" y="276904"/>
                  </a:lnTo>
                  <a:lnTo>
                    <a:pt x="181849" y="276981"/>
                  </a:lnTo>
                  <a:lnTo>
                    <a:pt x="333138" y="276981"/>
                  </a:lnTo>
                  <a:lnTo>
                    <a:pt x="334274" y="277854"/>
                  </a:lnTo>
                  <a:lnTo>
                    <a:pt x="322656" y="294372"/>
                  </a:lnTo>
                  <a:lnTo>
                    <a:pt x="313535" y="304681"/>
                  </a:lnTo>
                  <a:lnTo>
                    <a:pt x="106674" y="304681"/>
                  </a:lnTo>
                  <a:lnTo>
                    <a:pt x="84674" y="334356"/>
                  </a:lnTo>
                  <a:close/>
                </a:path>
                <a:path extrusionOk="0" h="362584" w="362584">
                  <a:moveTo>
                    <a:pt x="358174" y="220477"/>
                  </a:moveTo>
                  <a:lnTo>
                    <a:pt x="321849" y="215729"/>
                  </a:lnTo>
                  <a:lnTo>
                    <a:pt x="358964" y="215729"/>
                  </a:lnTo>
                  <a:lnTo>
                    <a:pt x="358174" y="220477"/>
                  </a:lnTo>
                  <a:close/>
                </a:path>
                <a:path extrusionOk="0" h="362584" w="362584">
                  <a:moveTo>
                    <a:pt x="181374" y="362294"/>
                  </a:moveTo>
                  <a:lnTo>
                    <a:pt x="171433" y="361982"/>
                  </a:lnTo>
                  <a:lnTo>
                    <a:pt x="161562" y="361047"/>
                  </a:lnTo>
                  <a:lnTo>
                    <a:pt x="151766" y="359488"/>
                  </a:lnTo>
                  <a:lnTo>
                    <a:pt x="142049" y="357306"/>
                  </a:lnTo>
                  <a:lnTo>
                    <a:pt x="146799" y="321854"/>
                  </a:lnTo>
                  <a:lnTo>
                    <a:pt x="136234" y="318647"/>
                  </a:lnTo>
                  <a:lnTo>
                    <a:pt x="126024" y="314721"/>
                  </a:lnTo>
                  <a:lnTo>
                    <a:pt x="116171" y="310068"/>
                  </a:lnTo>
                  <a:lnTo>
                    <a:pt x="106674" y="304681"/>
                  </a:lnTo>
                  <a:lnTo>
                    <a:pt x="256799" y="304681"/>
                  </a:lnTo>
                  <a:lnTo>
                    <a:pt x="247154" y="310068"/>
                  </a:lnTo>
                  <a:lnTo>
                    <a:pt x="236974" y="314721"/>
                  </a:lnTo>
                  <a:lnTo>
                    <a:pt x="226438" y="318647"/>
                  </a:lnTo>
                  <a:lnTo>
                    <a:pt x="215724" y="321854"/>
                  </a:lnTo>
                  <a:lnTo>
                    <a:pt x="221424" y="357306"/>
                  </a:lnTo>
                  <a:lnTo>
                    <a:pt x="211394" y="359488"/>
                  </a:lnTo>
                  <a:lnTo>
                    <a:pt x="201371" y="361047"/>
                  </a:lnTo>
                  <a:lnTo>
                    <a:pt x="191362" y="361982"/>
                  </a:lnTo>
                  <a:lnTo>
                    <a:pt x="181374" y="362294"/>
                  </a:lnTo>
                  <a:close/>
                </a:path>
                <a:path extrusionOk="0" h="362584" w="362584">
                  <a:moveTo>
                    <a:pt x="278799" y="334356"/>
                  </a:moveTo>
                  <a:lnTo>
                    <a:pt x="256799" y="304681"/>
                  </a:lnTo>
                  <a:lnTo>
                    <a:pt x="313535" y="304681"/>
                  </a:lnTo>
                  <a:lnTo>
                    <a:pt x="309415" y="309340"/>
                  </a:lnTo>
                  <a:lnTo>
                    <a:pt x="294734" y="322690"/>
                  </a:lnTo>
                  <a:lnTo>
                    <a:pt x="278799" y="334356"/>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1" name="Google Shape;591;p19"/>
            <p:cNvSpPr/>
            <p:nvPr/>
          </p:nvSpPr>
          <p:spPr>
            <a:xfrm>
              <a:off x="4812436" y="1430083"/>
              <a:ext cx="3246755" cy="2376170"/>
            </a:xfrm>
            <a:custGeom>
              <a:rect b="b" l="l" r="r" t="t"/>
              <a:pathLst>
                <a:path extrusionOk="0" h="2376170" w="3246754">
                  <a:moveTo>
                    <a:pt x="3246463" y="80403"/>
                  </a:moveTo>
                  <a:lnTo>
                    <a:pt x="3240100" y="49276"/>
                  </a:lnTo>
                  <a:lnTo>
                    <a:pt x="3222802" y="23710"/>
                  </a:lnTo>
                  <a:lnTo>
                    <a:pt x="3197250" y="6375"/>
                  </a:lnTo>
                  <a:lnTo>
                    <a:pt x="3166135" y="0"/>
                  </a:lnTo>
                  <a:lnTo>
                    <a:pt x="81343" y="0"/>
                  </a:lnTo>
                  <a:lnTo>
                    <a:pt x="49669" y="6375"/>
                  </a:lnTo>
                  <a:lnTo>
                    <a:pt x="23812" y="23710"/>
                  </a:lnTo>
                  <a:lnTo>
                    <a:pt x="6388" y="49276"/>
                  </a:lnTo>
                  <a:lnTo>
                    <a:pt x="0" y="80403"/>
                  </a:lnTo>
                  <a:lnTo>
                    <a:pt x="0" y="1950440"/>
                  </a:lnTo>
                  <a:lnTo>
                    <a:pt x="6388" y="1981949"/>
                  </a:lnTo>
                  <a:lnTo>
                    <a:pt x="23812" y="2007463"/>
                  </a:lnTo>
                  <a:lnTo>
                    <a:pt x="49669" y="2024532"/>
                  </a:lnTo>
                  <a:lnTo>
                    <a:pt x="81343" y="2030768"/>
                  </a:lnTo>
                  <a:lnTo>
                    <a:pt x="1381074" y="2030768"/>
                  </a:lnTo>
                  <a:lnTo>
                    <a:pt x="1365021" y="2093963"/>
                  </a:lnTo>
                  <a:lnTo>
                    <a:pt x="1293317" y="2376093"/>
                  </a:lnTo>
                  <a:lnTo>
                    <a:pt x="1953323" y="2376093"/>
                  </a:lnTo>
                  <a:lnTo>
                    <a:pt x="1881543" y="2093963"/>
                  </a:lnTo>
                  <a:lnTo>
                    <a:pt x="1865541" y="2030768"/>
                  </a:lnTo>
                  <a:lnTo>
                    <a:pt x="3166135" y="2030768"/>
                  </a:lnTo>
                  <a:lnTo>
                    <a:pt x="3197250" y="2024532"/>
                  </a:lnTo>
                  <a:lnTo>
                    <a:pt x="3222802" y="2007463"/>
                  </a:lnTo>
                  <a:lnTo>
                    <a:pt x="3240100" y="1981949"/>
                  </a:lnTo>
                  <a:lnTo>
                    <a:pt x="3246463" y="1950440"/>
                  </a:lnTo>
                  <a:lnTo>
                    <a:pt x="3246463" y="80403"/>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2" name="Google Shape;592;p19"/>
            <p:cNvSpPr/>
            <p:nvPr/>
          </p:nvSpPr>
          <p:spPr>
            <a:xfrm>
              <a:off x="5801538" y="3459949"/>
              <a:ext cx="1268730" cy="424180"/>
            </a:xfrm>
            <a:custGeom>
              <a:rect b="b" l="l" r="r" t="t"/>
              <a:pathLst>
                <a:path extrusionOk="0" h="424179" w="1268729">
                  <a:moveTo>
                    <a:pt x="892441" y="64096"/>
                  </a:moveTo>
                  <a:lnTo>
                    <a:pt x="876223" y="0"/>
                  </a:lnTo>
                  <a:lnTo>
                    <a:pt x="392214" y="0"/>
                  </a:lnTo>
                  <a:lnTo>
                    <a:pt x="375920" y="64096"/>
                  </a:lnTo>
                  <a:lnTo>
                    <a:pt x="892441" y="64096"/>
                  </a:lnTo>
                  <a:close/>
                </a:path>
                <a:path extrusionOk="0" h="424179" w="1268729">
                  <a:moveTo>
                    <a:pt x="1268336" y="373075"/>
                  </a:moveTo>
                  <a:lnTo>
                    <a:pt x="1264462" y="353428"/>
                  </a:lnTo>
                  <a:lnTo>
                    <a:pt x="1253756" y="337299"/>
                  </a:lnTo>
                  <a:lnTo>
                    <a:pt x="1237691" y="326364"/>
                  </a:lnTo>
                  <a:lnTo>
                    <a:pt x="1217688" y="322351"/>
                  </a:lnTo>
                  <a:lnTo>
                    <a:pt x="50723" y="322351"/>
                  </a:lnTo>
                  <a:lnTo>
                    <a:pt x="30670" y="326364"/>
                  </a:lnTo>
                  <a:lnTo>
                    <a:pt x="14579" y="337299"/>
                  </a:lnTo>
                  <a:lnTo>
                    <a:pt x="3886" y="353428"/>
                  </a:lnTo>
                  <a:lnTo>
                    <a:pt x="0" y="373075"/>
                  </a:lnTo>
                  <a:lnTo>
                    <a:pt x="3886" y="392671"/>
                  </a:lnTo>
                  <a:lnTo>
                    <a:pt x="14579" y="408787"/>
                  </a:lnTo>
                  <a:lnTo>
                    <a:pt x="30670" y="419709"/>
                  </a:lnTo>
                  <a:lnTo>
                    <a:pt x="50723" y="423722"/>
                  </a:lnTo>
                  <a:lnTo>
                    <a:pt x="1217688" y="423722"/>
                  </a:lnTo>
                  <a:lnTo>
                    <a:pt x="1237691" y="419709"/>
                  </a:lnTo>
                  <a:lnTo>
                    <a:pt x="1253756" y="408787"/>
                  </a:lnTo>
                  <a:lnTo>
                    <a:pt x="1264462" y="392671"/>
                  </a:lnTo>
                  <a:lnTo>
                    <a:pt x="1268336" y="373075"/>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3" name="Google Shape;593;p19"/>
            <p:cNvSpPr/>
            <p:nvPr/>
          </p:nvSpPr>
          <p:spPr>
            <a:xfrm>
              <a:off x="4806740" y="1719021"/>
              <a:ext cx="3252470" cy="1418590"/>
            </a:xfrm>
            <a:custGeom>
              <a:rect b="b" l="l" r="r" t="t"/>
              <a:pathLst>
                <a:path extrusionOk="0" h="1418589" w="3252470">
                  <a:moveTo>
                    <a:pt x="3252168" y="1418472"/>
                  </a:moveTo>
                  <a:lnTo>
                    <a:pt x="0" y="1418472"/>
                  </a:lnTo>
                  <a:lnTo>
                    <a:pt x="0" y="0"/>
                  </a:lnTo>
                  <a:lnTo>
                    <a:pt x="3252168" y="0"/>
                  </a:lnTo>
                  <a:lnTo>
                    <a:pt x="3252168" y="1418472"/>
                  </a:lnTo>
                  <a:close/>
                </a:path>
              </a:pathLst>
            </a:custGeom>
            <a:solidFill>
              <a:srgbClr val="FDE4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4" name="Google Shape;594;p19"/>
            <p:cNvSpPr/>
            <p:nvPr/>
          </p:nvSpPr>
          <p:spPr>
            <a:xfrm>
              <a:off x="6361137" y="3219843"/>
              <a:ext cx="149174" cy="15019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5" name="Google Shape;595;p19"/>
            <p:cNvSpPr/>
            <p:nvPr/>
          </p:nvSpPr>
          <p:spPr>
            <a:xfrm>
              <a:off x="4436541" y="3072568"/>
              <a:ext cx="242949" cy="240974"/>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6" name="Google Shape;596;p19"/>
            <p:cNvSpPr/>
            <p:nvPr/>
          </p:nvSpPr>
          <p:spPr>
            <a:xfrm>
              <a:off x="4706315" y="1756296"/>
              <a:ext cx="1191822" cy="216947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7" name="Google Shape;597;p19"/>
            <p:cNvSpPr/>
            <p:nvPr/>
          </p:nvSpPr>
          <p:spPr>
            <a:xfrm>
              <a:off x="5851643" y="827505"/>
              <a:ext cx="256540" cy="257810"/>
            </a:xfrm>
            <a:custGeom>
              <a:rect b="b" l="l" r="r" t="t"/>
              <a:pathLst>
                <a:path extrusionOk="0" h="257809" w="256539">
                  <a:moveTo>
                    <a:pt x="127494" y="257751"/>
                  </a:moveTo>
                  <a:lnTo>
                    <a:pt x="87724" y="251775"/>
                  </a:lnTo>
                  <a:lnTo>
                    <a:pt x="51475" y="233803"/>
                  </a:lnTo>
                  <a:lnTo>
                    <a:pt x="22229" y="203766"/>
                  </a:lnTo>
                  <a:lnTo>
                    <a:pt x="3469" y="161599"/>
                  </a:lnTo>
                  <a:lnTo>
                    <a:pt x="0" y="109633"/>
                  </a:lnTo>
                  <a:lnTo>
                    <a:pt x="15290" y="65161"/>
                  </a:lnTo>
                  <a:lnTo>
                    <a:pt x="44867" y="30513"/>
                  </a:lnTo>
                  <a:lnTo>
                    <a:pt x="84259" y="8016"/>
                  </a:lnTo>
                  <a:lnTo>
                    <a:pt x="128994" y="0"/>
                  </a:lnTo>
                  <a:lnTo>
                    <a:pt x="154324" y="2616"/>
                  </a:lnTo>
                  <a:lnTo>
                    <a:pt x="179162" y="10723"/>
                  </a:lnTo>
                  <a:lnTo>
                    <a:pt x="199541" y="22792"/>
                  </a:lnTo>
                  <a:lnTo>
                    <a:pt x="128044" y="22792"/>
                  </a:lnTo>
                  <a:lnTo>
                    <a:pt x="89549" y="29938"/>
                  </a:lnTo>
                  <a:lnTo>
                    <a:pt x="57144" y="49748"/>
                  </a:lnTo>
                  <a:lnTo>
                    <a:pt x="33832" y="79782"/>
                  </a:lnTo>
                  <a:lnTo>
                    <a:pt x="22619" y="117599"/>
                  </a:lnTo>
                  <a:lnTo>
                    <a:pt x="26146" y="158296"/>
                  </a:lnTo>
                  <a:lnTo>
                    <a:pt x="43769" y="193532"/>
                  </a:lnTo>
                  <a:lnTo>
                    <a:pt x="73054" y="219983"/>
                  </a:lnTo>
                  <a:lnTo>
                    <a:pt x="111569" y="234327"/>
                  </a:lnTo>
                  <a:lnTo>
                    <a:pt x="122494" y="235594"/>
                  </a:lnTo>
                  <a:lnTo>
                    <a:pt x="199327" y="235594"/>
                  </a:lnTo>
                  <a:lnTo>
                    <a:pt x="168667" y="251352"/>
                  </a:lnTo>
                  <a:lnTo>
                    <a:pt x="127494" y="257751"/>
                  </a:lnTo>
                  <a:close/>
                </a:path>
                <a:path extrusionOk="0" h="257809" w="256539">
                  <a:moveTo>
                    <a:pt x="199327" y="235594"/>
                  </a:moveTo>
                  <a:lnTo>
                    <a:pt x="127794" y="235594"/>
                  </a:lnTo>
                  <a:lnTo>
                    <a:pt x="163279" y="229421"/>
                  </a:lnTo>
                  <a:lnTo>
                    <a:pt x="194194" y="212090"/>
                  </a:lnTo>
                  <a:lnTo>
                    <a:pt x="217983" y="185380"/>
                  </a:lnTo>
                  <a:lnTo>
                    <a:pt x="232093" y="151074"/>
                  </a:lnTo>
                  <a:lnTo>
                    <a:pt x="233993" y="144427"/>
                  </a:lnTo>
                  <a:lnTo>
                    <a:pt x="233993" y="129074"/>
                  </a:lnTo>
                  <a:lnTo>
                    <a:pt x="226237" y="89089"/>
                  </a:lnTo>
                  <a:lnTo>
                    <a:pt x="204940" y="55921"/>
                  </a:lnTo>
                  <a:lnTo>
                    <a:pt x="173064" y="32799"/>
                  </a:lnTo>
                  <a:lnTo>
                    <a:pt x="133569" y="22949"/>
                  </a:lnTo>
                  <a:lnTo>
                    <a:pt x="129869" y="22792"/>
                  </a:lnTo>
                  <a:lnTo>
                    <a:pt x="199541" y="22792"/>
                  </a:lnTo>
                  <a:lnTo>
                    <a:pt x="237832" y="63347"/>
                  </a:lnTo>
                  <a:lnTo>
                    <a:pt x="253886" y="105869"/>
                  </a:lnTo>
                  <a:lnTo>
                    <a:pt x="255993" y="129074"/>
                  </a:lnTo>
                  <a:lnTo>
                    <a:pt x="255816" y="135691"/>
                  </a:lnTo>
                  <a:lnTo>
                    <a:pt x="235395" y="200361"/>
                  </a:lnTo>
                  <a:lnTo>
                    <a:pt x="205931" y="232200"/>
                  </a:lnTo>
                  <a:lnTo>
                    <a:pt x="199327" y="235594"/>
                  </a:lnTo>
                  <a:close/>
                </a:path>
              </a:pathLst>
            </a:custGeom>
            <a:solidFill>
              <a:srgbClr val="2328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8" name="Google Shape;598;p19"/>
            <p:cNvSpPr/>
            <p:nvPr/>
          </p:nvSpPr>
          <p:spPr>
            <a:xfrm>
              <a:off x="6027337" y="978585"/>
              <a:ext cx="77474" cy="928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9" name="Google Shape;599;p19"/>
            <p:cNvSpPr/>
            <p:nvPr/>
          </p:nvSpPr>
          <p:spPr>
            <a:xfrm>
              <a:off x="5887638" y="827900"/>
              <a:ext cx="188595" cy="59055"/>
            </a:xfrm>
            <a:custGeom>
              <a:rect b="b" l="l" r="r" t="t"/>
              <a:pathLst>
                <a:path extrusionOk="0" h="59055" w="188595">
                  <a:moveTo>
                    <a:pt x="172124" y="58879"/>
                  </a:moveTo>
                  <a:lnTo>
                    <a:pt x="154749" y="42618"/>
                  </a:lnTo>
                  <a:lnTo>
                    <a:pt x="135046" y="30993"/>
                  </a:lnTo>
                  <a:lnTo>
                    <a:pt x="113782" y="24013"/>
                  </a:lnTo>
                  <a:lnTo>
                    <a:pt x="91724" y="21684"/>
                  </a:lnTo>
                  <a:lnTo>
                    <a:pt x="71152" y="23705"/>
                  </a:lnTo>
                  <a:lnTo>
                    <a:pt x="51137" y="29776"/>
                  </a:lnTo>
                  <a:lnTo>
                    <a:pt x="32303" y="39914"/>
                  </a:lnTo>
                  <a:lnTo>
                    <a:pt x="15274" y="54132"/>
                  </a:lnTo>
                  <a:lnTo>
                    <a:pt x="0" y="38777"/>
                  </a:lnTo>
                  <a:lnTo>
                    <a:pt x="20396" y="21801"/>
                  </a:lnTo>
                  <a:lnTo>
                    <a:pt x="42965" y="9684"/>
                  </a:lnTo>
                  <a:lnTo>
                    <a:pt x="66983" y="2419"/>
                  </a:lnTo>
                  <a:lnTo>
                    <a:pt x="91724" y="0"/>
                  </a:lnTo>
                  <a:lnTo>
                    <a:pt x="118217" y="2788"/>
                  </a:lnTo>
                  <a:lnTo>
                    <a:pt x="143768" y="11149"/>
                  </a:lnTo>
                  <a:lnTo>
                    <a:pt x="167472" y="25074"/>
                  </a:lnTo>
                  <a:lnTo>
                    <a:pt x="188424" y="44554"/>
                  </a:lnTo>
                  <a:lnTo>
                    <a:pt x="172124" y="58879"/>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0" name="Google Shape;600;p19"/>
            <p:cNvSpPr/>
            <p:nvPr/>
          </p:nvSpPr>
          <p:spPr>
            <a:xfrm>
              <a:off x="6150525" y="1190807"/>
              <a:ext cx="167674" cy="16767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1" name="Google Shape;601;p19"/>
            <p:cNvSpPr/>
            <p:nvPr/>
          </p:nvSpPr>
          <p:spPr>
            <a:xfrm>
              <a:off x="8372002" y="2353062"/>
              <a:ext cx="167342" cy="166451"/>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2" name="Google Shape;602;p19"/>
            <p:cNvSpPr/>
            <p:nvPr/>
          </p:nvSpPr>
          <p:spPr>
            <a:xfrm>
              <a:off x="5931638" y="1035962"/>
              <a:ext cx="2709644" cy="286107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3" name="Google Shape;603;p19"/>
            <p:cNvSpPr/>
            <p:nvPr/>
          </p:nvSpPr>
          <p:spPr>
            <a:xfrm>
              <a:off x="5054464" y="1430079"/>
              <a:ext cx="606425" cy="210820"/>
            </a:xfrm>
            <a:custGeom>
              <a:rect b="b" l="l" r="r" t="t"/>
              <a:pathLst>
                <a:path extrusionOk="0" h="210819" w="606425">
                  <a:moveTo>
                    <a:pt x="303249" y="210507"/>
                  </a:moveTo>
                  <a:lnTo>
                    <a:pt x="253424" y="206642"/>
                  </a:lnTo>
                  <a:lnTo>
                    <a:pt x="205565" y="195376"/>
                  </a:lnTo>
                  <a:lnTo>
                    <a:pt x="160392" y="177204"/>
                  </a:lnTo>
                  <a:lnTo>
                    <a:pt x="118624" y="152617"/>
                  </a:lnTo>
                  <a:lnTo>
                    <a:pt x="80982" y="122110"/>
                  </a:lnTo>
                  <a:lnTo>
                    <a:pt x="48184" y="86176"/>
                  </a:lnTo>
                  <a:lnTo>
                    <a:pt x="20950" y="45308"/>
                  </a:lnTo>
                  <a:lnTo>
                    <a:pt x="0" y="0"/>
                  </a:lnTo>
                  <a:lnTo>
                    <a:pt x="606423" y="0"/>
                  </a:lnTo>
                  <a:lnTo>
                    <a:pt x="585476" y="45308"/>
                  </a:lnTo>
                  <a:lnTo>
                    <a:pt x="558251" y="86176"/>
                  </a:lnTo>
                  <a:lnTo>
                    <a:pt x="525465" y="122110"/>
                  </a:lnTo>
                  <a:lnTo>
                    <a:pt x="487836" y="152617"/>
                  </a:lnTo>
                  <a:lnTo>
                    <a:pt x="446082" y="177204"/>
                  </a:lnTo>
                  <a:lnTo>
                    <a:pt x="400921" y="195376"/>
                  </a:lnTo>
                  <a:lnTo>
                    <a:pt x="353071" y="206642"/>
                  </a:lnTo>
                  <a:lnTo>
                    <a:pt x="303249" y="210507"/>
                  </a:lnTo>
                  <a:close/>
                </a:path>
              </a:pathLst>
            </a:custGeom>
            <a:solidFill>
              <a:srgbClr val="0E1C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4" name="Google Shape;604;p19"/>
            <p:cNvSpPr/>
            <p:nvPr/>
          </p:nvSpPr>
          <p:spPr>
            <a:xfrm>
              <a:off x="5001656" y="1109640"/>
              <a:ext cx="323850" cy="289560"/>
            </a:xfrm>
            <a:custGeom>
              <a:rect b="b" l="l" r="r" t="t"/>
              <a:pathLst>
                <a:path extrusionOk="0" h="289559" w="323850">
                  <a:moveTo>
                    <a:pt x="17433" y="288934"/>
                  </a:moveTo>
                  <a:lnTo>
                    <a:pt x="4732" y="239828"/>
                  </a:lnTo>
                  <a:lnTo>
                    <a:pt x="0" y="189792"/>
                  </a:lnTo>
                  <a:lnTo>
                    <a:pt x="3080" y="139808"/>
                  </a:lnTo>
                  <a:lnTo>
                    <a:pt x="13816" y="90860"/>
                  </a:lnTo>
                  <a:lnTo>
                    <a:pt x="32053" y="43930"/>
                  </a:lnTo>
                  <a:lnTo>
                    <a:pt x="57633" y="0"/>
                  </a:lnTo>
                  <a:lnTo>
                    <a:pt x="323532" y="184629"/>
                  </a:lnTo>
                  <a:lnTo>
                    <a:pt x="17433" y="288934"/>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5" name="Google Shape;605;p19"/>
            <p:cNvSpPr/>
            <p:nvPr/>
          </p:nvSpPr>
          <p:spPr>
            <a:xfrm>
              <a:off x="5371089" y="940360"/>
              <a:ext cx="323850" cy="542925"/>
            </a:xfrm>
            <a:custGeom>
              <a:rect b="b" l="l" r="r" t="t"/>
              <a:pathLst>
                <a:path extrusionOk="0" h="542925" w="323850">
                  <a:moveTo>
                    <a:pt x="238224" y="542331"/>
                  </a:moveTo>
                  <a:lnTo>
                    <a:pt x="0" y="323276"/>
                  </a:lnTo>
                  <a:lnTo>
                    <a:pt x="0" y="0"/>
                  </a:lnTo>
                  <a:lnTo>
                    <a:pt x="45744" y="3020"/>
                  </a:lnTo>
                  <a:lnTo>
                    <a:pt x="88766" y="11764"/>
                  </a:lnTo>
                  <a:lnTo>
                    <a:pt x="128857" y="25757"/>
                  </a:lnTo>
                  <a:lnTo>
                    <a:pt x="165813" y="44523"/>
                  </a:lnTo>
                  <a:lnTo>
                    <a:pt x="199425" y="67588"/>
                  </a:lnTo>
                  <a:lnTo>
                    <a:pt x="229489" y="94475"/>
                  </a:lnTo>
                  <a:lnTo>
                    <a:pt x="255796" y="124710"/>
                  </a:lnTo>
                  <a:lnTo>
                    <a:pt x="278141" y="157818"/>
                  </a:lnTo>
                  <a:lnTo>
                    <a:pt x="296318" y="193323"/>
                  </a:lnTo>
                  <a:lnTo>
                    <a:pt x="310118" y="230750"/>
                  </a:lnTo>
                  <a:lnTo>
                    <a:pt x="319337" y="269624"/>
                  </a:lnTo>
                  <a:lnTo>
                    <a:pt x="323767" y="309469"/>
                  </a:lnTo>
                  <a:lnTo>
                    <a:pt x="323203" y="349811"/>
                  </a:lnTo>
                  <a:lnTo>
                    <a:pt x="317436" y="390173"/>
                  </a:lnTo>
                  <a:lnTo>
                    <a:pt x="306262" y="430082"/>
                  </a:lnTo>
                  <a:lnTo>
                    <a:pt x="289472" y="469061"/>
                  </a:lnTo>
                  <a:lnTo>
                    <a:pt x="266862" y="506636"/>
                  </a:lnTo>
                  <a:lnTo>
                    <a:pt x="238224" y="542331"/>
                  </a:lnTo>
                  <a:close/>
                </a:path>
              </a:pathLst>
            </a:custGeom>
            <a:solidFill>
              <a:srgbClr val="0710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6" name="Google Shape;606;p19"/>
            <p:cNvSpPr/>
            <p:nvPr/>
          </p:nvSpPr>
          <p:spPr>
            <a:xfrm>
              <a:off x="5059289" y="970988"/>
              <a:ext cx="266065" cy="322580"/>
            </a:xfrm>
            <a:custGeom>
              <a:rect b="b" l="l" r="r" t="t"/>
              <a:pathLst>
                <a:path extrusionOk="0" h="322580" w="266064">
                  <a:moveTo>
                    <a:pt x="265899" y="322326"/>
                  </a:moveTo>
                  <a:lnTo>
                    <a:pt x="0" y="138649"/>
                  </a:lnTo>
                  <a:lnTo>
                    <a:pt x="33236" y="98428"/>
                  </a:lnTo>
                  <a:lnTo>
                    <a:pt x="71786" y="64365"/>
                  </a:lnTo>
                  <a:lnTo>
                    <a:pt x="114846" y="36977"/>
                  </a:lnTo>
                  <a:lnTo>
                    <a:pt x="161612" y="16777"/>
                  </a:lnTo>
                  <a:lnTo>
                    <a:pt x="211281" y="4280"/>
                  </a:lnTo>
                  <a:lnTo>
                    <a:pt x="263049" y="0"/>
                  </a:lnTo>
                  <a:lnTo>
                    <a:pt x="265899" y="0"/>
                  </a:lnTo>
                  <a:lnTo>
                    <a:pt x="265899" y="322326"/>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7" name="Google Shape;607;p19"/>
            <p:cNvSpPr/>
            <p:nvPr/>
          </p:nvSpPr>
          <p:spPr>
            <a:xfrm>
              <a:off x="5264889" y="1293324"/>
              <a:ext cx="297815" cy="323850"/>
            </a:xfrm>
            <a:custGeom>
              <a:rect b="b" l="l" r="r" t="t"/>
              <a:pathLst>
                <a:path extrusionOk="0" h="323850" w="297814">
                  <a:moveTo>
                    <a:pt x="60774" y="323359"/>
                  </a:moveTo>
                  <a:lnTo>
                    <a:pt x="45615" y="323001"/>
                  </a:lnTo>
                  <a:lnTo>
                    <a:pt x="30415" y="321924"/>
                  </a:lnTo>
                  <a:lnTo>
                    <a:pt x="15201" y="320120"/>
                  </a:lnTo>
                  <a:lnTo>
                    <a:pt x="0" y="317581"/>
                  </a:lnTo>
                  <a:lnTo>
                    <a:pt x="60299" y="0"/>
                  </a:lnTo>
                  <a:lnTo>
                    <a:pt x="297474" y="219054"/>
                  </a:lnTo>
                  <a:lnTo>
                    <a:pt x="257754" y="255672"/>
                  </a:lnTo>
                  <a:lnTo>
                    <a:pt x="213234" y="284761"/>
                  </a:lnTo>
                  <a:lnTo>
                    <a:pt x="164904" y="305971"/>
                  </a:lnTo>
                  <a:lnTo>
                    <a:pt x="113754" y="318954"/>
                  </a:lnTo>
                  <a:lnTo>
                    <a:pt x="60774" y="323359"/>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8" name="Google Shape;608;p19"/>
            <p:cNvSpPr/>
            <p:nvPr/>
          </p:nvSpPr>
          <p:spPr>
            <a:xfrm>
              <a:off x="5020039" y="1293324"/>
              <a:ext cx="305435" cy="318135"/>
            </a:xfrm>
            <a:custGeom>
              <a:rect b="b" l="l" r="r" t="t"/>
              <a:pathLst>
                <a:path extrusionOk="0" h="318134" w="305435">
                  <a:moveTo>
                    <a:pt x="244849" y="317581"/>
                  </a:moveTo>
                  <a:lnTo>
                    <a:pt x="197414" y="304964"/>
                  </a:lnTo>
                  <a:lnTo>
                    <a:pt x="153074" y="285523"/>
                  </a:lnTo>
                  <a:lnTo>
                    <a:pt x="112464" y="259810"/>
                  </a:lnTo>
                  <a:lnTo>
                    <a:pt x="76217" y="228376"/>
                  </a:lnTo>
                  <a:lnTo>
                    <a:pt x="44968" y="191772"/>
                  </a:lnTo>
                  <a:lnTo>
                    <a:pt x="19351" y="150547"/>
                  </a:lnTo>
                  <a:lnTo>
                    <a:pt x="0" y="105254"/>
                  </a:lnTo>
                  <a:lnTo>
                    <a:pt x="305149" y="0"/>
                  </a:lnTo>
                  <a:lnTo>
                    <a:pt x="244849" y="317581"/>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09" name="Google Shape;609;p19"/>
          <p:cNvSpPr/>
          <p:nvPr/>
        </p:nvSpPr>
        <p:spPr>
          <a:xfrm>
            <a:off x="5524027" y="672573"/>
            <a:ext cx="106236" cy="10667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0" name="Google Shape;610;p19"/>
          <p:cNvSpPr/>
          <p:nvPr/>
        </p:nvSpPr>
        <p:spPr>
          <a:xfrm>
            <a:off x="7455866" y="856193"/>
            <a:ext cx="100880" cy="100557"/>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grpSp>
        <p:nvGrpSpPr>
          <p:cNvPr id="166" name="Google Shape;166;p2"/>
          <p:cNvGrpSpPr/>
          <p:nvPr/>
        </p:nvGrpSpPr>
        <p:grpSpPr>
          <a:xfrm>
            <a:off x="5043339" y="0"/>
            <a:ext cx="4100641" cy="5143488"/>
            <a:chOff x="5043339" y="0"/>
            <a:chExt cx="4100641" cy="5143488"/>
          </a:xfrm>
        </p:grpSpPr>
        <p:sp>
          <p:nvSpPr>
            <p:cNvPr id="167" name="Google Shape;167;p2"/>
            <p:cNvSpPr/>
            <p:nvPr/>
          </p:nvSpPr>
          <p:spPr>
            <a:xfrm>
              <a:off x="5409125" y="1548586"/>
              <a:ext cx="3734855" cy="359490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8" name="Google Shape;168;p2"/>
            <p:cNvSpPr/>
            <p:nvPr/>
          </p:nvSpPr>
          <p:spPr>
            <a:xfrm>
              <a:off x="7384668" y="0"/>
              <a:ext cx="1759312" cy="10633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2"/>
            <p:cNvSpPr/>
            <p:nvPr/>
          </p:nvSpPr>
          <p:spPr>
            <a:xfrm>
              <a:off x="7073435" y="1009797"/>
              <a:ext cx="1849120" cy="1009650"/>
            </a:xfrm>
            <a:custGeom>
              <a:rect b="b" l="l" r="r" t="t"/>
              <a:pathLst>
                <a:path extrusionOk="0" h="1009650" w="1849120">
                  <a:moveTo>
                    <a:pt x="1699396" y="1009040"/>
                  </a:moveTo>
                  <a:lnTo>
                    <a:pt x="149224" y="1009040"/>
                  </a:lnTo>
                  <a:lnTo>
                    <a:pt x="101862" y="1002105"/>
                  </a:lnTo>
                  <a:lnTo>
                    <a:pt x="60874" y="982761"/>
                  </a:lnTo>
                  <a:lnTo>
                    <a:pt x="28644" y="953197"/>
                  </a:lnTo>
                  <a:lnTo>
                    <a:pt x="7558" y="915601"/>
                  </a:lnTo>
                  <a:lnTo>
                    <a:pt x="0" y="872165"/>
                  </a:lnTo>
                  <a:lnTo>
                    <a:pt x="0" y="136912"/>
                  </a:lnTo>
                  <a:lnTo>
                    <a:pt x="7558" y="93647"/>
                  </a:lnTo>
                  <a:lnTo>
                    <a:pt x="28644" y="56065"/>
                  </a:lnTo>
                  <a:lnTo>
                    <a:pt x="60874" y="26423"/>
                  </a:lnTo>
                  <a:lnTo>
                    <a:pt x="101862" y="6982"/>
                  </a:lnTo>
                  <a:lnTo>
                    <a:pt x="149224" y="0"/>
                  </a:lnTo>
                  <a:lnTo>
                    <a:pt x="1699396" y="0"/>
                  </a:lnTo>
                  <a:lnTo>
                    <a:pt x="1746746" y="6982"/>
                  </a:lnTo>
                  <a:lnTo>
                    <a:pt x="1787727" y="26423"/>
                  </a:lnTo>
                  <a:lnTo>
                    <a:pt x="1819953" y="56065"/>
                  </a:lnTo>
                  <a:lnTo>
                    <a:pt x="1841037" y="93647"/>
                  </a:lnTo>
                  <a:lnTo>
                    <a:pt x="1848596" y="136912"/>
                  </a:lnTo>
                  <a:lnTo>
                    <a:pt x="1848596" y="872165"/>
                  </a:lnTo>
                  <a:lnTo>
                    <a:pt x="1841037" y="915601"/>
                  </a:lnTo>
                  <a:lnTo>
                    <a:pt x="1819953" y="953197"/>
                  </a:lnTo>
                  <a:lnTo>
                    <a:pt x="1787727" y="982761"/>
                  </a:lnTo>
                  <a:lnTo>
                    <a:pt x="1746746" y="1002105"/>
                  </a:lnTo>
                  <a:lnTo>
                    <a:pt x="1699396" y="1009040"/>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2"/>
            <p:cNvSpPr/>
            <p:nvPr/>
          </p:nvSpPr>
          <p:spPr>
            <a:xfrm>
              <a:off x="5043339" y="1023872"/>
              <a:ext cx="1849120" cy="1009650"/>
            </a:xfrm>
            <a:custGeom>
              <a:rect b="b" l="l" r="r" t="t"/>
              <a:pathLst>
                <a:path extrusionOk="0" h="1009650" w="1849120">
                  <a:moveTo>
                    <a:pt x="1699396" y="1009040"/>
                  </a:moveTo>
                  <a:lnTo>
                    <a:pt x="149224" y="1009040"/>
                  </a:lnTo>
                  <a:lnTo>
                    <a:pt x="101862" y="1002105"/>
                  </a:lnTo>
                  <a:lnTo>
                    <a:pt x="60874" y="982761"/>
                  </a:lnTo>
                  <a:lnTo>
                    <a:pt x="28644" y="953197"/>
                  </a:lnTo>
                  <a:lnTo>
                    <a:pt x="7558" y="915601"/>
                  </a:lnTo>
                  <a:lnTo>
                    <a:pt x="0" y="872165"/>
                  </a:lnTo>
                  <a:lnTo>
                    <a:pt x="0" y="136912"/>
                  </a:lnTo>
                  <a:lnTo>
                    <a:pt x="7558" y="93647"/>
                  </a:lnTo>
                  <a:lnTo>
                    <a:pt x="28644" y="56065"/>
                  </a:lnTo>
                  <a:lnTo>
                    <a:pt x="60874" y="26423"/>
                  </a:lnTo>
                  <a:lnTo>
                    <a:pt x="101862" y="6982"/>
                  </a:lnTo>
                  <a:lnTo>
                    <a:pt x="149224" y="0"/>
                  </a:lnTo>
                  <a:lnTo>
                    <a:pt x="1699396" y="0"/>
                  </a:lnTo>
                  <a:lnTo>
                    <a:pt x="1746737" y="6982"/>
                  </a:lnTo>
                  <a:lnTo>
                    <a:pt x="1787716" y="26423"/>
                  </a:lnTo>
                  <a:lnTo>
                    <a:pt x="1819945" y="56065"/>
                  </a:lnTo>
                  <a:lnTo>
                    <a:pt x="1841035" y="93647"/>
                  </a:lnTo>
                  <a:lnTo>
                    <a:pt x="1848596" y="136912"/>
                  </a:lnTo>
                  <a:lnTo>
                    <a:pt x="1848596" y="872165"/>
                  </a:lnTo>
                  <a:lnTo>
                    <a:pt x="1841035" y="915601"/>
                  </a:lnTo>
                  <a:lnTo>
                    <a:pt x="1819945" y="953197"/>
                  </a:lnTo>
                  <a:lnTo>
                    <a:pt x="1787716" y="982761"/>
                  </a:lnTo>
                  <a:lnTo>
                    <a:pt x="1746737" y="1002105"/>
                  </a:lnTo>
                  <a:lnTo>
                    <a:pt x="1699396" y="1009040"/>
                  </a:lnTo>
                  <a:close/>
                </a:path>
              </a:pathLst>
            </a:custGeom>
            <a:solidFill>
              <a:srgbClr val="FDE4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1" name="Google Shape;171;p2"/>
            <p:cNvSpPr/>
            <p:nvPr/>
          </p:nvSpPr>
          <p:spPr>
            <a:xfrm>
              <a:off x="5061514" y="2261545"/>
              <a:ext cx="1849120" cy="1009650"/>
            </a:xfrm>
            <a:custGeom>
              <a:rect b="b" l="l" r="r" t="t"/>
              <a:pathLst>
                <a:path extrusionOk="0" h="1009650" w="1849120">
                  <a:moveTo>
                    <a:pt x="1699396" y="1009047"/>
                  </a:moveTo>
                  <a:lnTo>
                    <a:pt x="149249" y="1009047"/>
                  </a:lnTo>
                  <a:lnTo>
                    <a:pt x="101874" y="1002113"/>
                  </a:lnTo>
                  <a:lnTo>
                    <a:pt x="60879" y="982770"/>
                  </a:lnTo>
                  <a:lnTo>
                    <a:pt x="28646" y="953206"/>
                  </a:lnTo>
                  <a:lnTo>
                    <a:pt x="7558" y="915611"/>
                  </a:lnTo>
                  <a:lnTo>
                    <a:pt x="0" y="872173"/>
                  </a:lnTo>
                  <a:lnTo>
                    <a:pt x="0" y="136912"/>
                  </a:lnTo>
                  <a:lnTo>
                    <a:pt x="7558" y="93647"/>
                  </a:lnTo>
                  <a:lnTo>
                    <a:pt x="28646" y="56065"/>
                  </a:lnTo>
                  <a:lnTo>
                    <a:pt x="60879" y="26423"/>
                  </a:lnTo>
                  <a:lnTo>
                    <a:pt x="101874" y="6982"/>
                  </a:lnTo>
                  <a:lnTo>
                    <a:pt x="149249" y="0"/>
                  </a:lnTo>
                  <a:lnTo>
                    <a:pt x="1699396" y="0"/>
                  </a:lnTo>
                  <a:lnTo>
                    <a:pt x="1746746" y="6982"/>
                  </a:lnTo>
                  <a:lnTo>
                    <a:pt x="1787727" y="26423"/>
                  </a:lnTo>
                  <a:lnTo>
                    <a:pt x="1819953" y="56065"/>
                  </a:lnTo>
                  <a:lnTo>
                    <a:pt x="1841037" y="93647"/>
                  </a:lnTo>
                  <a:lnTo>
                    <a:pt x="1848596" y="136912"/>
                  </a:lnTo>
                  <a:lnTo>
                    <a:pt x="1848596" y="872173"/>
                  </a:lnTo>
                  <a:lnTo>
                    <a:pt x="1841037" y="915611"/>
                  </a:lnTo>
                  <a:lnTo>
                    <a:pt x="1819953" y="953206"/>
                  </a:lnTo>
                  <a:lnTo>
                    <a:pt x="1787727" y="982770"/>
                  </a:lnTo>
                  <a:lnTo>
                    <a:pt x="1746746" y="1002113"/>
                  </a:lnTo>
                  <a:lnTo>
                    <a:pt x="1699396" y="1009047"/>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2"/>
            <p:cNvSpPr/>
            <p:nvPr/>
          </p:nvSpPr>
          <p:spPr>
            <a:xfrm>
              <a:off x="7087860" y="2261532"/>
              <a:ext cx="1849120" cy="1009650"/>
            </a:xfrm>
            <a:custGeom>
              <a:rect b="b" l="l" r="r" t="t"/>
              <a:pathLst>
                <a:path extrusionOk="0" h="1009650" w="1849120">
                  <a:moveTo>
                    <a:pt x="1699396" y="1009035"/>
                  </a:moveTo>
                  <a:lnTo>
                    <a:pt x="149249" y="1009035"/>
                  </a:lnTo>
                  <a:lnTo>
                    <a:pt x="101874" y="1002101"/>
                  </a:lnTo>
                  <a:lnTo>
                    <a:pt x="60879" y="982757"/>
                  </a:lnTo>
                  <a:lnTo>
                    <a:pt x="28646" y="953194"/>
                  </a:lnTo>
                  <a:lnTo>
                    <a:pt x="7558" y="915598"/>
                  </a:lnTo>
                  <a:lnTo>
                    <a:pt x="0" y="872160"/>
                  </a:lnTo>
                  <a:lnTo>
                    <a:pt x="0" y="136912"/>
                  </a:lnTo>
                  <a:lnTo>
                    <a:pt x="7558" y="93647"/>
                  </a:lnTo>
                  <a:lnTo>
                    <a:pt x="28646" y="56065"/>
                  </a:lnTo>
                  <a:lnTo>
                    <a:pt x="60879" y="26423"/>
                  </a:lnTo>
                  <a:lnTo>
                    <a:pt x="101874" y="6982"/>
                  </a:lnTo>
                  <a:lnTo>
                    <a:pt x="149249" y="0"/>
                  </a:lnTo>
                  <a:lnTo>
                    <a:pt x="1699396" y="0"/>
                  </a:lnTo>
                  <a:lnTo>
                    <a:pt x="1746746" y="6982"/>
                  </a:lnTo>
                  <a:lnTo>
                    <a:pt x="1787727" y="26423"/>
                  </a:lnTo>
                  <a:lnTo>
                    <a:pt x="1819953" y="56065"/>
                  </a:lnTo>
                  <a:lnTo>
                    <a:pt x="1841037" y="93647"/>
                  </a:lnTo>
                  <a:lnTo>
                    <a:pt x="1848596" y="136912"/>
                  </a:lnTo>
                  <a:lnTo>
                    <a:pt x="1848596" y="872160"/>
                  </a:lnTo>
                  <a:lnTo>
                    <a:pt x="1841037" y="915598"/>
                  </a:lnTo>
                  <a:lnTo>
                    <a:pt x="1819953" y="953194"/>
                  </a:lnTo>
                  <a:lnTo>
                    <a:pt x="1787727" y="982757"/>
                  </a:lnTo>
                  <a:lnTo>
                    <a:pt x="1746746" y="1002101"/>
                  </a:lnTo>
                  <a:lnTo>
                    <a:pt x="1699396" y="1009035"/>
                  </a:lnTo>
                  <a:close/>
                </a:path>
              </a:pathLst>
            </a:custGeom>
            <a:solidFill>
              <a:srgbClr val="6D9E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3" name="Google Shape;173;p2"/>
          <p:cNvSpPr txBox="1"/>
          <p:nvPr/>
        </p:nvSpPr>
        <p:spPr>
          <a:xfrm>
            <a:off x="898096" y="1155656"/>
            <a:ext cx="3844290" cy="4521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400">
                <a:solidFill>
                  <a:srgbClr val="07105B"/>
                </a:solidFill>
                <a:latin typeface="Play"/>
                <a:ea typeface="Play"/>
                <a:cs typeface="Play"/>
                <a:sym typeface="Play"/>
              </a:rPr>
              <a:t>Founded in 2013 ; Provides </a:t>
            </a:r>
            <a:r>
              <a:rPr b="1" lang="en-US" sz="1400">
                <a:solidFill>
                  <a:srgbClr val="07105B"/>
                </a:solidFill>
                <a:latin typeface="Play"/>
                <a:ea typeface="Play"/>
                <a:cs typeface="Play"/>
                <a:sym typeface="Play"/>
              </a:rPr>
              <a:t>programmatic ad  solutions </a:t>
            </a:r>
            <a:r>
              <a:rPr lang="en-US" sz="1400">
                <a:solidFill>
                  <a:srgbClr val="07105B"/>
                </a:solidFill>
                <a:latin typeface="Play"/>
                <a:ea typeface="Play"/>
                <a:cs typeface="Play"/>
                <a:sym typeface="Play"/>
              </a:rPr>
              <a:t>with a unique </a:t>
            </a:r>
            <a:r>
              <a:rPr b="1" lang="en-US" sz="1400">
                <a:solidFill>
                  <a:srgbClr val="07105B"/>
                </a:solidFill>
                <a:latin typeface="Play"/>
                <a:ea typeface="Play"/>
                <a:cs typeface="Play"/>
                <a:sym typeface="Play"/>
              </a:rPr>
              <a:t>DSP - Radian</a:t>
            </a:r>
            <a:endParaRPr sz="1400">
              <a:latin typeface="Play"/>
              <a:ea typeface="Play"/>
              <a:cs typeface="Play"/>
              <a:sym typeface="Play"/>
            </a:endParaRPr>
          </a:p>
        </p:txBody>
      </p:sp>
      <p:sp>
        <p:nvSpPr>
          <p:cNvPr id="174" name="Google Shape;174;p2"/>
          <p:cNvSpPr txBox="1"/>
          <p:nvPr/>
        </p:nvSpPr>
        <p:spPr>
          <a:xfrm>
            <a:off x="898072" y="1908062"/>
            <a:ext cx="384746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07105B"/>
                </a:solidFill>
                <a:latin typeface="Play"/>
                <a:ea typeface="Play"/>
                <a:cs typeface="Play"/>
                <a:sym typeface="Play"/>
              </a:rPr>
              <a:t>Oﬃces in </a:t>
            </a:r>
            <a:r>
              <a:rPr b="1" lang="en-US" sz="1400">
                <a:solidFill>
                  <a:srgbClr val="07105B"/>
                </a:solidFill>
                <a:latin typeface="Play"/>
                <a:ea typeface="Play"/>
                <a:cs typeface="Play"/>
                <a:sym typeface="Play"/>
              </a:rPr>
              <a:t>Delhi, London, Jakarta (Indonesia)</a:t>
            </a:r>
            <a:endParaRPr sz="1400">
              <a:latin typeface="Play"/>
              <a:ea typeface="Play"/>
              <a:cs typeface="Play"/>
              <a:sym typeface="Play"/>
            </a:endParaRPr>
          </a:p>
        </p:txBody>
      </p:sp>
      <p:sp>
        <p:nvSpPr>
          <p:cNvPr id="175" name="Google Shape;175;p2"/>
          <p:cNvSpPr txBox="1"/>
          <p:nvPr/>
        </p:nvSpPr>
        <p:spPr>
          <a:xfrm>
            <a:off x="898097" y="2483486"/>
            <a:ext cx="3960495" cy="4521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400">
                <a:solidFill>
                  <a:srgbClr val="07105B"/>
                </a:solidFill>
                <a:latin typeface="Play"/>
                <a:ea typeface="Play"/>
                <a:cs typeface="Play"/>
                <a:sym typeface="Play"/>
              </a:rPr>
              <a:t>Integrated </a:t>
            </a:r>
            <a:r>
              <a:rPr lang="en-US" sz="1400">
                <a:solidFill>
                  <a:srgbClr val="07105B"/>
                </a:solidFill>
                <a:latin typeface="Play"/>
                <a:ea typeface="Play"/>
                <a:cs typeface="Play"/>
                <a:sym typeface="Play"/>
              </a:rPr>
              <a:t>with the </a:t>
            </a:r>
            <a:r>
              <a:rPr b="1" lang="en-US" sz="1400">
                <a:solidFill>
                  <a:srgbClr val="07105B"/>
                </a:solidFill>
                <a:latin typeface="Play"/>
                <a:ea typeface="Play"/>
                <a:cs typeface="Play"/>
                <a:sym typeface="Play"/>
              </a:rPr>
              <a:t>largest ad exchanges </a:t>
            </a:r>
            <a:r>
              <a:rPr lang="en-US" sz="1400">
                <a:solidFill>
                  <a:srgbClr val="07105B"/>
                </a:solidFill>
                <a:latin typeface="Play"/>
                <a:ea typeface="Play"/>
                <a:cs typeface="Play"/>
                <a:sym typeface="Play"/>
              </a:rPr>
              <a:t>to  provide with the most </a:t>
            </a:r>
            <a:r>
              <a:rPr b="1" lang="en-US" sz="1400">
                <a:solidFill>
                  <a:srgbClr val="07105B"/>
                </a:solidFill>
                <a:latin typeface="Play"/>
                <a:ea typeface="Play"/>
                <a:cs typeface="Play"/>
                <a:sym typeface="Play"/>
              </a:rPr>
              <a:t>resourceful inventories</a:t>
            </a:r>
            <a:endParaRPr sz="1400">
              <a:latin typeface="Play"/>
              <a:ea typeface="Play"/>
              <a:cs typeface="Play"/>
              <a:sym typeface="Play"/>
            </a:endParaRPr>
          </a:p>
        </p:txBody>
      </p:sp>
      <p:sp>
        <p:nvSpPr>
          <p:cNvPr id="176" name="Google Shape;176;p2"/>
          <p:cNvSpPr txBox="1"/>
          <p:nvPr/>
        </p:nvSpPr>
        <p:spPr>
          <a:xfrm>
            <a:off x="898095" y="3226758"/>
            <a:ext cx="3442970" cy="4521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400">
                <a:solidFill>
                  <a:srgbClr val="07105B"/>
                </a:solidFill>
                <a:latin typeface="Play"/>
                <a:ea typeface="Play"/>
                <a:cs typeface="Play"/>
                <a:sym typeface="Play"/>
              </a:rPr>
              <a:t>Focus on </a:t>
            </a:r>
            <a:r>
              <a:rPr b="1" lang="en-US" sz="1400">
                <a:solidFill>
                  <a:srgbClr val="07105B"/>
                </a:solidFill>
                <a:latin typeface="Play"/>
                <a:ea typeface="Play"/>
                <a:cs typeface="Play"/>
                <a:sym typeface="Play"/>
              </a:rPr>
              <a:t>Fraud Prevention,  Transparency, Scale </a:t>
            </a:r>
            <a:r>
              <a:rPr lang="en-US" sz="1400">
                <a:solidFill>
                  <a:srgbClr val="07105B"/>
                </a:solidFill>
                <a:latin typeface="Play"/>
                <a:ea typeface="Play"/>
                <a:cs typeface="Play"/>
                <a:sym typeface="Play"/>
              </a:rPr>
              <a:t>and </a:t>
            </a:r>
            <a:r>
              <a:rPr b="1" lang="en-US" sz="1400">
                <a:solidFill>
                  <a:srgbClr val="07105B"/>
                </a:solidFill>
                <a:latin typeface="Play"/>
                <a:ea typeface="Play"/>
                <a:cs typeface="Play"/>
                <a:sym typeface="Play"/>
              </a:rPr>
              <a:t>delivering ROI</a:t>
            </a:r>
            <a:endParaRPr sz="1400">
              <a:latin typeface="Play"/>
              <a:ea typeface="Play"/>
              <a:cs typeface="Play"/>
              <a:sym typeface="Play"/>
            </a:endParaRPr>
          </a:p>
        </p:txBody>
      </p:sp>
      <p:sp>
        <p:nvSpPr>
          <p:cNvPr id="177" name="Google Shape;177;p2"/>
          <p:cNvSpPr txBox="1"/>
          <p:nvPr/>
        </p:nvSpPr>
        <p:spPr>
          <a:xfrm>
            <a:off x="898097" y="3988642"/>
            <a:ext cx="3853179" cy="6654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400">
                <a:solidFill>
                  <a:srgbClr val="07105B"/>
                </a:solidFill>
                <a:latin typeface="Play"/>
                <a:ea typeface="Play"/>
                <a:cs typeface="Play"/>
                <a:sym typeface="Play"/>
              </a:rPr>
              <a:t>AI-based Targeting</a:t>
            </a:r>
            <a:r>
              <a:rPr lang="en-US" sz="1400">
                <a:solidFill>
                  <a:srgbClr val="07105B"/>
                </a:solidFill>
                <a:latin typeface="Play"/>
                <a:ea typeface="Play"/>
                <a:cs typeface="Play"/>
                <a:sym typeface="Play"/>
              </a:rPr>
              <a:t>, </a:t>
            </a:r>
            <a:r>
              <a:rPr b="1" lang="en-US" sz="1400">
                <a:solidFill>
                  <a:srgbClr val="07105B"/>
                </a:solidFill>
                <a:latin typeface="Play"/>
                <a:ea typeface="Play"/>
                <a:cs typeface="Play"/>
                <a:sym typeface="Play"/>
              </a:rPr>
              <a:t>Look-alike audience  creation, A/B Testing, Creative Analysis </a:t>
            </a:r>
            <a:r>
              <a:rPr lang="en-US" sz="1400">
                <a:solidFill>
                  <a:srgbClr val="07105B"/>
                </a:solidFill>
                <a:latin typeface="Play"/>
                <a:ea typeface="Play"/>
                <a:cs typeface="Play"/>
                <a:sym typeface="Play"/>
              </a:rPr>
              <a:t>and  much more</a:t>
            </a:r>
            <a:endParaRPr sz="1400">
              <a:latin typeface="Play"/>
              <a:ea typeface="Play"/>
              <a:cs typeface="Play"/>
              <a:sym typeface="Play"/>
            </a:endParaRPr>
          </a:p>
        </p:txBody>
      </p:sp>
      <p:sp>
        <p:nvSpPr>
          <p:cNvPr id="178" name="Google Shape;178;p2"/>
          <p:cNvSpPr/>
          <p:nvPr/>
        </p:nvSpPr>
        <p:spPr>
          <a:xfrm>
            <a:off x="162586" y="1165947"/>
            <a:ext cx="438986" cy="4043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2"/>
          <p:cNvSpPr/>
          <p:nvPr/>
        </p:nvSpPr>
        <p:spPr>
          <a:xfrm>
            <a:off x="162574" y="1837223"/>
            <a:ext cx="438986" cy="40435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Google Shape;180;p2"/>
          <p:cNvSpPr/>
          <p:nvPr/>
        </p:nvSpPr>
        <p:spPr>
          <a:xfrm>
            <a:off x="162586" y="2508485"/>
            <a:ext cx="438986" cy="40438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1" name="Google Shape;181;p2"/>
          <p:cNvSpPr/>
          <p:nvPr/>
        </p:nvSpPr>
        <p:spPr>
          <a:xfrm>
            <a:off x="162586" y="3238443"/>
            <a:ext cx="438986" cy="40437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2"/>
          <p:cNvSpPr/>
          <p:nvPr/>
        </p:nvSpPr>
        <p:spPr>
          <a:xfrm>
            <a:off x="162586" y="4000841"/>
            <a:ext cx="438981" cy="404374"/>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2"/>
          <p:cNvSpPr txBox="1"/>
          <p:nvPr/>
        </p:nvSpPr>
        <p:spPr>
          <a:xfrm>
            <a:off x="7683160" y="1169537"/>
            <a:ext cx="76009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07105B"/>
                </a:solidFill>
                <a:latin typeface="Verdana"/>
                <a:ea typeface="Verdana"/>
                <a:cs typeface="Verdana"/>
                <a:sym typeface="Verdana"/>
              </a:rPr>
              <a:t>110+</a:t>
            </a:r>
            <a:endParaRPr sz="2800">
              <a:latin typeface="Verdana"/>
              <a:ea typeface="Verdana"/>
              <a:cs typeface="Verdana"/>
              <a:sym typeface="Verdana"/>
            </a:endParaRPr>
          </a:p>
        </p:txBody>
      </p:sp>
      <p:sp>
        <p:nvSpPr>
          <p:cNvPr id="184" name="Google Shape;184;p2"/>
          <p:cNvSpPr txBox="1"/>
          <p:nvPr/>
        </p:nvSpPr>
        <p:spPr>
          <a:xfrm>
            <a:off x="5201075" y="1190111"/>
            <a:ext cx="1566545" cy="603250"/>
          </a:xfrm>
          <a:prstGeom prst="rect">
            <a:avLst/>
          </a:prstGeom>
          <a:noFill/>
          <a:ln>
            <a:noFill/>
          </a:ln>
        </p:spPr>
        <p:txBody>
          <a:bodyPr anchorCtr="0" anchor="t" bIns="0" lIns="0" spcFirstLastPara="1" rIns="0" wrap="square" tIns="12700">
            <a:spAutoFit/>
          </a:bodyPr>
          <a:lstStyle/>
          <a:p>
            <a:pPr indent="0" lvl="0" marL="0" marR="0" rtl="0" algn="ctr">
              <a:lnSpc>
                <a:spcPct val="116607"/>
              </a:lnSpc>
              <a:spcBef>
                <a:spcPts val="0"/>
              </a:spcBef>
              <a:spcAft>
                <a:spcPts val="0"/>
              </a:spcAft>
              <a:buNone/>
            </a:pPr>
            <a:r>
              <a:rPr b="1" lang="en-US" sz="2800">
                <a:solidFill>
                  <a:srgbClr val="07105B"/>
                </a:solidFill>
                <a:latin typeface="Verdana"/>
                <a:ea typeface="Verdana"/>
                <a:cs typeface="Verdana"/>
                <a:sym typeface="Verdana"/>
              </a:rPr>
              <a:t>2200+</a:t>
            </a:r>
            <a:endParaRPr sz="2800">
              <a:latin typeface="Verdana"/>
              <a:ea typeface="Verdana"/>
              <a:cs typeface="Verdana"/>
              <a:sym typeface="Verdana"/>
            </a:endParaRPr>
          </a:p>
          <a:p>
            <a:pPr indent="0" lvl="0" marL="0" marR="0" rtl="0" algn="ctr">
              <a:lnSpc>
                <a:spcPct val="111739"/>
              </a:lnSpc>
              <a:spcBef>
                <a:spcPts val="0"/>
              </a:spcBef>
              <a:spcAft>
                <a:spcPts val="0"/>
              </a:spcAft>
              <a:buNone/>
            </a:pPr>
            <a:r>
              <a:rPr lang="en-US" sz="1150">
                <a:solidFill>
                  <a:srgbClr val="07105B"/>
                </a:solidFill>
                <a:latin typeface="Play"/>
                <a:ea typeface="Play"/>
                <a:cs typeface="Play"/>
                <a:sym typeface="Play"/>
              </a:rPr>
              <a:t>Campaigns as of Q4’21</a:t>
            </a:r>
            <a:endParaRPr sz="1150">
              <a:latin typeface="Play"/>
              <a:ea typeface="Play"/>
              <a:cs typeface="Play"/>
              <a:sym typeface="Play"/>
            </a:endParaRPr>
          </a:p>
        </p:txBody>
      </p:sp>
      <p:sp>
        <p:nvSpPr>
          <p:cNvPr id="185" name="Google Shape;185;p2"/>
          <p:cNvSpPr txBox="1"/>
          <p:nvPr/>
        </p:nvSpPr>
        <p:spPr>
          <a:xfrm>
            <a:off x="7177096" y="1533086"/>
            <a:ext cx="1630680" cy="425450"/>
          </a:xfrm>
          <a:prstGeom prst="rect">
            <a:avLst/>
          </a:prstGeom>
          <a:noFill/>
          <a:ln>
            <a:noFill/>
          </a:ln>
        </p:spPr>
        <p:txBody>
          <a:bodyPr anchorCtr="0" anchor="t" bIns="0" lIns="0" spcFirstLastPara="1" rIns="0" wrap="square" tIns="12700">
            <a:spAutoFit/>
          </a:bodyPr>
          <a:lstStyle/>
          <a:p>
            <a:pPr indent="-258444" lvl="0" marL="270510" marR="5080" rtl="0" algn="l">
              <a:lnSpc>
                <a:spcPct val="114100"/>
              </a:lnSpc>
              <a:spcBef>
                <a:spcPts val="0"/>
              </a:spcBef>
              <a:spcAft>
                <a:spcPts val="0"/>
              </a:spcAft>
              <a:buNone/>
            </a:pPr>
            <a:r>
              <a:rPr lang="en-US" sz="1150">
                <a:solidFill>
                  <a:srgbClr val="07105B"/>
                </a:solidFill>
                <a:latin typeface="Play"/>
                <a:ea typeface="Play"/>
                <a:cs typeface="Play"/>
                <a:sym typeface="Play"/>
              </a:rPr>
              <a:t>Countries engaged with  ads each month</a:t>
            </a:r>
            <a:endParaRPr sz="1150">
              <a:latin typeface="Play"/>
              <a:ea typeface="Play"/>
              <a:cs typeface="Play"/>
              <a:sym typeface="Play"/>
            </a:endParaRPr>
          </a:p>
        </p:txBody>
      </p:sp>
      <p:sp>
        <p:nvSpPr>
          <p:cNvPr id="186" name="Google Shape;186;p2"/>
          <p:cNvSpPr txBox="1"/>
          <p:nvPr/>
        </p:nvSpPr>
        <p:spPr>
          <a:xfrm>
            <a:off x="5552697" y="2457572"/>
            <a:ext cx="834390" cy="620395"/>
          </a:xfrm>
          <a:prstGeom prst="rect">
            <a:avLst/>
          </a:prstGeom>
          <a:noFill/>
          <a:ln>
            <a:noFill/>
          </a:ln>
        </p:spPr>
        <p:txBody>
          <a:bodyPr anchorCtr="0" anchor="t" bIns="0" lIns="0" spcFirstLastPara="1" rIns="0" wrap="square" tIns="12700">
            <a:spAutoFit/>
          </a:bodyPr>
          <a:lstStyle/>
          <a:p>
            <a:pPr indent="0" lvl="0" marL="0" marR="0" rtl="0" algn="ctr">
              <a:lnSpc>
                <a:spcPct val="118892"/>
              </a:lnSpc>
              <a:spcBef>
                <a:spcPts val="0"/>
              </a:spcBef>
              <a:spcAft>
                <a:spcPts val="0"/>
              </a:spcAft>
              <a:buNone/>
            </a:pPr>
            <a:r>
              <a:rPr b="1" lang="en-US" sz="2800">
                <a:solidFill>
                  <a:srgbClr val="07105B"/>
                </a:solidFill>
                <a:latin typeface="Verdana"/>
                <a:ea typeface="Verdana"/>
                <a:cs typeface="Verdana"/>
                <a:sym typeface="Verdana"/>
              </a:rPr>
              <a:t>170+</a:t>
            </a:r>
            <a:endParaRPr sz="2800">
              <a:latin typeface="Verdana"/>
              <a:ea typeface="Verdana"/>
              <a:cs typeface="Verdana"/>
              <a:sym typeface="Verdana"/>
            </a:endParaRPr>
          </a:p>
          <a:p>
            <a:pPr indent="0" lvl="0" marL="0" marR="0" rtl="0" algn="ctr">
              <a:lnSpc>
                <a:spcPct val="117391"/>
              </a:lnSpc>
              <a:spcBef>
                <a:spcPts val="0"/>
              </a:spcBef>
              <a:spcAft>
                <a:spcPts val="0"/>
              </a:spcAft>
              <a:buNone/>
            </a:pPr>
            <a:r>
              <a:rPr lang="en-US" sz="1150">
                <a:solidFill>
                  <a:srgbClr val="07105B"/>
                </a:solidFill>
                <a:latin typeface="Play"/>
                <a:ea typeface="Play"/>
                <a:cs typeface="Play"/>
                <a:sym typeface="Play"/>
              </a:rPr>
              <a:t>GEOs</a:t>
            </a:r>
            <a:endParaRPr sz="1150">
              <a:latin typeface="Play"/>
              <a:ea typeface="Play"/>
              <a:cs typeface="Play"/>
              <a:sym typeface="Play"/>
            </a:endParaRPr>
          </a:p>
        </p:txBody>
      </p:sp>
      <p:sp>
        <p:nvSpPr>
          <p:cNvPr id="187" name="Google Shape;187;p2"/>
          <p:cNvSpPr txBox="1"/>
          <p:nvPr/>
        </p:nvSpPr>
        <p:spPr>
          <a:xfrm>
            <a:off x="7384373" y="2400795"/>
            <a:ext cx="1254760" cy="677545"/>
          </a:xfrm>
          <a:prstGeom prst="rect">
            <a:avLst/>
          </a:prstGeom>
          <a:noFill/>
          <a:ln>
            <a:noFill/>
          </a:ln>
        </p:spPr>
        <p:txBody>
          <a:bodyPr anchorCtr="0" anchor="t" bIns="0" lIns="0" spcFirstLastPara="1" rIns="0" wrap="square" tIns="47625">
            <a:spAutoFit/>
          </a:bodyPr>
          <a:lstStyle/>
          <a:p>
            <a:pPr indent="0" lvl="0" marL="172720" marR="0" rtl="0" algn="l">
              <a:lnSpc>
                <a:spcPct val="100000"/>
              </a:lnSpc>
              <a:spcBef>
                <a:spcPts val="0"/>
              </a:spcBef>
              <a:spcAft>
                <a:spcPts val="0"/>
              </a:spcAft>
              <a:buNone/>
            </a:pPr>
            <a:r>
              <a:rPr b="1" lang="en-US" sz="2800">
                <a:solidFill>
                  <a:srgbClr val="07105B"/>
                </a:solidFill>
                <a:latin typeface="Verdana"/>
                <a:ea typeface="Verdana"/>
                <a:cs typeface="Verdana"/>
                <a:sym typeface="Verdana"/>
              </a:rPr>
              <a:t>3.5B+</a:t>
            </a:r>
            <a:endParaRPr sz="2800">
              <a:latin typeface="Verdana"/>
              <a:ea typeface="Verdana"/>
              <a:cs typeface="Verdana"/>
              <a:sym typeface="Verdana"/>
            </a:endParaRPr>
          </a:p>
          <a:p>
            <a:pPr indent="0" lvl="0" marL="12700" marR="0" rtl="0" algn="l">
              <a:lnSpc>
                <a:spcPct val="100000"/>
              </a:lnSpc>
              <a:spcBef>
                <a:spcPts val="114"/>
              </a:spcBef>
              <a:spcAft>
                <a:spcPts val="0"/>
              </a:spcAft>
              <a:buNone/>
            </a:pPr>
            <a:r>
              <a:rPr lang="en-US" sz="1150">
                <a:solidFill>
                  <a:srgbClr val="07105B"/>
                </a:solidFill>
                <a:latin typeface="Play"/>
                <a:ea typeface="Play"/>
                <a:cs typeface="Play"/>
                <a:sym typeface="Play"/>
              </a:rPr>
              <a:t>Users across apps</a:t>
            </a:r>
            <a:endParaRPr sz="1150">
              <a:latin typeface="Play"/>
              <a:ea typeface="Play"/>
              <a:cs typeface="Play"/>
              <a:sym typeface="Play"/>
            </a:endParaRPr>
          </a:p>
        </p:txBody>
      </p:sp>
      <p:sp>
        <p:nvSpPr>
          <p:cNvPr id="188" name="Google Shape;188;p2"/>
          <p:cNvSpPr txBox="1"/>
          <p:nvPr>
            <p:ph type="title"/>
          </p:nvPr>
        </p:nvSpPr>
        <p:spPr>
          <a:xfrm>
            <a:off x="530223" y="347869"/>
            <a:ext cx="2440940" cy="558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About </a:t>
            </a:r>
            <a:r>
              <a:rPr lang="en-US">
                <a:solidFill>
                  <a:srgbClr val="FF7900"/>
                </a:solidFill>
              </a:rPr>
              <a:t>3.14</a:t>
            </a:r>
            <a:endParaRPr/>
          </a:p>
        </p:txBody>
      </p:sp>
      <p:sp>
        <p:nvSpPr>
          <p:cNvPr id="189" name="Google Shape;189;p2"/>
          <p:cNvSpPr/>
          <p:nvPr/>
        </p:nvSpPr>
        <p:spPr>
          <a:xfrm>
            <a:off x="5075739" y="3499217"/>
            <a:ext cx="3846829" cy="1190625"/>
          </a:xfrm>
          <a:custGeom>
            <a:rect b="b" l="l" r="r" t="t"/>
            <a:pathLst>
              <a:path extrusionOk="0" h="1190625" w="3846829">
                <a:moveTo>
                  <a:pt x="3535842" y="1190597"/>
                </a:moveTo>
                <a:lnTo>
                  <a:pt x="310524" y="1190597"/>
                </a:lnTo>
                <a:lnTo>
                  <a:pt x="247640" y="1187338"/>
                </a:lnTo>
                <a:lnTo>
                  <a:pt x="189210" y="1177980"/>
                </a:lnTo>
                <a:lnTo>
                  <a:pt x="136445" y="1163156"/>
                </a:lnTo>
                <a:lnTo>
                  <a:pt x="90556" y="1143494"/>
                </a:lnTo>
                <a:lnTo>
                  <a:pt x="52755" y="1119627"/>
                </a:lnTo>
                <a:lnTo>
                  <a:pt x="24254" y="1092184"/>
                </a:lnTo>
                <a:lnTo>
                  <a:pt x="0" y="1029097"/>
                </a:lnTo>
                <a:lnTo>
                  <a:pt x="0" y="161549"/>
                </a:lnTo>
                <a:lnTo>
                  <a:pt x="24254" y="98676"/>
                </a:lnTo>
                <a:lnTo>
                  <a:pt x="52755" y="71235"/>
                </a:lnTo>
                <a:lnTo>
                  <a:pt x="90556" y="47324"/>
                </a:lnTo>
                <a:lnTo>
                  <a:pt x="136445" y="27595"/>
                </a:lnTo>
                <a:lnTo>
                  <a:pt x="189210" y="12698"/>
                </a:lnTo>
                <a:lnTo>
                  <a:pt x="247640" y="3283"/>
                </a:lnTo>
                <a:lnTo>
                  <a:pt x="310524" y="0"/>
                </a:lnTo>
                <a:lnTo>
                  <a:pt x="3535842" y="0"/>
                </a:lnTo>
                <a:lnTo>
                  <a:pt x="3598701" y="3283"/>
                </a:lnTo>
                <a:lnTo>
                  <a:pt x="3657113" y="12698"/>
                </a:lnTo>
                <a:lnTo>
                  <a:pt x="3709865" y="27595"/>
                </a:lnTo>
                <a:lnTo>
                  <a:pt x="3755745" y="47324"/>
                </a:lnTo>
                <a:lnTo>
                  <a:pt x="3793540" y="71235"/>
                </a:lnTo>
                <a:lnTo>
                  <a:pt x="3822038" y="98676"/>
                </a:lnTo>
                <a:lnTo>
                  <a:pt x="3846292" y="161549"/>
                </a:lnTo>
                <a:lnTo>
                  <a:pt x="3846292" y="1029097"/>
                </a:lnTo>
                <a:lnTo>
                  <a:pt x="3822038" y="1092184"/>
                </a:lnTo>
                <a:lnTo>
                  <a:pt x="3793540" y="1119627"/>
                </a:lnTo>
                <a:lnTo>
                  <a:pt x="3755745" y="1143494"/>
                </a:lnTo>
                <a:lnTo>
                  <a:pt x="3709865" y="1163156"/>
                </a:lnTo>
                <a:lnTo>
                  <a:pt x="3657113" y="1177980"/>
                </a:lnTo>
                <a:lnTo>
                  <a:pt x="3598701" y="1187338"/>
                </a:lnTo>
                <a:lnTo>
                  <a:pt x="3535842" y="1190597"/>
                </a:lnTo>
                <a:close/>
              </a:path>
            </a:pathLst>
          </a:custGeom>
          <a:solidFill>
            <a:srgbClr val="FF7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0" name="Google Shape;190;p2"/>
          <p:cNvSpPr txBox="1"/>
          <p:nvPr/>
        </p:nvSpPr>
        <p:spPr>
          <a:xfrm>
            <a:off x="5814517" y="3572861"/>
            <a:ext cx="2365375" cy="1025525"/>
          </a:xfrm>
          <a:prstGeom prst="rect">
            <a:avLst/>
          </a:prstGeom>
          <a:noFill/>
          <a:ln>
            <a:noFill/>
          </a:ln>
        </p:spPr>
        <p:txBody>
          <a:bodyPr anchorCtr="0" anchor="t" bIns="0" lIns="0" spcFirstLastPara="1" rIns="0" wrap="square" tIns="37450">
            <a:spAutoFit/>
          </a:bodyPr>
          <a:lstStyle/>
          <a:p>
            <a:pPr indent="0" lvl="0" marL="2540" marR="0" rtl="0" algn="ctr">
              <a:lnSpc>
                <a:spcPct val="100000"/>
              </a:lnSpc>
              <a:spcBef>
                <a:spcPts val="0"/>
              </a:spcBef>
              <a:spcAft>
                <a:spcPts val="0"/>
              </a:spcAft>
              <a:buNone/>
            </a:pPr>
            <a:r>
              <a:rPr b="1" lang="en-US" sz="1150">
                <a:solidFill>
                  <a:srgbClr val="07105B"/>
                </a:solidFill>
                <a:latin typeface="Play"/>
                <a:ea typeface="Play"/>
                <a:cs typeface="Play"/>
                <a:sym typeface="Play"/>
              </a:rPr>
              <a:t>Strengths</a:t>
            </a:r>
            <a:endParaRPr sz="1150">
              <a:latin typeface="Play"/>
              <a:ea typeface="Play"/>
              <a:cs typeface="Play"/>
              <a:sym typeface="Play"/>
            </a:endParaRPr>
          </a:p>
          <a:p>
            <a:pPr indent="1270" lvl="0" marL="12700" marR="5080" rtl="0" algn="ctr">
              <a:lnSpc>
                <a:spcPct val="114100"/>
              </a:lnSpc>
              <a:spcBef>
                <a:spcPts val="0"/>
              </a:spcBef>
              <a:spcAft>
                <a:spcPts val="0"/>
              </a:spcAft>
              <a:buNone/>
            </a:pPr>
            <a:r>
              <a:rPr lang="en-US" sz="1150">
                <a:solidFill>
                  <a:srgbClr val="07105B"/>
                </a:solidFill>
                <a:latin typeface="Play"/>
                <a:ea typeface="Play"/>
                <a:cs typeface="Play"/>
                <a:sym typeface="Play"/>
              </a:rPr>
              <a:t>High value user acquisition  Maximise retention rate and ROAS  Down funnel events optimisation  100% transparency</a:t>
            </a:r>
            <a:endParaRPr sz="1150">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4" name="Shape 614"/>
        <p:cNvGrpSpPr/>
        <p:nvPr/>
      </p:nvGrpSpPr>
      <p:grpSpPr>
        <a:xfrm>
          <a:off x="0" y="0"/>
          <a:ext cx="0" cy="0"/>
          <a:chOff x="0" y="0"/>
          <a:chExt cx="0" cy="0"/>
        </a:xfrm>
      </p:grpSpPr>
      <p:sp>
        <p:nvSpPr>
          <p:cNvPr id="615" name="Google Shape;615;p20"/>
          <p:cNvSpPr/>
          <p:nvPr/>
        </p:nvSpPr>
        <p:spPr>
          <a:xfrm>
            <a:off x="3853130" y="0"/>
            <a:ext cx="5290851" cy="51434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6" name="Google Shape;616;p20"/>
          <p:cNvSpPr txBox="1"/>
          <p:nvPr>
            <p:ph type="title"/>
          </p:nvPr>
        </p:nvSpPr>
        <p:spPr>
          <a:xfrm>
            <a:off x="5857845" y="2161945"/>
            <a:ext cx="2519045" cy="543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400"/>
              <a:t>Thank </a:t>
            </a:r>
            <a:r>
              <a:rPr lang="en-US" sz="3400">
                <a:solidFill>
                  <a:srgbClr val="FF6E00"/>
                </a:solidFill>
              </a:rPr>
              <a:t>you!</a:t>
            </a:r>
            <a:endParaRPr sz="3400"/>
          </a:p>
        </p:txBody>
      </p:sp>
      <p:grpSp>
        <p:nvGrpSpPr>
          <p:cNvPr id="617" name="Google Shape;617;p20"/>
          <p:cNvGrpSpPr/>
          <p:nvPr/>
        </p:nvGrpSpPr>
        <p:grpSpPr>
          <a:xfrm>
            <a:off x="599173" y="942463"/>
            <a:ext cx="4426503" cy="3134328"/>
            <a:chOff x="599173" y="942463"/>
            <a:chExt cx="4426503" cy="3134328"/>
          </a:xfrm>
        </p:grpSpPr>
        <p:sp>
          <p:nvSpPr>
            <p:cNvPr id="618" name="Google Shape;618;p20"/>
            <p:cNvSpPr/>
            <p:nvPr/>
          </p:nvSpPr>
          <p:spPr>
            <a:xfrm>
              <a:off x="4855024" y="2252480"/>
              <a:ext cx="114935" cy="321310"/>
            </a:xfrm>
            <a:custGeom>
              <a:rect b="b" l="l" r="r" t="t"/>
              <a:pathLst>
                <a:path extrusionOk="0" h="321310" w="114935">
                  <a:moveTo>
                    <a:pt x="26415" y="320689"/>
                  </a:moveTo>
                  <a:lnTo>
                    <a:pt x="23610" y="299952"/>
                  </a:lnTo>
                  <a:lnTo>
                    <a:pt x="16906" y="250689"/>
                  </a:lnTo>
                  <a:lnTo>
                    <a:pt x="8876" y="192317"/>
                  </a:lnTo>
                  <a:lnTo>
                    <a:pt x="2091" y="144254"/>
                  </a:lnTo>
                  <a:lnTo>
                    <a:pt x="0" y="100890"/>
                  </a:lnTo>
                  <a:lnTo>
                    <a:pt x="6587" y="53616"/>
                  </a:lnTo>
                  <a:lnTo>
                    <a:pt x="25227" y="15598"/>
                  </a:lnTo>
                  <a:lnTo>
                    <a:pt x="59290" y="0"/>
                  </a:lnTo>
                  <a:lnTo>
                    <a:pt x="92807" y="13756"/>
                  </a:lnTo>
                  <a:lnTo>
                    <a:pt x="110450" y="49489"/>
                  </a:lnTo>
                  <a:lnTo>
                    <a:pt x="114869" y="98892"/>
                  </a:lnTo>
                  <a:lnTo>
                    <a:pt x="108715" y="153659"/>
                  </a:lnTo>
                  <a:lnTo>
                    <a:pt x="99048" y="196839"/>
                  </a:lnTo>
                  <a:lnTo>
                    <a:pt x="87253" y="228632"/>
                  </a:lnTo>
                  <a:lnTo>
                    <a:pt x="65614" y="264695"/>
                  </a:lnTo>
                  <a:lnTo>
                    <a:pt x="26415" y="320689"/>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9" name="Google Shape;619;p20"/>
            <p:cNvSpPr/>
            <p:nvPr/>
          </p:nvSpPr>
          <p:spPr>
            <a:xfrm>
              <a:off x="4745597" y="2465692"/>
              <a:ext cx="280079" cy="3018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0" name="Google Shape;620;p20"/>
            <p:cNvSpPr/>
            <p:nvPr/>
          </p:nvSpPr>
          <p:spPr>
            <a:xfrm>
              <a:off x="4726940" y="2259550"/>
              <a:ext cx="278765" cy="758190"/>
            </a:xfrm>
            <a:custGeom>
              <a:rect b="b" l="l" r="r" t="t"/>
              <a:pathLst>
                <a:path extrusionOk="0" h="758189" w="278764">
                  <a:moveTo>
                    <a:pt x="191324" y="0"/>
                  </a:moveTo>
                  <a:lnTo>
                    <a:pt x="191850" y="217773"/>
                  </a:lnTo>
                  <a:lnTo>
                    <a:pt x="172096" y="369335"/>
                  </a:lnTo>
                  <a:lnTo>
                    <a:pt x="114125" y="525759"/>
                  </a:lnTo>
                  <a:lnTo>
                    <a:pt x="0" y="758118"/>
                  </a:lnTo>
                </a:path>
                <a:path extrusionOk="0" h="758189" w="278764">
                  <a:moveTo>
                    <a:pt x="278324" y="351244"/>
                  </a:moveTo>
                  <a:lnTo>
                    <a:pt x="262304" y="388312"/>
                  </a:lnTo>
                  <a:lnTo>
                    <a:pt x="238900" y="424399"/>
                  </a:lnTo>
                  <a:lnTo>
                    <a:pt x="205627" y="458336"/>
                  </a:lnTo>
                  <a:lnTo>
                    <a:pt x="160005" y="488957"/>
                  </a:lnTo>
                  <a:lnTo>
                    <a:pt x="99549" y="515093"/>
                  </a:lnTo>
                </a:path>
                <a:path extrusionOk="0" h="758189" w="278764">
                  <a:moveTo>
                    <a:pt x="49424" y="223459"/>
                  </a:moveTo>
                  <a:lnTo>
                    <a:pt x="78575" y="275096"/>
                  </a:lnTo>
                  <a:lnTo>
                    <a:pt x="94662" y="319171"/>
                  </a:lnTo>
                  <a:lnTo>
                    <a:pt x="103417" y="379861"/>
                  </a:lnTo>
                  <a:lnTo>
                    <a:pt x="110574" y="481344"/>
                  </a:lnTo>
                </a:path>
              </a:pathLst>
            </a:custGeom>
            <a:noFill/>
            <a:ln cap="flat" cmpd="sng" w="9525">
              <a:solidFill>
                <a:srgbClr val="99541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1" name="Google Shape;621;p20"/>
            <p:cNvSpPr/>
            <p:nvPr/>
          </p:nvSpPr>
          <p:spPr>
            <a:xfrm>
              <a:off x="3584692" y="1691071"/>
              <a:ext cx="864235" cy="301625"/>
            </a:xfrm>
            <a:custGeom>
              <a:rect b="b" l="l" r="r" t="t"/>
              <a:pathLst>
                <a:path extrusionOk="0" h="301625" w="864235">
                  <a:moveTo>
                    <a:pt x="92624" y="301546"/>
                  </a:moveTo>
                  <a:lnTo>
                    <a:pt x="54537" y="300414"/>
                  </a:lnTo>
                  <a:lnTo>
                    <a:pt x="24703" y="296333"/>
                  </a:lnTo>
                  <a:lnTo>
                    <a:pt x="5673" y="288274"/>
                  </a:lnTo>
                  <a:lnTo>
                    <a:pt x="0" y="275211"/>
                  </a:lnTo>
                  <a:lnTo>
                    <a:pt x="17943" y="257611"/>
                  </a:lnTo>
                  <a:lnTo>
                    <a:pt x="56950" y="249074"/>
                  </a:lnTo>
                  <a:lnTo>
                    <a:pt x="103290" y="242675"/>
                  </a:lnTo>
                  <a:lnTo>
                    <a:pt x="143234" y="231491"/>
                  </a:lnTo>
                  <a:lnTo>
                    <a:pt x="163049" y="208597"/>
                  </a:lnTo>
                  <a:lnTo>
                    <a:pt x="173420" y="185494"/>
                  </a:lnTo>
                  <a:lnTo>
                    <a:pt x="193180" y="169956"/>
                  </a:lnTo>
                  <a:lnTo>
                    <a:pt x="218912" y="161204"/>
                  </a:lnTo>
                  <a:lnTo>
                    <a:pt x="247199" y="158459"/>
                  </a:lnTo>
                  <a:lnTo>
                    <a:pt x="259224" y="158924"/>
                  </a:lnTo>
                  <a:lnTo>
                    <a:pt x="270818" y="160284"/>
                  </a:lnTo>
                  <a:lnTo>
                    <a:pt x="281708" y="162482"/>
                  </a:lnTo>
                  <a:lnTo>
                    <a:pt x="291624" y="165464"/>
                  </a:lnTo>
                  <a:lnTo>
                    <a:pt x="293299" y="166047"/>
                  </a:lnTo>
                  <a:lnTo>
                    <a:pt x="294924" y="166372"/>
                  </a:lnTo>
                  <a:lnTo>
                    <a:pt x="296624" y="166372"/>
                  </a:lnTo>
                  <a:lnTo>
                    <a:pt x="316934" y="154210"/>
                  </a:lnTo>
                  <a:lnTo>
                    <a:pt x="338815" y="123759"/>
                  </a:lnTo>
                  <a:lnTo>
                    <a:pt x="362939" y="84069"/>
                  </a:lnTo>
                  <a:lnTo>
                    <a:pt x="389983" y="44190"/>
                  </a:lnTo>
                  <a:lnTo>
                    <a:pt x="420620" y="13172"/>
                  </a:lnTo>
                  <a:lnTo>
                    <a:pt x="455524" y="64"/>
                  </a:lnTo>
                  <a:lnTo>
                    <a:pt x="456174" y="64"/>
                  </a:lnTo>
                  <a:lnTo>
                    <a:pt x="456824" y="0"/>
                  </a:lnTo>
                  <a:lnTo>
                    <a:pt x="457474" y="0"/>
                  </a:lnTo>
                  <a:lnTo>
                    <a:pt x="496568" y="14212"/>
                  </a:lnTo>
                  <a:lnTo>
                    <a:pt x="525010" y="48533"/>
                  </a:lnTo>
                  <a:lnTo>
                    <a:pt x="546248" y="90492"/>
                  </a:lnTo>
                  <a:lnTo>
                    <a:pt x="563728" y="127616"/>
                  </a:lnTo>
                  <a:lnTo>
                    <a:pt x="580898" y="147432"/>
                  </a:lnTo>
                  <a:lnTo>
                    <a:pt x="583373" y="148342"/>
                  </a:lnTo>
                  <a:lnTo>
                    <a:pt x="585698" y="148729"/>
                  </a:lnTo>
                  <a:lnTo>
                    <a:pt x="588098" y="148729"/>
                  </a:lnTo>
                  <a:lnTo>
                    <a:pt x="608473" y="140317"/>
                  </a:lnTo>
                  <a:lnTo>
                    <a:pt x="632392" y="121812"/>
                  </a:lnTo>
                  <a:lnTo>
                    <a:pt x="664908" y="103306"/>
                  </a:lnTo>
                  <a:lnTo>
                    <a:pt x="711073" y="94894"/>
                  </a:lnTo>
                  <a:lnTo>
                    <a:pt x="756622" y="109386"/>
                  </a:lnTo>
                  <a:lnTo>
                    <a:pt x="780264" y="143208"/>
                  </a:lnTo>
                  <a:lnTo>
                    <a:pt x="792435" y="181884"/>
                  </a:lnTo>
                  <a:lnTo>
                    <a:pt x="803573" y="210934"/>
                  </a:lnTo>
                  <a:lnTo>
                    <a:pt x="821606" y="227356"/>
                  </a:lnTo>
                  <a:lnTo>
                    <a:pt x="842576" y="240543"/>
                  </a:lnTo>
                  <a:lnTo>
                    <a:pt x="859144" y="254605"/>
                  </a:lnTo>
                  <a:lnTo>
                    <a:pt x="842254" y="293544"/>
                  </a:lnTo>
                  <a:lnTo>
                    <a:pt x="793198" y="297719"/>
                  </a:lnTo>
                  <a:lnTo>
                    <a:pt x="780508" y="297638"/>
                  </a:lnTo>
                  <a:lnTo>
                    <a:pt x="767223" y="297459"/>
                  </a:lnTo>
                  <a:lnTo>
                    <a:pt x="753450" y="297280"/>
                  </a:lnTo>
                  <a:lnTo>
                    <a:pt x="739298" y="297199"/>
                  </a:lnTo>
                  <a:lnTo>
                    <a:pt x="262624" y="297199"/>
                  </a:lnTo>
                  <a:lnTo>
                    <a:pt x="219879" y="297878"/>
                  </a:lnTo>
                  <a:lnTo>
                    <a:pt x="175965" y="299373"/>
                  </a:lnTo>
                  <a:lnTo>
                    <a:pt x="132880" y="300867"/>
                  </a:lnTo>
                  <a:lnTo>
                    <a:pt x="92624" y="301546"/>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2" name="Google Shape;622;p20"/>
            <p:cNvSpPr/>
            <p:nvPr/>
          </p:nvSpPr>
          <p:spPr>
            <a:xfrm>
              <a:off x="3514892" y="2356652"/>
              <a:ext cx="1489075" cy="1414145"/>
            </a:xfrm>
            <a:custGeom>
              <a:rect b="b" l="l" r="r" t="t"/>
              <a:pathLst>
                <a:path extrusionOk="0" h="1414145" w="1489075">
                  <a:moveTo>
                    <a:pt x="1368847" y="1413614"/>
                  </a:moveTo>
                  <a:lnTo>
                    <a:pt x="0" y="1413614"/>
                  </a:lnTo>
                  <a:lnTo>
                    <a:pt x="14254" y="1378649"/>
                  </a:lnTo>
                  <a:lnTo>
                    <a:pt x="54540" y="1301727"/>
                  </a:lnTo>
                  <a:lnTo>
                    <a:pt x="117143" y="1224804"/>
                  </a:lnTo>
                  <a:lnTo>
                    <a:pt x="198349" y="1189840"/>
                  </a:lnTo>
                  <a:lnTo>
                    <a:pt x="209594" y="1190509"/>
                  </a:lnTo>
                  <a:lnTo>
                    <a:pt x="221049" y="1192571"/>
                  </a:lnTo>
                  <a:lnTo>
                    <a:pt x="232711" y="1196104"/>
                  </a:lnTo>
                  <a:lnTo>
                    <a:pt x="244574" y="1201190"/>
                  </a:lnTo>
                  <a:lnTo>
                    <a:pt x="248749" y="1203140"/>
                  </a:lnTo>
                  <a:lnTo>
                    <a:pt x="252624" y="1204115"/>
                  </a:lnTo>
                  <a:lnTo>
                    <a:pt x="256249" y="1204115"/>
                  </a:lnTo>
                  <a:lnTo>
                    <a:pt x="272605" y="1196618"/>
                  </a:lnTo>
                  <a:lnTo>
                    <a:pt x="296667" y="1143260"/>
                  </a:lnTo>
                  <a:lnTo>
                    <a:pt x="305708" y="1101806"/>
                  </a:lnTo>
                  <a:lnTo>
                    <a:pt x="313645" y="1053441"/>
                  </a:lnTo>
                  <a:lnTo>
                    <a:pt x="321146" y="1000368"/>
                  </a:lnTo>
                  <a:lnTo>
                    <a:pt x="328877" y="944792"/>
                  </a:lnTo>
                  <a:lnTo>
                    <a:pt x="337506" y="888915"/>
                  </a:lnTo>
                  <a:lnTo>
                    <a:pt x="347701" y="834943"/>
                  </a:lnTo>
                  <a:lnTo>
                    <a:pt x="360128" y="785079"/>
                  </a:lnTo>
                  <a:lnTo>
                    <a:pt x="375455" y="741527"/>
                  </a:lnTo>
                  <a:lnTo>
                    <a:pt x="394349" y="706491"/>
                  </a:lnTo>
                  <a:lnTo>
                    <a:pt x="436052" y="667434"/>
                  </a:lnTo>
                  <a:lnTo>
                    <a:pt x="480624" y="656991"/>
                  </a:lnTo>
                  <a:lnTo>
                    <a:pt x="514544" y="660862"/>
                  </a:lnTo>
                  <a:lnTo>
                    <a:pt x="548680" y="669378"/>
                  </a:lnTo>
                  <a:lnTo>
                    <a:pt x="582450" y="677895"/>
                  </a:lnTo>
                  <a:lnTo>
                    <a:pt x="615273" y="681766"/>
                  </a:lnTo>
                  <a:lnTo>
                    <a:pt x="667065" y="664722"/>
                  </a:lnTo>
                  <a:lnTo>
                    <a:pt x="696531" y="628962"/>
                  </a:lnTo>
                  <a:lnTo>
                    <a:pt x="725228" y="567341"/>
                  </a:lnTo>
                  <a:lnTo>
                    <a:pt x="740504" y="528044"/>
                  </a:lnTo>
                  <a:lnTo>
                    <a:pt x="756554" y="484471"/>
                  </a:lnTo>
                  <a:lnTo>
                    <a:pt x="773499" y="437656"/>
                  </a:lnTo>
                  <a:lnTo>
                    <a:pt x="791456" y="388636"/>
                  </a:lnTo>
                  <a:lnTo>
                    <a:pt x="810543" y="338445"/>
                  </a:lnTo>
                  <a:lnTo>
                    <a:pt x="830879" y="288120"/>
                  </a:lnTo>
                  <a:lnTo>
                    <a:pt x="852582" y="238696"/>
                  </a:lnTo>
                  <a:lnTo>
                    <a:pt x="875771" y="191208"/>
                  </a:lnTo>
                  <a:lnTo>
                    <a:pt x="900563" y="146693"/>
                  </a:lnTo>
                  <a:lnTo>
                    <a:pt x="927078" y="106184"/>
                  </a:lnTo>
                  <a:lnTo>
                    <a:pt x="955433" y="70719"/>
                  </a:lnTo>
                  <a:lnTo>
                    <a:pt x="985746" y="41333"/>
                  </a:lnTo>
                  <a:lnTo>
                    <a:pt x="1018137" y="19060"/>
                  </a:lnTo>
                  <a:lnTo>
                    <a:pt x="1089622" y="0"/>
                  </a:lnTo>
                  <a:lnTo>
                    <a:pt x="1091222" y="0"/>
                  </a:lnTo>
                  <a:lnTo>
                    <a:pt x="1145141" y="19162"/>
                  </a:lnTo>
                  <a:lnTo>
                    <a:pt x="1178835" y="68348"/>
                  </a:lnTo>
                  <a:lnTo>
                    <a:pt x="1198422" y="141308"/>
                  </a:lnTo>
                  <a:lnTo>
                    <a:pt x="1203836" y="184708"/>
                  </a:lnTo>
                  <a:lnTo>
                    <a:pt x="1206817" y="231659"/>
                  </a:lnTo>
                  <a:lnTo>
                    <a:pt x="1207728" y="281361"/>
                  </a:lnTo>
                  <a:lnTo>
                    <a:pt x="1206935" y="333019"/>
                  </a:lnTo>
                  <a:lnTo>
                    <a:pt x="1204802" y="385833"/>
                  </a:lnTo>
                  <a:lnTo>
                    <a:pt x="1201694" y="439006"/>
                  </a:lnTo>
                  <a:lnTo>
                    <a:pt x="1197974" y="491741"/>
                  </a:lnTo>
                  <a:lnTo>
                    <a:pt x="1194007" y="543239"/>
                  </a:lnTo>
                  <a:lnTo>
                    <a:pt x="1190158" y="592703"/>
                  </a:lnTo>
                  <a:lnTo>
                    <a:pt x="1186792" y="639336"/>
                  </a:lnTo>
                  <a:lnTo>
                    <a:pt x="1184272" y="682339"/>
                  </a:lnTo>
                  <a:lnTo>
                    <a:pt x="1182964" y="720915"/>
                  </a:lnTo>
                  <a:lnTo>
                    <a:pt x="1183231" y="754266"/>
                  </a:lnTo>
                  <a:lnTo>
                    <a:pt x="1185439" y="781594"/>
                  </a:lnTo>
                  <a:lnTo>
                    <a:pt x="1189951" y="802102"/>
                  </a:lnTo>
                  <a:lnTo>
                    <a:pt x="1197132" y="814992"/>
                  </a:lnTo>
                  <a:lnTo>
                    <a:pt x="1207347" y="819465"/>
                  </a:lnTo>
                  <a:lnTo>
                    <a:pt x="1207847" y="819465"/>
                  </a:lnTo>
                  <a:lnTo>
                    <a:pt x="1275407" y="779613"/>
                  </a:lnTo>
                  <a:lnTo>
                    <a:pt x="1307101" y="742658"/>
                  </a:lnTo>
                  <a:lnTo>
                    <a:pt x="1337853" y="701062"/>
                  </a:lnTo>
                  <a:lnTo>
                    <a:pt x="1367735" y="659892"/>
                  </a:lnTo>
                  <a:lnTo>
                    <a:pt x="1396821" y="624213"/>
                  </a:lnTo>
                  <a:lnTo>
                    <a:pt x="1425184" y="599091"/>
                  </a:lnTo>
                  <a:lnTo>
                    <a:pt x="1452897" y="589591"/>
                  </a:lnTo>
                  <a:lnTo>
                    <a:pt x="1455497" y="589591"/>
                  </a:lnTo>
                  <a:lnTo>
                    <a:pt x="1486015" y="625329"/>
                  </a:lnTo>
                  <a:lnTo>
                    <a:pt x="1488481" y="659596"/>
                  </a:lnTo>
                  <a:lnTo>
                    <a:pt x="1485387" y="702481"/>
                  </a:lnTo>
                  <a:lnTo>
                    <a:pt x="1477689" y="752038"/>
                  </a:lnTo>
                  <a:lnTo>
                    <a:pt x="1466344" y="806318"/>
                  </a:lnTo>
                  <a:lnTo>
                    <a:pt x="1452310" y="863374"/>
                  </a:lnTo>
                  <a:lnTo>
                    <a:pt x="1436543" y="921260"/>
                  </a:lnTo>
                  <a:lnTo>
                    <a:pt x="1420002" y="978026"/>
                  </a:lnTo>
                  <a:lnTo>
                    <a:pt x="1403642" y="1031727"/>
                  </a:lnTo>
                  <a:lnTo>
                    <a:pt x="1388422" y="1080415"/>
                  </a:lnTo>
                  <a:lnTo>
                    <a:pt x="1368502" y="1150872"/>
                  </a:lnTo>
                  <a:lnTo>
                    <a:pt x="1359475" y="1200479"/>
                  </a:lnTo>
                  <a:lnTo>
                    <a:pt x="1359812" y="1235968"/>
                  </a:lnTo>
                  <a:lnTo>
                    <a:pt x="1367985" y="1264066"/>
                  </a:lnTo>
                  <a:lnTo>
                    <a:pt x="1382464" y="1291505"/>
                  </a:lnTo>
                  <a:lnTo>
                    <a:pt x="1401722" y="1325014"/>
                  </a:lnTo>
                  <a:lnTo>
                    <a:pt x="1425044" y="1370063"/>
                  </a:lnTo>
                  <a:lnTo>
                    <a:pt x="1429393" y="1394308"/>
                  </a:lnTo>
                  <a:lnTo>
                    <a:pt x="1411688" y="1406056"/>
                  </a:lnTo>
                  <a:lnTo>
                    <a:pt x="1368847" y="1413614"/>
                  </a:lnTo>
                  <a:close/>
                </a:path>
              </a:pathLst>
            </a:custGeom>
            <a:solidFill>
              <a:srgbClr val="1126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3" name="Google Shape;623;p20"/>
            <p:cNvSpPr/>
            <p:nvPr/>
          </p:nvSpPr>
          <p:spPr>
            <a:xfrm>
              <a:off x="3884942" y="2355940"/>
              <a:ext cx="1104900" cy="1414780"/>
            </a:xfrm>
            <a:custGeom>
              <a:rect b="b" l="l" r="r" t="t"/>
              <a:pathLst>
                <a:path extrusionOk="0" h="1414779" w="1104900">
                  <a:moveTo>
                    <a:pt x="724373" y="0"/>
                  </a:moveTo>
                  <a:lnTo>
                    <a:pt x="631667" y="536324"/>
                  </a:lnTo>
                  <a:lnTo>
                    <a:pt x="561814" y="862424"/>
                  </a:lnTo>
                  <a:lnTo>
                    <a:pt x="479760" y="1110894"/>
                  </a:lnTo>
                  <a:lnTo>
                    <a:pt x="350449" y="1414327"/>
                  </a:lnTo>
                </a:path>
                <a:path extrusionOk="0" h="1414779" w="1104900">
                  <a:moveTo>
                    <a:pt x="1090547" y="591178"/>
                  </a:moveTo>
                  <a:lnTo>
                    <a:pt x="960030" y="921571"/>
                  </a:lnTo>
                  <a:lnTo>
                    <a:pt x="866626" y="1117449"/>
                  </a:lnTo>
                  <a:lnTo>
                    <a:pt x="765426" y="1255985"/>
                  </a:lnTo>
                  <a:lnTo>
                    <a:pt x="611523" y="1414352"/>
                  </a:lnTo>
                </a:path>
                <a:path extrusionOk="0" h="1414779" w="1104900">
                  <a:moveTo>
                    <a:pt x="72899" y="664078"/>
                  </a:moveTo>
                  <a:lnTo>
                    <a:pt x="152130" y="887486"/>
                  </a:lnTo>
                  <a:lnTo>
                    <a:pt x="192343" y="1040027"/>
                  </a:lnTo>
                  <a:lnTo>
                    <a:pt x="205958" y="1191969"/>
                  </a:lnTo>
                  <a:lnTo>
                    <a:pt x="205399" y="1413577"/>
                  </a:lnTo>
                </a:path>
                <a:path extrusionOk="0" h="1414779" w="1104900">
                  <a:moveTo>
                    <a:pt x="0" y="755028"/>
                  </a:moveTo>
                  <a:lnTo>
                    <a:pt x="30274" y="775308"/>
                  </a:lnTo>
                  <a:lnTo>
                    <a:pt x="61056" y="794928"/>
                  </a:lnTo>
                  <a:lnTo>
                    <a:pt x="92277" y="813816"/>
                  </a:lnTo>
                  <a:lnTo>
                    <a:pt x="123874" y="831903"/>
                  </a:lnTo>
                </a:path>
                <a:path extrusionOk="0" h="1414779" w="1104900">
                  <a:moveTo>
                    <a:pt x="341049" y="600578"/>
                  </a:moveTo>
                  <a:lnTo>
                    <a:pt x="332620" y="832686"/>
                  </a:lnTo>
                  <a:lnTo>
                    <a:pt x="338302" y="975634"/>
                  </a:lnTo>
                  <a:lnTo>
                    <a:pt x="365739" y="1088441"/>
                  </a:lnTo>
                  <a:lnTo>
                    <a:pt x="422574" y="1230127"/>
                  </a:lnTo>
                </a:path>
                <a:path extrusionOk="0" h="1414779" w="1104900">
                  <a:moveTo>
                    <a:pt x="483749" y="236829"/>
                  </a:moveTo>
                  <a:lnTo>
                    <a:pt x="476708" y="486454"/>
                  </a:lnTo>
                  <a:lnTo>
                    <a:pt x="480483" y="631647"/>
                  </a:lnTo>
                  <a:lnTo>
                    <a:pt x="500585" y="728193"/>
                  </a:lnTo>
                  <a:lnTo>
                    <a:pt x="542523" y="831878"/>
                  </a:lnTo>
                </a:path>
                <a:path extrusionOk="0" h="1414779" w="1104900">
                  <a:moveTo>
                    <a:pt x="818498" y="620953"/>
                  </a:moveTo>
                  <a:lnTo>
                    <a:pt x="732077" y="793079"/>
                  </a:lnTo>
                  <a:lnTo>
                    <a:pt x="668070" y="895371"/>
                  </a:lnTo>
                  <a:lnTo>
                    <a:pt x="594796" y="968254"/>
                  </a:lnTo>
                  <a:lnTo>
                    <a:pt x="480574" y="1052152"/>
                  </a:lnTo>
                </a:path>
                <a:path extrusionOk="0" h="1414779" w="1104900">
                  <a:moveTo>
                    <a:pt x="838098" y="292479"/>
                  </a:moveTo>
                  <a:lnTo>
                    <a:pt x="768628" y="361340"/>
                  </a:lnTo>
                  <a:lnTo>
                    <a:pt x="723336" y="405279"/>
                  </a:lnTo>
                  <a:lnTo>
                    <a:pt x="682300" y="443179"/>
                  </a:lnTo>
                  <a:lnTo>
                    <a:pt x="625598" y="493929"/>
                  </a:lnTo>
                </a:path>
                <a:path extrusionOk="0" h="1414779" w="1104900">
                  <a:moveTo>
                    <a:pt x="611523" y="44692"/>
                  </a:moveTo>
                  <a:lnTo>
                    <a:pt x="668748" y="292454"/>
                  </a:lnTo>
                </a:path>
                <a:path extrusionOk="0" h="1414779" w="1104900">
                  <a:moveTo>
                    <a:pt x="1104697" y="767603"/>
                  </a:moveTo>
                  <a:lnTo>
                    <a:pt x="1067757" y="807704"/>
                  </a:lnTo>
                  <a:lnTo>
                    <a:pt x="1028701" y="845600"/>
                  </a:lnTo>
                  <a:lnTo>
                    <a:pt x="987455" y="881147"/>
                  </a:lnTo>
                  <a:lnTo>
                    <a:pt x="943948" y="914203"/>
                  </a:lnTo>
                </a:path>
              </a:pathLst>
            </a:custGeom>
            <a:noFill/>
            <a:ln cap="flat" cmpd="sng" w="9525">
              <a:solidFill>
                <a:srgbClr val="52562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4" name="Google Shape;624;p20"/>
            <p:cNvSpPr/>
            <p:nvPr/>
          </p:nvSpPr>
          <p:spPr>
            <a:xfrm>
              <a:off x="599173" y="2757398"/>
              <a:ext cx="3178810" cy="960755"/>
            </a:xfrm>
            <a:custGeom>
              <a:rect b="b" l="l" r="r" t="t"/>
              <a:pathLst>
                <a:path extrusionOk="0" h="960754" w="3178810">
                  <a:moveTo>
                    <a:pt x="558203" y="220281"/>
                  </a:moveTo>
                  <a:lnTo>
                    <a:pt x="483743" y="224231"/>
                  </a:lnTo>
                  <a:lnTo>
                    <a:pt x="479767" y="210985"/>
                  </a:lnTo>
                  <a:lnTo>
                    <a:pt x="474916" y="198259"/>
                  </a:lnTo>
                  <a:lnTo>
                    <a:pt x="469201" y="185953"/>
                  </a:lnTo>
                  <a:lnTo>
                    <a:pt x="463562" y="175780"/>
                  </a:lnTo>
                  <a:lnTo>
                    <a:pt x="462597" y="174028"/>
                  </a:lnTo>
                  <a:lnTo>
                    <a:pt x="518248" y="123875"/>
                  </a:lnTo>
                  <a:lnTo>
                    <a:pt x="490042" y="95681"/>
                  </a:lnTo>
                  <a:lnTo>
                    <a:pt x="434314" y="39954"/>
                  </a:lnTo>
                  <a:lnTo>
                    <a:pt x="384175" y="95681"/>
                  </a:lnTo>
                  <a:lnTo>
                    <a:pt x="382625" y="94830"/>
                  </a:lnTo>
                  <a:lnTo>
                    <a:pt x="382625" y="279107"/>
                  </a:lnTo>
                  <a:lnTo>
                    <a:pt x="374497" y="319392"/>
                  </a:lnTo>
                  <a:lnTo>
                    <a:pt x="352336" y="352272"/>
                  </a:lnTo>
                  <a:lnTo>
                    <a:pt x="319443" y="374434"/>
                  </a:lnTo>
                  <a:lnTo>
                    <a:pt x="279095" y="382549"/>
                  </a:lnTo>
                  <a:lnTo>
                    <a:pt x="237007" y="374002"/>
                  </a:lnTo>
                  <a:lnTo>
                    <a:pt x="204457" y="351282"/>
                  </a:lnTo>
                  <a:lnTo>
                    <a:pt x="193687" y="334746"/>
                  </a:lnTo>
                  <a:lnTo>
                    <a:pt x="183273" y="318770"/>
                  </a:lnTo>
                  <a:lnTo>
                    <a:pt x="175285" y="280835"/>
                  </a:lnTo>
                  <a:lnTo>
                    <a:pt x="182308" y="241846"/>
                  </a:lnTo>
                  <a:lnTo>
                    <a:pt x="194119" y="224231"/>
                  </a:lnTo>
                  <a:lnTo>
                    <a:pt x="206197" y="206197"/>
                  </a:lnTo>
                  <a:lnTo>
                    <a:pt x="222783" y="192582"/>
                  </a:lnTo>
                  <a:lnTo>
                    <a:pt x="240690" y="183108"/>
                  </a:lnTo>
                  <a:lnTo>
                    <a:pt x="259422" y="177571"/>
                  </a:lnTo>
                  <a:lnTo>
                    <a:pt x="278447" y="175780"/>
                  </a:lnTo>
                  <a:lnTo>
                    <a:pt x="317144" y="183197"/>
                  </a:lnTo>
                  <a:lnTo>
                    <a:pt x="350456" y="204165"/>
                  </a:lnTo>
                  <a:lnTo>
                    <a:pt x="373811" y="236766"/>
                  </a:lnTo>
                  <a:lnTo>
                    <a:pt x="382625" y="279107"/>
                  </a:lnTo>
                  <a:lnTo>
                    <a:pt x="382625" y="94830"/>
                  </a:lnTo>
                  <a:lnTo>
                    <a:pt x="372249" y="89077"/>
                  </a:lnTo>
                  <a:lnTo>
                    <a:pt x="359956" y="83413"/>
                  </a:lnTo>
                  <a:lnTo>
                    <a:pt x="347218" y="78778"/>
                  </a:lnTo>
                  <a:lnTo>
                    <a:pt x="333971" y="75222"/>
                  </a:lnTo>
                  <a:lnTo>
                    <a:pt x="338709" y="0"/>
                  </a:lnTo>
                  <a:lnTo>
                    <a:pt x="219557" y="0"/>
                  </a:lnTo>
                  <a:lnTo>
                    <a:pt x="223443" y="75222"/>
                  </a:lnTo>
                  <a:lnTo>
                    <a:pt x="210540" y="79108"/>
                  </a:lnTo>
                  <a:lnTo>
                    <a:pt x="197777" y="83705"/>
                  </a:lnTo>
                  <a:lnTo>
                    <a:pt x="185318" y="89179"/>
                  </a:lnTo>
                  <a:lnTo>
                    <a:pt x="173316" y="95681"/>
                  </a:lnTo>
                  <a:lnTo>
                    <a:pt x="123888" y="39954"/>
                  </a:lnTo>
                  <a:lnTo>
                    <a:pt x="40017" y="123875"/>
                  </a:lnTo>
                  <a:lnTo>
                    <a:pt x="95669" y="174028"/>
                  </a:lnTo>
                  <a:lnTo>
                    <a:pt x="89052" y="185953"/>
                  </a:lnTo>
                  <a:lnTo>
                    <a:pt x="83324" y="198259"/>
                  </a:lnTo>
                  <a:lnTo>
                    <a:pt x="78473" y="210985"/>
                  </a:lnTo>
                  <a:lnTo>
                    <a:pt x="74523" y="224231"/>
                  </a:lnTo>
                  <a:lnTo>
                    <a:pt x="0" y="220281"/>
                  </a:lnTo>
                  <a:lnTo>
                    <a:pt x="0" y="338645"/>
                  </a:lnTo>
                  <a:lnTo>
                    <a:pt x="74523" y="334746"/>
                  </a:lnTo>
                  <a:lnTo>
                    <a:pt x="78473" y="347662"/>
                  </a:lnTo>
                  <a:lnTo>
                    <a:pt x="83324" y="360438"/>
                  </a:lnTo>
                  <a:lnTo>
                    <a:pt x="89052" y="372910"/>
                  </a:lnTo>
                  <a:lnTo>
                    <a:pt x="95669" y="384949"/>
                  </a:lnTo>
                  <a:lnTo>
                    <a:pt x="40017" y="434327"/>
                  </a:lnTo>
                  <a:lnTo>
                    <a:pt x="123888" y="518172"/>
                  </a:lnTo>
                  <a:lnTo>
                    <a:pt x="173316" y="462521"/>
                  </a:lnTo>
                  <a:lnTo>
                    <a:pt x="185318" y="469138"/>
                  </a:lnTo>
                  <a:lnTo>
                    <a:pt x="197777" y="474878"/>
                  </a:lnTo>
                  <a:lnTo>
                    <a:pt x="210540" y="479755"/>
                  </a:lnTo>
                  <a:lnTo>
                    <a:pt x="223443" y="483755"/>
                  </a:lnTo>
                  <a:lnTo>
                    <a:pt x="219557" y="558203"/>
                  </a:lnTo>
                  <a:lnTo>
                    <a:pt x="337934" y="558203"/>
                  </a:lnTo>
                  <a:lnTo>
                    <a:pt x="334759" y="483755"/>
                  </a:lnTo>
                  <a:lnTo>
                    <a:pt x="347560" y="479425"/>
                  </a:lnTo>
                  <a:lnTo>
                    <a:pt x="360146" y="474586"/>
                  </a:lnTo>
                  <a:lnTo>
                    <a:pt x="372592" y="469036"/>
                  </a:lnTo>
                  <a:lnTo>
                    <a:pt x="384962" y="462521"/>
                  </a:lnTo>
                  <a:lnTo>
                    <a:pt x="434314" y="518172"/>
                  </a:lnTo>
                  <a:lnTo>
                    <a:pt x="490016" y="462521"/>
                  </a:lnTo>
                  <a:lnTo>
                    <a:pt x="518248" y="434327"/>
                  </a:lnTo>
                  <a:lnTo>
                    <a:pt x="462597" y="384175"/>
                  </a:lnTo>
                  <a:lnTo>
                    <a:pt x="479767" y="347218"/>
                  </a:lnTo>
                  <a:lnTo>
                    <a:pt x="483743" y="333971"/>
                  </a:lnTo>
                  <a:lnTo>
                    <a:pt x="558203" y="338645"/>
                  </a:lnTo>
                  <a:lnTo>
                    <a:pt x="558203" y="333971"/>
                  </a:lnTo>
                  <a:lnTo>
                    <a:pt x="558203" y="224231"/>
                  </a:lnTo>
                  <a:lnTo>
                    <a:pt x="558203" y="220281"/>
                  </a:lnTo>
                  <a:close/>
                </a:path>
                <a:path extrusionOk="0" h="960754" w="3178810">
                  <a:moveTo>
                    <a:pt x="3178264" y="960348"/>
                  </a:moveTo>
                  <a:lnTo>
                    <a:pt x="3090138" y="834821"/>
                  </a:lnTo>
                  <a:lnTo>
                    <a:pt x="3023031" y="764641"/>
                  </a:lnTo>
                  <a:lnTo>
                    <a:pt x="2942996" y="724319"/>
                  </a:lnTo>
                  <a:lnTo>
                    <a:pt x="2816060" y="688327"/>
                  </a:lnTo>
                  <a:lnTo>
                    <a:pt x="2760853" y="676313"/>
                  </a:lnTo>
                  <a:lnTo>
                    <a:pt x="2712212" y="669696"/>
                  </a:lnTo>
                  <a:lnTo>
                    <a:pt x="2669184" y="666470"/>
                  </a:lnTo>
                  <a:lnTo>
                    <a:pt x="2630830" y="664591"/>
                  </a:lnTo>
                  <a:lnTo>
                    <a:pt x="2596197" y="662051"/>
                  </a:lnTo>
                  <a:lnTo>
                    <a:pt x="2534361" y="646925"/>
                  </a:lnTo>
                  <a:lnTo>
                    <a:pt x="2476119" y="604888"/>
                  </a:lnTo>
                  <a:lnTo>
                    <a:pt x="2445982" y="568744"/>
                  </a:lnTo>
                  <a:lnTo>
                    <a:pt x="2413914" y="519798"/>
                  </a:lnTo>
                  <a:lnTo>
                    <a:pt x="2380754" y="465556"/>
                  </a:lnTo>
                  <a:lnTo>
                    <a:pt x="2347874" y="415442"/>
                  </a:lnTo>
                  <a:lnTo>
                    <a:pt x="2315070" y="369633"/>
                  </a:lnTo>
                  <a:lnTo>
                    <a:pt x="2282152" y="328345"/>
                  </a:lnTo>
                  <a:lnTo>
                    <a:pt x="2248916" y="291757"/>
                  </a:lnTo>
                  <a:lnTo>
                    <a:pt x="2215184" y="260070"/>
                  </a:lnTo>
                  <a:lnTo>
                    <a:pt x="2180742" y="233464"/>
                  </a:lnTo>
                  <a:lnTo>
                    <a:pt x="2145411" y="212153"/>
                  </a:lnTo>
                  <a:lnTo>
                    <a:pt x="2108987" y="196316"/>
                  </a:lnTo>
                  <a:lnTo>
                    <a:pt x="2071281" y="186169"/>
                  </a:lnTo>
                  <a:lnTo>
                    <a:pt x="2032088" y="181876"/>
                  </a:lnTo>
                  <a:lnTo>
                    <a:pt x="2026970" y="181749"/>
                  </a:lnTo>
                  <a:lnTo>
                    <a:pt x="2024367" y="181749"/>
                  </a:lnTo>
                  <a:lnTo>
                    <a:pt x="1986953" y="184404"/>
                  </a:lnTo>
                  <a:lnTo>
                    <a:pt x="1946236" y="191401"/>
                  </a:lnTo>
                  <a:lnTo>
                    <a:pt x="1902421" y="201295"/>
                  </a:lnTo>
                  <a:lnTo>
                    <a:pt x="1855673" y="212623"/>
                  </a:lnTo>
                  <a:lnTo>
                    <a:pt x="1806181" y="223964"/>
                  </a:lnTo>
                  <a:lnTo>
                    <a:pt x="1754136" y="233857"/>
                  </a:lnTo>
                  <a:lnTo>
                    <a:pt x="1699717" y="240842"/>
                  </a:lnTo>
                  <a:lnTo>
                    <a:pt x="1643100" y="243497"/>
                  </a:lnTo>
                  <a:lnTo>
                    <a:pt x="1599958" y="241820"/>
                  </a:lnTo>
                  <a:lnTo>
                    <a:pt x="1555788" y="236385"/>
                  </a:lnTo>
                  <a:lnTo>
                    <a:pt x="1510677" y="226618"/>
                  </a:lnTo>
                  <a:lnTo>
                    <a:pt x="1464691" y="211912"/>
                  </a:lnTo>
                  <a:lnTo>
                    <a:pt x="1417916" y="191706"/>
                  </a:lnTo>
                  <a:lnTo>
                    <a:pt x="1370418" y="165404"/>
                  </a:lnTo>
                  <a:lnTo>
                    <a:pt x="1322539" y="138188"/>
                  </a:lnTo>
                  <a:lnTo>
                    <a:pt x="1275702" y="116420"/>
                  </a:lnTo>
                  <a:lnTo>
                    <a:pt x="1230045" y="99860"/>
                  </a:lnTo>
                  <a:lnTo>
                    <a:pt x="1185735" y="88315"/>
                  </a:lnTo>
                  <a:lnTo>
                    <a:pt x="1142898" y="81534"/>
                  </a:lnTo>
                  <a:lnTo>
                    <a:pt x="1101699" y="79324"/>
                  </a:lnTo>
                  <a:lnTo>
                    <a:pt x="1052410" y="82689"/>
                  </a:lnTo>
                  <a:lnTo>
                    <a:pt x="1006195" y="92506"/>
                  </a:lnTo>
                  <a:lnTo>
                    <a:pt x="963358" y="108318"/>
                  </a:lnTo>
                  <a:lnTo>
                    <a:pt x="924166" y="129705"/>
                  </a:lnTo>
                  <a:lnTo>
                    <a:pt x="888911" y="156235"/>
                  </a:lnTo>
                  <a:lnTo>
                    <a:pt x="857897" y="187464"/>
                  </a:lnTo>
                  <a:lnTo>
                    <a:pt x="831380" y="222973"/>
                  </a:lnTo>
                  <a:lnTo>
                    <a:pt x="809663" y="262318"/>
                  </a:lnTo>
                  <a:lnTo>
                    <a:pt x="793026" y="305066"/>
                  </a:lnTo>
                  <a:lnTo>
                    <a:pt x="781761" y="350774"/>
                  </a:lnTo>
                  <a:lnTo>
                    <a:pt x="776147" y="399021"/>
                  </a:lnTo>
                  <a:lnTo>
                    <a:pt x="771613" y="430898"/>
                  </a:lnTo>
                  <a:lnTo>
                    <a:pt x="748436" y="484555"/>
                  </a:lnTo>
                  <a:lnTo>
                    <a:pt x="709853" y="527456"/>
                  </a:lnTo>
                  <a:lnTo>
                    <a:pt x="659904" y="562825"/>
                  </a:lnTo>
                  <a:lnTo>
                    <a:pt x="602627" y="593864"/>
                  </a:lnTo>
                  <a:lnTo>
                    <a:pt x="542061" y="623798"/>
                  </a:lnTo>
                  <a:lnTo>
                    <a:pt x="511810" y="639356"/>
                  </a:lnTo>
                  <a:lnTo>
                    <a:pt x="453923" y="673658"/>
                  </a:lnTo>
                  <a:lnTo>
                    <a:pt x="402856" y="714908"/>
                  </a:lnTo>
                  <a:lnTo>
                    <a:pt x="362686" y="766305"/>
                  </a:lnTo>
                  <a:lnTo>
                    <a:pt x="337426" y="831075"/>
                  </a:lnTo>
                  <a:lnTo>
                    <a:pt x="331660" y="869492"/>
                  </a:lnTo>
                  <a:lnTo>
                    <a:pt x="331152" y="912444"/>
                  </a:lnTo>
                  <a:lnTo>
                    <a:pt x="336384" y="960348"/>
                  </a:lnTo>
                  <a:lnTo>
                    <a:pt x="3178264" y="960348"/>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5" name="Google Shape;625;p20"/>
            <p:cNvSpPr/>
            <p:nvPr/>
          </p:nvSpPr>
          <p:spPr>
            <a:xfrm>
              <a:off x="2333385" y="1546876"/>
              <a:ext cx="461009" cy="612140"/>
            </a:xfrm>
            <a:custGeom>
              <a:rect b="b" l="l" r="r" t="t"/>
              <a:pathLst>
                <a:path extrusionOk="0" h="612139" w="461010">
                  <a:moveTo>
                    <a:pt x="460984" y="611523"/>
                  </a:moveTo>
                  <a:lnTo>
                    <a:pt x="0" y="611523"/>
                  </a:lnTo>
                  <a:lnTo>
                    <a:pt x="0" y="0"/>
                  </a:lnTo>
                  <a:lnTo>
                    <a:pt x="460984" y="0"/>
                  </a:lnTo>
                  <a:lnTo>
                    <a:pt x="460984" y="611523"/>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6" name="Google Shape;626;p20"/>
            <p:cNvSpPr/>
            <p:nvPr/>
          </p:nvSpPr>
          <p:spPr>
            <a:xfrm>
              <a:off x="2385925" y="1654294"/>
              <a:ext cx="339725" cy="361950"/>
            </a:xfrm>
            <a:custGeom>
              <a:rect b="b" l="l" r="r" t="t"/>
              <a:pathLst>
                <a:path extrusionOk="0" h="361950" w="339725">
                  <a:moveTo>
                    <a:pt x="0" y="0"/>
                  </a:moveTo>
                  <a:lnTo>
                    <a:pt x="90157" y="0"/>
                  </a:lnTo>
                </a:path>
                <a:path extrusionOk="0" h="361950" w="339725">
                  <a:moveTo>
                    <a:pt x="0" y="90162"/>
                  </a:moveTo>
                  <a:lnTo>
                    <a:pt x="339494" y="90162"/>
                  </a:lnTo>
                </a:path>
                <a:path extrusionOk="0" h="361950" w="339725">
                  <a:moveTo>
                    <a:pt x="0" y="181102"/>
                  </a:moveTo>
                  <a:lnTo>
                    <a:pt x="339494" y="181102"/>
                  </a:lnTo>
                </a:path>
                <a:path extrusionOk="0" h="361950" w="339725">
                  <a:moveTo>
                    <a:pt x="0" y="271264"/>
                  </a:moveTo>
                  <a:lnTo>
                    <a:pt x="339494" y="271264"/>
                  </a:lnTo>
                </a:path>
                <a:path extrusionOk="0" h="361950" w="339725">
                  <a:moveTo>
                    <a:pt x="0" y="361429"/>
                  </a:moveTo>
                  <a:lnTo>
                    <a:pt x="339494" y="361429"/>
                  </a:lnTo>
                </a:path>
              </a:pathLst>
            </a:custGeom>
            <a:noFill/>
            <a:ln cap="flat" cmpd="sng" w="9525">
              <a:solidFill>
                <a:srgbClr val="1126D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7" name="Google Shape;627;p20"/>
            <p:cNvSpPr/>
            <p:nvPr/>
          </p:nvSpPr>
          <p:spPr>
            <a:xfrm>
              <a:off x="1481199" y="1930231"/>
              <a:ext cx="636905" cy="637540"/>
            </a:xfrm>
            <a:custGeom>
              <a:rect b="b" l="l" r="r" t="t"/>
              <a:pathLst>
                <a:path extrusionOk="0" h="637539" w="636905">
                  <a:moveTo>
                    <a:pt x="439054" y="108967"/>
                  </a:moveTo>
                  <a:lnTo>
                    <a:pt x="198349" y="108967"/>
                  </a:lnTo>
                  <a:lnTo>
                    <a:pt x="212031" y="101769"/>
                  </a:lnTo>
                  <a:lnTo>
                    <a:pt x="226078" y="95452"/>
                  </a:lnTo>
                  <a:lnTo>
                    <a:pt x="240563" y="90023"/>
                  </a:lnTo>
                  <a:lnTo>
                    <a:pt x="255559" y="85487"/>
                  </a:lnTo>
                  <a:lnTo>
                    <a:pt x="250889" y="0"/>
                  </a:lnTo>
                  <a:lnTo>
                    <a:pt x="386516" y="0"/>
                  </a:lnTo>
                  <a:lnTo>
                    <a:pt x="381781" y="85487"/>
                  </a:lnTo>
                  <a:lnTo>
                    <a:pt x="396458" y="90023"/>
                  </a:lnTo>
                  <a:lnTo>
                    <a:pt x="411001" y="95452"/>
                  </a:lnTo>
                  <a:lnTo>
                    <a:pt x="425252" y="101769"/>
                  </a:lnTo>
                  <a:lnTo>
                    <a:pt x="439054" y="108967"/>
                  </a:lnTo>
                  <a:close/>
                </a:path>
                <a:path extrusionOk="0" h="637539" w="636905">
                  <a:moveTo>
                    <a:pt x="558940" y="108967"/>
                  </a:moveTo>
                  <a:lnTo>
                    <a:pt x="439054" y="108967"/>
                  </a:lnTo>
                  <a:lnTo>
                    <a:pt x="495484" y="45467"/>
                  </a:lnTo>
                  <a:lnTo>
                    <a:pt x="558940" y="108967"/>
                  </a:lnTo>
                  <a:close/>
                </a:path>
                <a:path extrusionOk="0" h="637539" w="636905">
                  <a:moveTo>
                    <a:pt x="220275" y="256399"/>
                  </a:moveTo>
                  <a:lnTo>
                    <a:pt x="85424" y="256399"/>
                  </a:lnTo>
                  <a:lnTo>
                    <a:pt x="89997" y="241367"/>
                  </a:lnTo>
                  <a:lnTo>
                    <a:pt x="95446" y="226863"/>
                  </a:lnTo>
                  <a:lnTo>
                    <a:pt x="101770" y="212809"/>
                  </a:lnTo>
                  <a:lnTo>
                    <a:pt x="108969" y="199127"/>
                  </a:lnTo>
                  <a:lnTo>
                    <a:pt x="45469" y="141917"/>
                  </a:lnTo>
                  <a:lnTo>
                    <a:pt x="141142" y="46244"/>
                  </a:lnTo>
                  <a:lnTo>
                    <a:pt x="198349" y="108967"/>
                  </a:lnTo>
                  <a:lnTo>
                    <a:pt x="558940" y="108967"/>
                  </a:lnTo>
                  <a:lnTo>
                    <a:pt x="591091" y="141139"/>
                  </a:lnTo>
                  <a:lnTo>
                    <a:pt x="527591" y="198347"/>
                  </a:lnTo>
                  <a:lnTo>
                    <a:pt x="528676" y="200294"/>
                  </a:lnTo>
                  <a:lnTo>
                    <a:pt x="317891" y="200294"/>
                  </a:lnTo>
                  <a:lnTo>
                    <a:pt x="296130" y="202363"/>
                  </a:lnTo>
                  <a:lnTo>
                    <a:pt x="274716" y="208718"/>
                  </a:lnTo>
                  <a:lnTo>
                    <a:pt x="254215" y="219585"/>
                  </a:lnTo>
                  <a:lnTo>
                    <a:pt x="235192" y="235189"/>
                  </a:lnTo>
                  <a:lnTo>
                    <a:pt x="220275" y="256399"/>
                  </a:lnTo>
                  <a:close/>
                </a:path>
                <a:path extrusionOk="0" h="637539" w="636905">
                  <a:moveTo>
                    <a:pt x="529694" y="436716"/>
                  </a:moveTo>
                  <a:lnTo>
                    <a:pt x="318279" y="436716"/>
                  </a:lnTo>
                  <a:lnTo>
                    <a:pt x="364577" y="427491"/>
                  </a:lnTo>
                  <a:lnTo>
                    <a:pt x="402180" y="402315"/>
                  </a:lnTo>
                  <a:lnTo>
                    <a:pt x="427425" y="364942"/>
                  </a:lnTo>
                  <a:lnTo>
                    <a:pt x="436654" y="319121"/>
                  </a:lnTo>
                  <a:lnTo>
                    <a:pt x="426625" y="270345"/>
                  </a:lnTo>
                  <a:lnTo>
                    <a:pt x="400014" y="232855"/>
                  </a:lnTo>
                  <a:lnTo>
                    <a:pt x="362033" y="208791"/>
                  </a:lnTo>
                  <a:lnTo>
                    <a:pt x="317891" y="200294"/>
                  </a:lnTo>
                  <a:lnTo>
                    <a:pt x="528676" y="200294"/>
                  </a:lnTo>
                  <a:lnTo>
                    <a:pt x="535277" y="212140"/>
                  </a:lnTo>
                  <a:lnTo>
                    <a:pt x="541845" y="226377"/>
                  </a:lnTo>
                  <a:lnTo>
                    <a:pt x="547366" y="240917"/>
                  </a:lnTo>
                  <a:lnTo>
                    <a:pt x="551913" y="255621"/>
                  </a:lnTo>
                  <a:lnTo>
                    <a:pt x="636626" y="255621"/>
                  </a:lnTo>
                  <a:lnTo>
                    <a:pt x="636626" y="382621"/>
                  </a:lnTo>
                  <a:lnTo>
                    <a:pt x="551913" y="382621"/>
                  </a:lnTo>
                  <a:lnTo>
                    <a:pt x="547379" y="397277"/>
                  </a:lnTo>
                  <a:lnTo>
                    <a:pt x="541950" y="411713"/>
                  </a:lnTo>
                  <a:lnTo>
                    <a:pt x="535633" y="425710"/>
                  </a:lnTo>
                  <a:lnTo>
                    <a:pt x="529694" y="436716"/>
                  </a:lnTo>
                  <a:close/>
                </a:path>
                <a:path extrusionOk="0" h="637539" w="636905">
                  <a:moveTo>
                    <a:pt x="636626" y="255621"/>
                  </a:moveTo>
                  <a:lnTo>
                    <a:pt x="551913" y="255621"/>
                  </a:lnTo>
                  <a:lnTo>
                    <a:pt x="636626" y="250887"/>
                  </a:lnTo>
                  <a:lnTo>
                    <a:pt x="636626" y="255621"/>
                  </a:lnTo>
                  <a:close/>
                </a:path>
                <a:path extrusionOk="0" h="637539" w="636905">
                  <a:moveTo>
                    <a:pt x="0" y="386514"/>
                  </a:moveTo>
                  <a:lnTo>
                    <a:pt x="0" y="251664"/>
                  </a:lnTo>
                  <a:lnTo>
                    <a:pt x="85424" y="256399"/>
                  </a:lnTo>
                  <a:lnTo>
                    <a:pt x="220275" y="256399"/>
                  </a:lnTo>
                  <a:lnTo>
                    <a:pt x="210837" y="269819"/>
                  </a:lnTo>
                  <a:lnTo>
                    <a:pt x="200730" y="307734"/>
                  </a:lnTo>
                  <a:lnTo>
                    <a:pt x="203567" y="345796"/>
                  </a:lnTo>
                  <a:lnTo>
                    <a:pt x="218044" y="380864"/>
                  </a:lnTo>
                  <a:lnTo>
                    <a:pt x="219551" y="382621"/>
                  </a:lnTo>
                  <a:lnTo>
                    <a:pt x="85424" y="382621"/>
                  </a:lnTo>
                  <a:lnTo>
                    <a:pt x="0" y="386514"/>
                  </a:lnTo>
                  <a:close/>
                </a:path>
                <a:path extrusionOk="0" h="637539" w="636905">
                  <a:moveTo>
                    <a:pt x="141142" y="591938"/>
                  </a:moveTo>
                  <a:lnTo>
                    <a:pt x="45469" y="496261"/>
                  </a:lnTo>
                  <a:lnTo>
                    <a:pt x="108969" y="439051"/>
                  </a:lnTo>
                  <a:lnTo>
                    <a:pt x="101770" y="425710"/>
                  </a:lnTo>
                  <a:lnTo>
                    <a:pt x="95446" y="411713"/>
                  </a:lnTo>
                  <a:lnTo>
                    <a:pt x="89997" y="397277"/>
                  </a:lnTo>
                  <a:lnTo>
                    <a:pt x="85424" y="382621"/>
                  </a:lnTo>
                  <a:lnTo>
                    <a:pt x="219551" y="382621"/>
                  </a:lnTo>
                  <a:lnTo>
                    <a:pt x="242858" y="409800"/>
                  </a:lnTo>
                  <a:lnTo>
                    <a:pt x="276704" y="429464"/>
                  </a:lnTo>
                  <a:lnTo>
                    <a:pt x="318279" y="436716"/>
                  </a:lnTo>
                  <a:lnTo>
                    <a:pt x="529694" y="436716"/>
                  </a:lnTo>
                  <a:lnTo>
                    <a:pt x="528433" y="439051"/>
                  </a:lnTo>
                  <a:lnTo>
                    <a:pt x="591933" y="496261"/>
                  </a:lnTo>
                  <a:lnTo>
                    <a:pt x="559763" y="528433"/>
                  </a:lnTo>
                  <a:lnTo>
                    <a:pt x="198349" y="528433"/>
                  </a:lnTo>
                  <a:lnTo>
                    <a:pt x="141142" y="591938"/>
                  </a:lnTo>
                  <a:close/>
                </a:path>
                <a:path extrusionOk="0" h="637539" w="636905">
                  <a:moveTo>
                    <a:pt x="636626" y="386514"/>
                  </a:moveTo>
                  <a:lnTo>
                    <a:pt x="551913" y="382621"/>
                  </a:lnTo>
                  <a:lnTo>
                    <a:pt x="636626" y="382621"/>
                  </a:lnTo>
                  <a:lnTo>
                    <a:pt x="636626" y="386514"/>
                  </a:lnTo>
                  <a:close/>
                </a:path>
                <a:path extrusionOk="0" h="637539" w="636905">
                  <a:moveTo>
                    <a:pt x="386516" y="637413"/>
                  </a:moveTo>
                  <a:lnTo>
                    <a:pt x="250889" y="637413"/>
                  </a:lnTo>
                  <a:lnTo>
                    <a:pt x="255559" y="551913"/>
                  </a:lnTo>
                  <a:lnTo>
                    <a:pt x="240563" y="547706"/>
                  </a:lnTo>
                  <a:lnTo>
                    <a:pt x="226078" y="542241"/>
                  </a:lnTo>
                  <a:lnTo>
                    <a:pt x="212031" y="535741"/>
                  </a:lnTo>
                  <a:lnTo>
                    <a:pt x="198349" y="528433"/>
                  </a:lnTo>
                  <a:lnTo>
                    <a:pt x="439054" y="528433"/>
                  </a:lnTo>
                  <a:lnTo>
                    <a:pt x="425252" y="535741"/>
                  </a:lnTo>
                  <a:lnTo>
                    <a:pt x="411001" y="542241"/>
                  </a:lnTo>
                  <a:lnTo>
                    <a:pt x="396458" y="547706"/>
                  </a:lnTo>
                  <a:lnTo>
                    <a:pt x="381781" y="551913"/>
                  </a:lnTo>
                  <a:lnTo>
                    <a:pt x="386516" y="637413"/>
                  </a:lnTo>
                  <a:close/>
                </a:path>
                <a:path extrusionOk="0" h="637539" w="636905">
                  <a:moveTo>
                    <a:pt x="496264" y="591938"/>
                  </a:moveTo>
                  <a:lnTo>
                    <a:pt x="439054" y="528433"/>
                  </a:lnTo>
                  <a:lnTo>
                    <a:pt x="559763" y="528433"/>
                  </a:lnTo>
                  <a:lnTo>
                    <a:pt x="496264" y="591938"/>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8" name="Google Shape;628;p20"/>
            <p:cNvSpPr/>
            <p:nvPr/>
          </p:nvSpPr>
          <p:spPr>
            <a:xfrm>
              <a:off x="618515" y="1202702"/>
              <a:ext cx="3553460" cy="2515235"/>
            </a:xfrm>
            <a:custGeom>
              <a:rect b="b" l="l" r="r" t="t"/>
              <a:pathLst>
                <a:path extrusionOk="0" h="2515235" w="3553460">
                  <a:moveTo>
                    <a:pt x="228434" y="1046657"/>
                  </a:moveTo>
                  <a:lnTo>
                    <a:pt x="193217" y="852335"/>
                  </a:lnTo>
                  <a:lnTo>
                    <a:pt x="164388" y="752551"/>
                  </a:lnTo>
                  <a:lnTo>
                    <a:pt x="126606" y="715797"/>
                  </a:lnTo>
                  <a:lnTo>
                    <a:pt x="64452" y="710539"/>
                  </a:lnTo>
                  <a:lnTo>
                    <a:pt x="58877" y="710539"/>
                  </a:lnTo>
                  <a:lnTo>
                    <a:pt x="22783" y="727608"/>
                  </a:lnTo>
                  <a:lnTo>
                    <a:pt x="0" y="777417"/>
                  </a:lnTo>
                  <a:lnTo>
                    <a:pt x="723" y="809929"/>
                  </a:lnTo>
                  <a:lnTo>
                    <a:pt x="23799" y="882396"/>
                  </a:lnTo>
                  <a:lnTo>
                    <a:pt x="45110" y="919213"/>
                  </a:lnTo>
                  <a:lnTo>
                    <a:pt x="72237" y="954328"/>
                  </a:lnTo>
                  <a:lnTo>
                    <a:pt x="104648" y="986205"/>
                  </a:lnTo>
                  <a:lnTo>
                    <a:pt x="141833" y="1013256"/>
                  </a:lnTo>
                  <a:lnTo>
                    <a:pt x="183273" y="1033932"/>
                  </a:lnTo>
                  <a:lnTo>
                    <a:pt x="228434" y="1046657"/>
                  </a:lnTo>
                  <a:close/>
                </a:path>
                <a:path extrusionOk="0" h="2515235" w="3553460">
                  <a:moveTo>
                    <a:pt x="288759" y="1327327"/>
                  </a:moveTo>
                  <a:lnTo>
                    <a:pt x="248297" y="1225105"/>
                  </a:lnTo>
                  <a:lnTo>
                    <a:pt x="217830" y="1168260"/>
                  </a:lnTo>
                  <a:lnTo>
                    <a:pt x="182054" y="1136256"/>
                  </a:lnTo>
                  <a:lnTo>
                    <a:pt x="125691" y="1108621"/>
                  </a:lnTo>
                  <a:lnTo>
                    <a:pt x="84556" y="1095794"/>
                  </a:lnTo>
                  <a:lnTo>
                    <a:pt x="73215" y="1094994"/>
                  </a:lnTo>
                  <a:lnTo>
                    <a:pt x="42037" y="1104112"/>
                  </a:lnTo>
                  <a:lnTo>
                    <a:pt x="24892" y="1128229"/>
                  </a:lnTo>
                  <a:lnTo>
                    <a:pt x="20929" y="1162443"/>
                  </a:lnTo>
                  <a:lnTo>
                    <a:pt x="29298" y="1201889"/>
                  </a:lnTo>
                  <a:lnTo>
                    <a:pt x="71894" y="1263840"/>
                  </a:lnTo>
                  <a:lnTo>
                    <a:pt x="107340" y="1289621"/>
                  </a:lnTo>
                  <a:lnTo>
                    <a:pt x="151638" y="1309916"/>
                  </a:lnTo>
                  <a:lnTo>
                    <a:pt x="204381" y="1323200"/>
                  </a:lnTo>
                  <a:lnTo>
                    <a:pt x="265137" y="1327975"/>
                  </a:lnTo>
                  <a:lnTo>
                    <a:pt x="272859" y="1327975"/>
                  </a:lnTo>
                  <a:lnTo>
                    <a:pt x="280708" y="1327772"/>
                  </a:lnTo>
                  <a:lnTo>
                    <a:pt x="288759" y="1327327"/>
                  </a:lnTo>
                  <a:close/>
                </a:path>
                <a:path extrusionOk="0" h="2515235" w="3553460">
                  <a:moveTo>
                    <a:pt x="353745" y="325348"/>
                  </a:moveTo>
                  <a:lnTo>
                    <a:pt x="345122" y="279692"/>
                  </a:lnTo>
                  <a:lnTo>
                    <a:pt x="324358" y="244563"/>
                  </a:lnTo>
                  <a:lnTo>
                    <a:pt x="288759" y="225806"/>
                  </a:lnTo>
                  <a:lnTo>
                    <a:pt x="277863" y="224180"/>
                  </a:lnTo>
                  <a:lnTo>
                    <a:pt x="272732" y="224180"/>
                  </a:lnTo>
                  <a:lnTo>
                    <a:pt x="210654" y="258406"/>
                  </a:lnTo>
                  <a:lnTo>
                    <a:pt x="190106" y="296049"/>
                  </a:lnTo>
                  <a:lnTo>
                    <a:pt x="176034" y="342811"/>
                  </a:lnTo>
                  <a:lnTo>
                    <a:pt x="168033" y="395287"/>
                  </a:lnTo>
                  <a:lnTo>
                    <a:pt x="165709" y="450024"/>
                  </a:lnTo>
                  <a:lnTo>
                    <a:pt x="178168" y="543420"/>
                  </a:lnTo>
                  <a:lnTo>
                    <a:pt x="204787" y="635800"/>
                  </a:lnTo>
                  <a:lnTo>
                    <a:pt x="231279" y="706424"/>
                  </a:lnTo>
                  <a:lnTo>
                    <a:pt x="243293" y="734580"/>
                  </a:lnTo>
                  <a:lnTo>
                    <a:pt x="280885" y="621055"/>
                  </a:lnTo>
                  <a:lnTo>
                    <a:pt x="302818" y="555371"/>
                  </a:lnTo>
                  <a:lnTo>
                    <a:pt x="317525" y="512445"/>
                  </a:lnTo>
                  <a:lnTo>
                    <a:pt x="333451" y="467220"/>
                  </a:lnTo>
                  <a:lnTo>
                    <a:pt x="345224" y="424954"/>
                  </a:lnTo>
                  <a:lnTo>
                    <a:pt x="352882" y="375716"/>
                  </a:lnTo>
                  <a:lnTo>
                    <a:pt x="353745" y="325348"/>
                  </a:lnTo>
                  <a:close/>
                </a:path>
                <a:path extrusionOk="0" h="2515235" w="3553460">
                  <a:moveTo>
                    <a:pt x="475780" y="675360"/>
                  </a:moveTo>
                  <a:lnTo>
                    <a:pt x="473036" y="634263"/>
                  </a:lnTo>
                  <a:lnTo>
                    <a:pt x="443344" y="600405"/>
                  </a:lnTo>
                  <a:lnTo>
                    <a:pt x="427951" y="597801"/>
                  </a:lnTo>
                  <a:lnTo>
                    <a:pt x="405638" y="602488"/>
                  </a:lnTo>
                  <a:lnTo>
                    <a:pt x="356806" y="644017"/>
                  </a:lnTo>
                  <a:lnTo>
                    <a:pt x="332676" y="683615"/>
                  </a:lnTo>
                  <a:lnTo>
                    <a:pt x="301637" y="767397"/>
                  </a:lnTo>
                  <a:lnTo>
                    <a:pt x="288391" y="843889"/>
                  </a:lnTo>
                  <a:lnTo>
                    <a:pt x="285711" y="899629"/>
                  </a:lnTo>
                  <a:lnTo>
                    <a:pt x="286423" y="921207"/>
                  </a:lnTo>
                  <a:lnTo>
                    <a:pt x="308114" y="892695"/>
                  </a:lnTo>
                  <a:lnTo>
                    <a:pt x="338188" y="861479"/>
                  </a:lnTo>
                  <a:lnTo>
                    <a:pt x="372681" y="827862"/>
                  </a:lnTo>
                  <a:lnTo>
                    <a:pt x="407657" y="792137"/>
                  </a:lnTo>
                  <a:lnTo>
                    <a:pt x="439127" y="754608"/>
                  </a:lnTo>
                  <a:lnTo>
                    <a:pt x="463156" y="715581"/>
                  </a:lnTo>
                  <a:lnTo>
                    <a:pt x="475780" y="675360"/>
                  </a:lnTo>
                  <a:close/>
                </a:path>
                <a:path extrusionOk="0" h="2515235" w="3553460">
                  <a:moveTo>
                    <a:pt x="558507" y="902233"/>
                  </a:moveTo>
                  <a:lnTo>
                    <a:pt x="536549" y="864539"/>
                  </a:lnTo>
                  <a:lnTo>
                    <a:pt x="489191" y="848309"/>
                  </a:lnTo>
                  <a:lnTo>
                    <a:pt x="449973" y="857326"/>
                  </a:lnTo>
                  <a:lnTo>
                    <a:pt x="411670" y="884047"/>
                  </a:lnTo>
                  <a:lnTo>
                    <a:pt x="377901" y="927963"/>
                  </a:lnTo>
                  <a:lnTo>
                    <a:pt x="352259" y="988606"/>
                  </a:lnTo>
                  <a:lnTo>
                    <a:pt x="339585" y="1035939"/>
                  </a:lnTo>
                  <a:lnTo>
                    <a:pt x="329717" y="1083779"/>
                  </a:lnTo>
                  <a:lnTo>
                    <a:pt x="322681" y="1132116"/>
                  </a:lnTo>
                  <a:lnTo>
                    <a:pt x="318452" y="1180896"/>
                  </a:lnTo>
                  <a:lnTo>
                    <a:pt x="317042" y="1230096"/>
                  </a:lnTo>
                  <a:lnTo>
                    <a:pt x="348170" y="1200708"/>
                  </a:lnTo>
                  <a:lnTo>
                    <a:pt x="380415" y="1172565"/>
                  </a:lnTo>
                  <a:lnTo>
                    <a:pt x="413702" y="1145743"/>
                  </a:lnTo>
                  <a:lnTo>
                    <a:pt x="447929" y="1120343"/>
                  </a:lnTo>
                  <a:lnTo>
                    <a:pt x="489559" y="1082040"/>
                  </a:lnTo>
                  <a:lnTo>
                    <a:pt x="521728" y="1035748"/>
                  </a:lnTo>
                  <a:lnTo>
                    <a:pt x="544144" y="986790"/>
                  </a:lnTo>
                  <a:lnTo>
                    <a:pt x="556514" y="940498"/>
                  </a:lnTo>
                  <a:lnTo>
                    <a:pt x="558507" y="902233"/>
                  </a:lnTo>
                  <a:close/>
                </a:path>
                <a:path extrusionOk="0" h="2515235" w="3553460">
                  <a:moveTo>
                    <a:pt x="3553295" y="0"/>
                  </a:moveTo>
                  <a:lnTo>
                    <a:pt x="3112693" y="323799"/>
                  </a:lnTo>
                  <a:lnTo>
                    <a:pt x="3260115" y="369265"/>
                  </a:lnTo>
                  <a:lnTo>
                    <a:pt x="2890101" y="921181"/>
                  </a:lnTo>
                  <a:lnTo>
                    <a:pt x="2567076" y="761238"/>
                  </a:lnTo>
                  <a:lnTo>
                    <a:pt x="2142147" y="1364119"/>
                  </a:lnTo>
                  <a:lnTo>
                    <a:pt x="1792478" y="1190104"/>
                  </a:lnTo>
                  <a:lnTo>
                    <a:pt x="996746" y="2514968"/>
                  </a:lnTo>
                  <a:lnTo>
                    <a:pt x="1812074" y="2514968"/>
                  </a:lnTo>
                  <a:lnTo>
                    <a:pt x="2226792" y="1699653"/>
                  </a:lnTo>
                  <a:lnTo>
                    <a:pt x="2467495" y="1786699"/>
                  </a:lnTo>
                  <a:lnTo>
                    <a:pt x="2748940" y="1159484"/>
                  </a:lnTo>
                  <a:lnTo>
                    <a:pt x="3031172" y="1264564"/>
                  </a:lnTo>
                  <a:lnTo>
                    <a:pt x="3399650" y="408444"/>
                  </a:lnTo>
                  <a:lnTo>
                    <a:pt x="3553295" y="464096"/>
                  </a:lnTo>
                  <a:lnTo>
                    <a:pt x="3553295" y="0"/>
                  </a:lnTo>
                  <a:close/>
                </a:path>
              </a:pathLst>
            </a:custGeom>
            <a:solidFill>
              <a:srgbClr val="FFB12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9" name="Google Shape;629;p20"/>
            <p:cNvSpPr/>
            <p:nvPr/>
          </p:nvSpPr>
          <p:spPr>
            <a:xfrm>
              <a:off x="657231" y="1438682"/>
              <a:ext cx="440690" cy="1237615"/>
            </a:xfrm>
            <a:custGeom>
              <a:rect b="b" l="l" r="r" t="t"/>
              <a:pathLst>
                <a:path extrusionOk="0" h="1237614" w="440690">
                  <a:moveTo>
                    <a:pt x="240644" y="0"/>
                  </a:moveTo>
                  <a:lnTo>
                    <a:pt x="174748" y="339048"/>
                  </a:lnTo>
                  <a:lnTo>
                    <a:pt x="160295" y="580930"/>
                  </a:lnTo>
                  <a:lnTo>
                    <a:pt x="204049" y="841625"/>
                  </a:lnTo>
                  <a:lnTo>
                    <a:pt x="312769" y="1237112"/>
                  </a:lnTo>
                </a:path>
                <a:path extrusionOk="0" h="1237614" w="440690">
                  <a:moveTo>
                    <a:pt x="440619" y="664803"/>
                  </a:moveTo>
                  <a:lnTo>
                    <a:pt x="416684" y="703142"/>
                  </a:lnTo>
                  <a:lnTo>
                    <a:pt x="392743" y="744429"/>
                  </a:lnTo>
                  <a:lnTo>
                    <a:pt x="364542" y="796149"/>
                  </a:lnTo>
                  <a:lnTo>
                    <a:pt x="334872" y="855068"/>
                  </a:lnTo>
                  <a:lnTo>
                    <a:pt x="306525" y="917954"/>
                  </a:lnTo>
                  <a:lnTo>
                    <a:pt x="282293" y="981572"/>
                  </a:lnTo>
                  <a:lnTo>
                    <a:pt x="264969" y="1042690"/>
                  </a:lnTo>
                </a:path>
                <a:path extrusionOk="0" h="1237614" w="440690">
                  <a:moveTo>
                    <a:pt x="24259" y="903183"/>
                  </a:moveTo>
                  <a:lnTo>
                    <a:pt x="54729" y="959720"/>
                  </a:lnTo>
                  <a:lnTo>
                    <a:pt x="91432" y="999882"/>
                  </a:lnTo>
                  <a:lnTo>
                    <a:pt x="158260" y="1042851"/>
                  </a:lnTo>
                  <a:lnTo>
                    <a:pt x="279104" y="1107812"/>
                  </a:lnTo>
                </a:path>
                <a:path extrusionOk="0" h="1237614" w="440690">
                  <a:moveTo>
                    <a:pt x="0" y="520608"/>
                  </a:moveTo>
                  <a:lnTo>
                    <a:pt x="7507" y="559693"/>
                  </a:lnTo>
                  <a:lnTo>
                    <a:pt x="18991" y="599183"/>
                  </a:lnTo>
                  <a:lnTo>
                    <a:pt x="35478" y="638822"/>
                  </a:lnTo>
                  <a:lnTo>
                    <a:pt x="57995" y="678353"/>
                  </a:lnTo>
                  <a:lnTo>
                    <a:pt x="87569" y="717519"/>
                  </a:lnTo>
                  <a:lnTo>
                    <a:pt x="125226" y="756064"/>
                  </a:lnTo>
                  <a:lnTo>
                    <a:pt x="171994" y="793730"/>
                  </a:lnTo>
                  <a:lnTo>
                    <a:pt x="228899" y="830260"/>
                  </a:lnTo>
                </a:path>
                <a:path extrusionOk="0" h="1237614" w="440690">
                  <a:moveTo>
                    <a:pt x="395926" y="389644"/>
                  </a:moveTo>
                  <a:lnTo>
                    <a:pt x="334100" y="461782"/>
                  </a:lnTo>
                  <a:lnTo>
                    <a:pt x="295357" y="525759"/>
                  </a:lnTo>
                  <a:lnTo>
                    <a:pt x="263376" y="617512"/>
                  </a:lnTo>
                  <a:lnTo>
                    <a:pt x="221837" y="772980"/>
                  </a:lnTo>
                </a:path>
              </a:pathLst>
            </a:custGeom>
            <a:noFill/>
            <a:ln cap="flat" cmpd="sng" w="9525">
              <a:solidFill>
                <a:srgbClr val="99541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0" name="Google Shape;630;p20"/>
            <p:cNvSpPr/>
            <p:nvPr/>
          </p:nvSpPr>
          <p:spPr>
            <a:xfrm>
              <a:off x="622468" y="2235355"/>
              <a:ext cx="4165597" cy="184143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1" name="Google Shape;631;p20"/>
            <p:cNvSpPr/>
            <p:nvPr/>
          </p:nvSpPr>
          <p:spPr>
            <a:xfrm>
              <a:off x="1151749" y="942463"/>
              <a:ext cx="1470025" cy="474345"/>
            </a:xfrm>
            <a:custGeom>
              <a:rect b="b" l="l" r="r" t="t"/>
              <a:pathLst>
                <a:path extrusionOk="0" h="474344" w="1470025">
                  <a:moveTo>
                    <a:pt x="1274938" y="474209"/>
                  </a:moveTo>
                  <a:lnTo>
                    <a:pt x="173445" y="474209"/>
                  </a:lnTo>
                  <a:lnTo>
                    <a:pt x="110376" y="471830"/>
                  </a:lnTo>
                  <a:lnTo>
                    <a:pt x="62835" y="465143"/>
                  </a:lnTo>
                  <a:lnTo>
                    <a:pt x="29484" y="454819"/>
                  </a:lnTo>
                  <a:lnTo>
                    <a:pt x="8985" y="441530"/>
                  </a:lnTo>
                  <a:lnTo>
                    <a:pt x="0" y="425948"/>
                  </a:lnTo>
                  <a:lnTo>
                    <a:pt x="1190" y="408746"/>
                  </a:lnTo>
                  <a:lnTo>
                    <a:pt x="28749" y="372168"/>
                  </a:lnTo>
                  <a:lnTo>
                    <a:pt x="80956" y="337172"/>
                  </a:lnTo>
                  <a:lnTo>
                    <a:pt x="147109" y="309135"/>
                  </a:lnTo>
                  <a:lnTo>
                    <a:pt x="182070" y="299406"/>
                  </a:lnTo>
                  <a:lnTo>
                    <a:pt x="223718" y="285154"/>
                  </a:lnTo>
                  <a:lnTo>
                    <a:pt x="258692" y="264059"/>
                  </a:lnTo>
                  <a:lnTo>
                    <a:pt x="288931" y="237555"/>
                  </a:lnTo>
                  <a:lnTo>
                    <a:pt x="316375" y="207077"/>
                  </a:lnTo>
                  <a:lnTo>
                    <a:pt x="342961" y="174059"/>
                  </a:lnTo>
                  <a:lnTo>
                    <a:pt x="370630" y="139936"/>
                  </a:lnTo>
                  <a:lnTo>
                    <a:pt x="401320" y="106142"/>
                  </a:lnTo>
                  <a:lnTo>
                    <a:pt x="436969" y="74112"/>
                  </a:lnTo>
                  <a:lnTo>
                    <a:pt x="479517" y="45281"/>
                  </a:lnTo>
                  <a:lnTo>
                    <a:pt x="530902" y="21082"/>
                  </a:lnTo>
                  <a:lnTo>
                    <a:pt x="585280" y="4994"/>
                  </a:lnTo>
                  <a:lnTo>
                    <a:pt x="632799" y="0"/>
                  </a:lnTo>
                  <a:lnTo>
                    <a:pt x="682749" y="6502"/>
                  </a:lnTo>
                  <a:lnTo>
                    <a:pt x="725382" y="23977"/>
                  </a:lnTo>
                  <a:lnTo>
                    <a:pt x="762257" y="49376"/>
                  </a:lnTo>
                  <a:lnTo>
                    <a:pt x="794932" y="79651"/>
                  </a:lnTo>
                  <a:lnTo>
                    <a:pt x="824965" y="111752"/>
                  </a:lnTo>
                  <a:lnTo>
                    <a:pt x="853916" y="142632"/>
                  </a:lnTo>
                  <a:lnTo>
                    <a:pt x="880532" y="165314"/>
                  </a:lnTo>
                  <a:lnTo>
                    <a:pt x="906754" y="179800"/>
                  </a:lnTo>
                  <a:lnTo>
                    <a:pt x="932988" y="187474"/>
                  </a:lnTo>
                  <a:lnTo>
                    <a:pt x="959641" y="189724"/>
                  </a:lnTo>
                  <a:lnTo>
                    <a:pt x="989219" y="187687"/>
                  </a:lnTo>
                  <a:lnTo>
                    <a:pt x="1020311" y="182719"/>
                  </a:lnTo>
                  <a:lnTo>
                    <a:pt x="1053434" y="176534"/>
                  </a:lnTo>
                  <a:lnTo>
                    <a:pt x="1089106" y="170849"/>
                  </a:lnTo>
                  <a:lnTo>
                    <a:pt x="1097874" y="169837"/>
                  </a:lnTo>
                  <a:lnTo>
                    <a:pt x="1106473" y="169129"/>
                  </a:lnTo>
                  <a:lnTo>
                    <a:pt x="1114901" y="168713"/>
                  </a:lnTo>
                  <a:lnTo>
                    <a:pt x="1123158" y="168577"/>
                  </a:lnTo>
                  <a:lnTo>
                    <a:pt x="1177833" y="175396"/>
                  </a:lnTo>
                  <a:lnTo>
                    <a:pt x="1223428" y="194530"/>
                  </a:lnTo>
                  <a:lnTo>
                    <a:pt x="1259185" y="223989"/>
                  </a:lnTo>
                  <a:lnTo>
                    <a:pt x="1284343" y="261784"/>
                  </a:lnTo>
                  <a:lnTo>
                    <a:pt x="1307237" y="299512"/>
                  </a:lnTo>
                  <a:lnTo>
                    <a:pt x="1335281" y="326064"/>
                  </a:lnTo>
                  <a:lnTo>
                    <a:pt x="1374501" y="352615"/>
                  </a:lnTo>
                  <a:lnTo>
                    <a:pt x="1430920" y="390341"/>
                  </a:lnTo>
                  <a:lnTo>
                    <a:pt x="1459806" y="414491"/>
                  </a:lnTo>
                  <a:lnTo>
                    <a:pt x="1469874" y="434058"/>
                  </a:lnTo>
                  <a:lnTo>
                    <a:pt x="1462182" y="449356"/>
                  </a:lnTo>
                  <a:lnTo>
                    <a:pt x="1437786" y="460704"/>
                  </a:lnTo>
                  <a:lnTo>
                    <a:pt x="1397743" y="468418"/>
                  </a:lnTo>
                  <a:lnTo>
                    <a:pt x="1343108" y="472814"/>
                  </a:lnTo>
                  <a:lnTo>
                    <a:pt x="1274938" y="474209"/>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2" name="Google Shape;632;p20"/>
            <p:cNvSpPr/>
            <p:nvPr/>
          </p:nvSpPr>
          <p:spPr>
            <a:xfrm>
              <a:off x="2884544" y="1441794"/>
              <a:ext cx="299085" cy="396240"/>
            </a:xfrm>
            <a:custGeom>
              <a:rect b="b" l="l" r="r" t="t"/>
              <a:pathLst>
                <a:path extrusionOk="0" h="396239" w="299085">
                  <a:moveTo>
                    <a:pt x="298749" y="395921"/>
                  </a:moveTo>
                  <a:lnTo>
                    <a:pt x="0" y="395921"/>
                  </a:lnTo>
                  <a:lnTo>
                    <a:pt x="0" y="0"/>
                  </a:lnTo>
                  <a:lnTo>
                    <a:pt x="298749" y="0"/>
                  </a:lnTo>
                  <a:lnTo>
                    <a:pt x="298749" y="395921"/>
                  </a:lnTo>
                  <a:close/>
                </a:path>
              </a:pathLst>
            </a:custGeom>
            <a:solidFill>
              <a:srgbClr val="FFEB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3" name="Google Shape;633;p20"/>
            <p:cNvSpPr/>
            <p:nvPr/>
          </p:nvSpPr>
          <p:spPr>
            <a:xfrm>
              <a:off x="2919044" y="1511591"/>
              <a:ext cx="219710" cy="233679"/>
            </a:xfrm>
            <a:custGeom>
              <a:rect b="b" l="l" r="r" t="t"/>
              <a:pathLst>
                <a:path extrusionOk="0" h="233680" w="219710">
                  <a:moveTo>
                    <a:pt x="0" y="0"/>
                  </a:moveTo>
                  <a:lnTo>
                    <a:pt x="58049" y="0"/>
                  </a:lnTo>
                </a:path>
                <a:path extrusionOk="0" h="233680" w="219710">
                  <a:moveTo>
                    <a:pt x="0" y="57987"/>
                  </a:moveTo>
                  <a:lnTo>
                    <a:pt x="219549" y="57987"/>
                  </a:lnTo>
                </a:path>
                <a:path extrusionOk="0" h="233680" w="219710">
                  <a:moveTo>
                    <a:pt x="0" y="116819"/>
                  </a:moveTo>
                  <a:lnTo>
                    <a:pt x="219549" y="116819"/>
                  </a:lnTo>
                </a:path>
                <a:path extrusionOk="0" h="233680" w="219710">
                  <a:moveTo>
                    <a:pt x="0" y="174809"/>
                  </a:moveTo>
                  <a:lnTo>
                    <a:pt x="219549" y="174809"/>
                  </a:lnTo>
                </a:path>
                <a:path extrusionOk="0" h="233680" w="219710">
                  <a:moveTo>
                    <a:pt x="0" y="233642"/>
                  </a:moveTo>
                  <a:lnTo>
                    <a:pt x="219549" y="233642"/>
                  </a:lnTo>
                </a:path>
              </a:pathLst>
            </a:custGeom>
            <a:noFill/>
            <a:ln cap="flat" cmpd="sng" w="9525">
              <a:solidFill>
                <a:srgbClr val="FFA1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f42245c776_0_0"/>
          <p:cNvSpPr txBox="1"/>
          <p:nvPr>
            <p:ph type="title"/>
          </p:nvPr>
        </p:nvSpPr>
        <p:spPr>
          <a:xfrm>
            <a:off x="757012" y="845653"/>
            <a:ext cx="7629900" cy="538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4" name="Shape 194"/>
        <p:cNvGrpSpPr/>
        <p:nvPr/>
      </p:nvGrpSpPr>
      <p:grpSpPr>
        <a:xfrm>
          <a:off x="0" y="0"/>
          <a:ext cx="0" cy="0"/>
          <a:chOff x="0" y="0"/>
          <a:chExt cx="0" cy="0"/>
        </a:xfrm>
      </p:grpSpPr>
      <p:sp>
        <p:nvSpPr>
          <p:cNvPr id="195" name="Google Shape;195;p3"/>
          <p:cNvSpPr txBox="1"/>
          <p:nvPr>
            <p:ph type="title"/>
          </p:nvPr>
        </p:nvSpPr>
        <p:spPr>
          <a:xfrm>
            <a:off x="617424" y="184575"/>
            <a:ext cx="5368200" cy="443700"/>
          </a:xfrm>
          <a:prstGeom prst="rect">
            <a:avLst/>
          </a:prstGeom>
          <a:noFill/>
          <a:ln>
            <a:noFill/>
          </a:ln>
        </p:spPr>
        <p:txBody>
          <a:bodyPr anchorCtr="0" anchor="t" bIns="0" lIns="0" spcFirstLastPara="1" rIns="0" wrap="square" tIns="27925">
            <a:spAutoFit/>
          </a:bodyPr>
          <a:lstStyle/>
          <a:p>
            <a:pPr indent="667385" lvl="0" marL="12700" marR="5080" rtl="0" algn="l">
              <a:lnSpc>
                <a:spcPct val="119259"/>
              </a:lnSpc>
              <a:spcBef>
                <a:spcPts val="0"/>
              </a:spcBef>
              <a:spcAft>
                <a:spcPts val="0"/>
              </a:spcAft>
              <a:buNone/>
            </a:pPr>
            <a:r>
              <a:rPr lang="en-US" sz="2700">
                <a:solidFill>
                  <a:srgbClr val="FF6E00"/>
                </a:solidFill>
              </a:rPr>
              <a:t>Pros </a:t>
            </a:r>
            <a:r>
              <a:rPr lang="en-US" sz="2700"/>
              <a:t>of  Programmatic</a:t>
            </a:r>
            <a:endParaRPr sz="2700"/>
          </a:p>
        </p:txBody>
      </p:sp>
      <p:sp>
        <p:nvSpPr>
          <p:cNvPr id="196" name="Google Shape;196;p3"/>
          <p:cNvSpPr/>
          <p:nvPr/>
        </p:nvSpPr>
        <p:spPr>
          <a:xfrm>
            <a:off x="2001738" y="1134872"/>
            <a:ext cx="1565454" cy="8752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3"/>
          <p:cNvSpPr/>
          <p:nvPr/>
        </p:nvSpPr>
        <p:spPr>
          <a:xfrm>
            <a:off x="2001738" y="2090943"/>
            <a:ext cx="1565454" cy="8752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3"/>
          <p:cNvSpPr/>
          <p:nvPr/>
        </p:nvSpPr>
        <p:spPr>
          <a:xfrm>
            <a:off x="2001738" y="3047018"/>
            <a:ext cx="1565454" cy="87522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3"/>
          <p:cNvSpPr/>
          <p:nvPr/>
        </p:nvSpPr>
        <p:spPr>
          <a:xfrm>
            <a:off x="328609" y="4003092"/>
            <a:ext cx="1565456" cy="87522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0" name="Google Shape;200;p3"/>
          <p:cNvSpPr/>
          <p:nvPr/>
        </p:nvSpPr>
        <p:spPr>
          <a:xfrm>
            <a:off x="2001743" y="4007791"/>
            <a:ext cx="1565449" cy="87522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3"/>
          <p:cNvSpPr/>
          <p:nvPr/>
        </p:nvSpPr>
        <p:spPr>
          <a:xfrm>
            <a:off x="328609" y="2090930"/>
            <a:ext cx="1565456" cy="87523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2" name="Google Shape;202;p3"/>
          <p:cNvSpPr/>
          <p:nvPr/>
        </p:nvSpPr>
        <p:spPr>
          <a:xfrm>
            <a:off x="328614" y="1134872"/>
            <a:ext cx="1565459" cy="87522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3" name="Google Shape;203;p3"/>
          <p:cNvSpPr/>
          <p:nvPr/>
        </p:nvSpPr>
        <p:spPr>
          <a:xfrm>
            <a:off x="328614" y="3047018"/>
            <a:ext cx="1565459" cy="87522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3"/>
          <p:cNvSpPr txBox="1"/>
          <p:nvPr/>
        </p:nvSpPr>
        <p:spPr>
          <a:xfrm>
            <a:off x="824307" y="1465281"/>
            <a:ext cx="53022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07105B"/>
                </a:solidFill>
                <a:latin typeface="Play"/>
                <a:ea typeface="Play"/>
                <a:cs typeface="Play"/>
                <a:sym typeface="Play"/>
              </a:rPr>
              <a:t>REACH</a:t>
            </a:r>
            <a:endParaRPr sz="1200">
              <a:latin typeface="Play"/>
              <a:ea typeface="Play"/>
              <a:cs typeface="Play"/>
              <a:sym typeface="Play"/>
            </a:endParaRPr>
          </a:p>
        </p:txBody>
      </p:sp>
      <p:sp>
        <p:nvSpPr>
          <p:cNvPr id="205" name="Google Shape;205;p3"/>
          <p:cNvSpPr txBox="1"/>
          <p:nvPr/>
        </p:nvSpPr>
        <p:spPr>
          <a:xfrm>
            <a:off x="2175717" y="1453118"/>
            <a:ext cx="12299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07105B"/>
                </a:solidFill>
                <a:latin typeface="Play"/>
                <a:ea typeface="Play"/>
                <a:cs typeface="Play"/>
                <a:sym typeface="Play"/>
              </a:rPr>
              <a:t>TRANSPARENCY</a:t>
            </a:r>
            <a:endParaRPr sz="1200">
              <a:latin typeface="Play"/>
              <a:ea typeface="Play"/>
              <a:cs typeface="Play"/>
              <a:sym typeface="Play"/>
            </a:endParaRPr>
          </a:p>
        </p:txBody>
      </p:sp>
      <p:sp>
        <p:nvSpPr>
          <p:cNvPr id="206" name="Google Shape;206;p3"/>
          <p:cNvSpPr txBox="1"/>
          <p:nvPr/>
        </p:nvSpPr>
        <p:spPr>
          <a:xfrm>
            <a:off x="671012" y="4327367"/>
            <a:ext cx="89344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07105B"/>
                </a:solidFill>
                <a:latin typeface="Play"/>
                <a:ea typeface="Play"/>
                <a:cs typeface="Play"/>
                <a:sym typeface="Play"/>
              </a:rPr>
              <a:t>RELEVANCE</a:t>
            </a:r>
            <a:endParaRPr sz="1200">
              <a:latin typeface="Play"/>
              <a:ea typeface="Play"/>
              <a:cs typeface="Play"/>
              <a:sym typeface="Play"/>
            </a:endParaRPr>
          </a:p>
        </p:txBody>
      </p:sp>
      <p:sp>
        <p:nvSpPr>
          <p:cNvPr id="207" name="Google Shape;207;p3"/>
          <p:cNvSpPr txBox="1"/>
          <p:nvPr/>
        </p:nvSpPr>
        <p:spPr>
          <a:xfrm>
            <a:off x="577166" y="3206638"/>
            <a:ext cx="1027430" cy="482600"/>
          </a:xfrm>
          <a:prstGeom prst="rect">
            <a:avLst/>
          </a:prstGeom>
          <a:noFill/>
          <a:ln>
            <a:noFill/>
          </a:ln>
        </p:spPr>
        <p:txBody>
          <a:bodyPr anchorCtr="0" anchor="t" bIns="0" lIns="0" spcFirstLastPara="1" rIns="0" wrap="square" tIns="12700">
            <a:spAutoFit/>
          </a:bodyPr>
          <a:lstStyle/>
          <a:p>
            <a:pPr indent="-139065" lvl="0" marL="151765" marR="5080" rtl="0" algn="l">
              <a:lnSpc>
                <a:spcPct val="125000"/>
              </a:lnSpc>
              <a:spcBef>
                <a:spcPts val="0"/>
              </a:spcBef>
              <a:spcAft>
                <a:spcPts val="0"/>
              </a:spcAft>
              <a:buNone/>
            </a:pPr>
            <a:r>
              <a:rPr b="1" lang="en-US" sz="1200">
                <a:solidFill>
                  <a:srgbClr val="07105B"/>
                </a:solidFill>
                <a:latin typeface="Play"/>
                <a:ea typeface="Play"/>
                <a:cs typeface="Play"/>
                <a:sym typeface="Play"/>
              </a:rPr>
              <a:t>PERSONIFIED  TARGETING</a:t>
            </a:r>
            <a:endParaRPr sz="1200">
              <a:latin typeface="Play"/>
              <a:ea typeface="Play"/>
              <a:cs typeface="Play"/>
              <a:sym typeface="Play"/>
            </a:endParaRPr>
          </a:p>
        </p:txBody>
      </p:sp>
      <p:sp>
        <p:nvSpPr>
          <p:cNvPr id="208" name="Google Shape;208;p3"/>
          <p:cNvSpPr txBox="1"/>
          <p:nvPr/>
        </p:nvSpPr>
        <p:spPr>
          <a:xfrm>
            <a:off x="2308235" y="2250578"/>
            <a:ext cx="990600" cy="482600"/>
          </a:xfrm>
          <a:prstGeom prst="rect">
            <a:avLst/>
          </a:prstGeom>
          <a:noFill/>
          <a:ln>
            <a:noFill/>
          </a:ln>
        </p:spPr>
        <p:txBody>
          <a:bodyPr anchorCtr="0" anchor="t" bIns="0" lIns="0" spcFirstLastPara="1" rIns="0" wrap="square" tIns="12700">
            <a:spAutoFit/>
          </a:bodyPr>
          <a:lstStyle/>
          <a:p>
            <a:pPr indent="51435" lvl="0" marL="12700" marR="5080" rtl="0" algn="l">
              <a:lnSpc>
                <a:spcPct val="125000"/>
              </a:lnSpc>
              <a:spcBef>
                <a:spcPts val="0"/>
              </a:spcBef>
              <a:spcAft>
                <a:spcPts val="0"/>
              </a:spcAft>
              <a:buNone/>
            </a:pPr>
            <a:r>
              <a:rPr b="1" lang="en-US" sz="1200">
                <a:solidFill>
                  <a:srgbClr val="07105B"/>
                </a:solidFill>
                <a:latin typeface="Play"/>
                <a:ea typeface="Play"/>
                <a:cs typeface="Play"/>
                <a:sym typeface="Play"/>
              </a:rPr>
              <a:t>TARGETING  BEYOND CTR</a:t>
            </a:r>
            <a:endParaRPr sz="1200">
              <a:latin typeface="Play"/>
              <a:ea typeface="Play"/>
              <a:cs typeface="Play"/>
              <a:sym typeface="Play"/>
            </a:endParaRPr>
          </a:p>
        </p:txBody>
      </p:sp>
      <p:sp>
        <p:nvSpPr>
          <p:cNvPr id="209" name="Google Shape;209;p3"/>
          <p:cNvSpPr txBox="1"/>
          <p:nvPr/>
        </p:nvSpPr>
        <p:spPr>
          <a:xfrm>
            <a:off x="2198587" y="4337758"/>
            <a:ext cx="118427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07105B"/>
                </a:solidFill>
                <a:latin typeface="Play"/>
                <a:ea typeface="Play"/>
                <a:cs typeface="Play"/>
                <a:sym typeface="Play"/>
              </a:rPr>
              <a:t>DATA INSIGHTS</a:t>
            </a:r>
            <a:endParaRPr sz="1200">
              <a:latin typeface="Play"/>
              <a:ea typeface="Play"/>
              <a:cs typeface="Play"/>
              <a:sym typeface="Play"/>
            </a:endParaRPr>
          </a:p>
        </p:txBody>
      </p:sp>
      <p:sp>
        <p:nvSpPr>
          <p:cNvPr id="210" name="Google Shape;210;p3"/>
          <p:cNvSpPr txBox="1"/>
          <p:nvPr/>
        </p:nvSpPr>
        <p:spPr>
          <a:xfrm>
            <a:off x="2238252" y="3379317"/>
            <a:ext cx="11029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07105B"/>
                </a:solidFill>
                <a:latin typeface="Play"/>
                <a:ea typeface="Play"/>
                <a:cs typeface="Play"/>
                <a:sym typeface="Play"/>
              </a:rPr>
              <a:t>FRAUD PROOF</a:t>
            </a:r>
            <a:endParaRPr sz="1200">
              <a:latin typeface="Play"/>
              <a:ea typeface="Play"/>
              <a:cs typeface="Play"/>
              <a:sym typeface="Play"/>
            </a:endParaRPr>
          </a:p>
        </p:txBody>
      </p:sp>
      <p:sp>
        <p:nvSpPr>
          <p:cNvPr id="211" name="Google Shape;211;p3"/>
          <p:cNvSpPr txBox="1"/>
          <p:nvPr/>
        </p:nvSpPr>
        <p:spPr>
          <a:xfrm>
            <a:off x="657731" y="2250578"/>
            <a:ext cx="902335" cy="482600"/>
          </a:xfrm>
          <a:prstGeom prst="rect">
            <a:avLst/>
          </a:prstGeom>
          <a:noFill/>
          <a:ln>
            <a:noFill/>
          </a:ln>
        </p:spPr>
        <p:txBody>
          <a:bodyPr anchorCtr="0" anchor="t" bIns="0" lIns="0" spcFirstLastPara="1" rIns="0" wrap="square" tIns="12700">
            <a:spAutoFit/>
          </a:bodyPr>
          <a:lstStyle/>
          <a:p>
            <a:pPr indent="45720" lvl="0" marL="12700" marR="5080" rtl="0" algn="l">
              <a:lnSpc>
                <a:spcPct val="125000"/>
              </a:lnSpc>
              <a:spcBef>
                <a:spcPts val="0"/>
              </a:spcBef>
              <a:spcAft>
                <a:spcPts val="0"/>
              </a:spcAft>
              <a:buNone/>
            </a:pPr>
            <a:r>
              <a:rPr b="1" lang="en-US" sz="1200">
                <a:solidFill>
                  <a:srgbClr val="07105B"/>
                </a:solidFill>
                <a:latin typeface="Play"/>
                <a:ea typeface="Play"/>
                <a:cs typeface="Play"/>
                <a:sym typeface="Play"/>
              </a:rPr>
              <a:t>REAL TIME  REPORTING</a:t>
            </a:r>
            <a:endParaRPr sz="1200">
              <a:latin typeface="Play"/>
              <a:ea typeface="Play"/>
              <a:cs typeface="Play"/>
              <a:sym typeface="Play"/>
            </a:endParaRPr>
          </a:p>
        </p:txBody>
      </p:sp>
      <p:sp>
        <p:nvSpPr>
          <p:cNvPr id="212" name="Google Shape;212;p3"/>
          <p:cNvSpPr/>
          <p:nvPr/>
        </p:nvSpPr>
        <p:spPr>
          <a:xfrm>
            <a:off x="3775792" y="0"/>
            <a:ext cx="5368189" cy="4488416"/>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3" name="Google Shape;213;p3"/>
          <p:cNvSpPr txBox="1"/>
          <p:nvPr>
            <p:ph idx="1" type="body"/>
          </p:nvPr>
        </p:nvSpPr>
        <p:spPr>
          <a:xfrm>
            <a:off x="510700" y="901300"/>
            <a:ext cx="8122500" cy="3163500"/>
          </a:xfrm>
          <a:prstGeom prst="rect">
            <a:avLst/>
          </a:prstGeom>
          <a:noFill/>
          <a:ln>
            <a:noFill/>
          </a:ln>
        </p:spPr>
        <p:txBody>
          <a:bodyPr anchorCtr="0" anchor="t" bIns="0" lIns="0" spcFirstLastPara="1" rIns="0" wrap="square" tIns="27925">
            <a:spAutoFit/>
          </a:bodyPr>
          <a:lstStyle/>
          <a:p>
            <a:pPr indent="0" lvl="0" marL="0" marR="389890" rtl="0" algn="l">
              <a:lnSpc>
                <a:spcPct val="119259"/>
              </a:lnSpc>
              <a:spcBef>
                <a:spcPts val="0"/>
              </a:spcBef>
              <a:spcAft>
                <a:spcPts val="0"/>
              </a:spcAft>
              <a:buNone/>
            </a:pPr>
            <a:r>
              <a:rPr lang="en-US">
                <a:solidFill>
                  <a:srgbClr val="FF6E00"/>
                </a:solidFill>
              </a:rPr>
              <a:t>Features </a:t>
            </a:r>
            <a:r>
              <a:rPr lang="en-US"/>
              <a:t>of  Programmatic Buying</a:t>
            </a:r>
            <a:endParaRPr/>
          </a:p>
          <a:p>
            <a:pPr indent="0" lvl="0" marL="3409315" rtl="0" algn="l">
              <a:lnSpc>
                <a:spcPct val="100000"/>
              </a:lnSpc>
              <a:spcBef>
                <a:spcPts val="2455"/>
              </a:spcBef>
              <a:spcAft>
                <a:spcPts val="0"/>
              </a:spcAft>
              <a:buNone/>
            </a:pPr>
            <a:r>
              <a:rPr lang="en-US" sz="1200">
                <a:latin typeface="Play"/>
                <a:ea typeface="Play"/>
                <a:cs typeface="Play"/>
                <a:sym typeface="Play"/>
              </a:rPr>
              <a:t>Programmatic Buying:</a:t>
            </a:r>
            <a:r>
              <a:rPr b="0" lang="en-US" sz="1200">
                <a:latin typeface="Play"/>
                <a:ea typeface="Play"/>
                <a:cs typeface="Play"/>
                <a:sym typeface="Play"/>
              </a:rPr>
              <a:t>s using </a:t>
            </a:r>
            <a:endParaRPr sz="1200">
              <a:latin typeface="Play"/>
              <a:ea typeface="Play"/>
              <a:cs typeface="Play"/>
              <a:sym typeface="Play"/>
            </a:endParaRPr>
          </a:p>
          <a:p>
            <a:pPr indent="0" lvl="0" marL="3409315" rtl="0" algn="l">
              <a:lnSpc>
                <a:spcPct val="100000"/>
              </a:lnSpc>
              <a:spcBef>
                <a:spcPts val="2455"/>
              </a:spcBef>
              <a:spcAft>
                <a:spcPts val="0"/>
              </a:spcAft>
              <a:buNone/>
            </a:pPr>
            <a:r>
              <a:rPr b="0" lang="en-US" sz="1200">
                <a:latin typeface="Play"/>
                <a:ea typeface="Play"/>
                <a:cs typeface="Play"/>
                <a:sym typeface="Play"/>
              </a:rPr>
              <a:t>Target potential user</a:t>
            </a:r>
            <a:r>
              <a:rPr b="0" lang="en-US" sz="1200">
                <a:latin typeface="Play"/>
                <a:ea typeface="Play"/>
                <a:cs typeface="Play"/>
                <a:sym typeface="Play"/>
              </a:rPr>
              <a:t>algorithms and machine  learning</a:t>
            </a:r>
            <a:endParaRPr sz="1200">
              <a:latin typeface="Play"/>
              <a:ea typeface="Play"/>
              <a:cs typeface="Play"/>
              <a:sym typeface="Play"/>
            </a:endParaRPr>
          </a:p>
          <a:p>
            <a:pPr indent="-320675" lvl="0" marL="3854450" rtl="0" algn="l">
              <a:lnSpc>
                <a:spcPct val="100000"/>
              </a:lnSpc>
              <a:spcBef>
                <a:spcPts val="0"/>
              </a:spcBef>
              <a:spcAft>
                <a:spcPts val="0"/>
              </a:spcAft>
              <a:buClr>
                <a:srgbClr val="07105B"/>
              </a:buClr>
              <a:buSzPts val="1200"/>
              <a:buFont typeface="Arial"/>
              <a:buChar char="●"/>
            </a:pPr>
            <a:r>
              <a:rPr b="0" lang="en-US" sz="1200">
                <a:latin typeface="Play"/>
                <a:ea typeface="Play"/>
                <a:cs typeface="Play"/>
                <a:sym typeface="Play"/>
              </a:rPr>
              <a:t>Bidding Model: RTB (Automated)</a:t>
            </a:r>
            <a:endParaRPr sz="1200">
              <a:latin typeface="Play"/>
              <a:ea typeface="Play"/>
              <a:cs typeface="Play"/>
              <a:sym typeface="Play"/>
            </a:endParaRPr>
          </a:p>
          <a:p>
            <a:pPr indent="-320675" lvl="0" marL="3853815" marR="264795" rtl="0" algn="l">
              <a:lnSpc>
                <a:spcPct val="100000"/>
              </a:lnSpc>
              <a:spcBef>
                <a:spcPts val="0"/>
              </a:spcBef>
              <a:spcAft>
                <a:spcPts val="0"/>
              </a:spcAft>
              <a:buClr>
                <a:srgbClr val="07105B"/>
              </a:buClr>
              <a:buSzPts val="1200"/>
              <a:buFont typeface="Arial"/>
              <a:buChar char="●"/>
            </a:pPr>
            <a:r>
              <a:rPr lang="en-US" sz="1200">
                <a:latin typeface="Play"/>
                <a:ea typeface="Play"/>
                <a:cs typeface="Play"/>
                <a:sym typeface="Play"/>
              </a:rPr>
              <a:t>Connected with 40+ major Ad exchanges </a:t>
            </a:r>
            <a:r>
              <a:rPr b="0" lang="en-US" sz="1200">
                <a:latin typeface="Play"/>
                <a:ea typeface="Play"/>
                <a:cs typeface="Play"/>
                <a:sym typeface="Play"/>
              </a:rPr>
              <a:t>in the world:  AppLovin, Mopub, AdColony, Unity, Chartboost etc.</a:t>
            </a:r>
            <a:endParaRPr sz="1200">
              <a:latin typeface="Play"/>
              <a:ea typeface="Play"/>
              <a:cs typeface="Play"/>
              <a:sym typeface="Play"/>
            </a:endParaRPr>
          </a:p>
          <a:p>
            <a:pPr indent="0" lvl="0" marL="3384550" rtl="0" algn="l">
              <a:lnSpc>
                <a:spcPct val="100000"/>
              </a:lnSpc>
              <a:spcBef>
                <a:spcPts val="10"/>
              </a:spcBef>
              <a:spcAft>
                <a:spcPts val="0"/>
              </a:spcAft>
              <a:buClr>
                <a:srgbClr val="07105B"/>
              </a:buClr>
              <a:buSzPts val="1050"/>
              <a:buFont typeface="Arial"/>
              <a:buNone/>
            </a:pPr>
            <a:r>
              <a:t/>
            </a:r>
            <a:endParaRPr sz="1050">
              <a:latin typeface="Play"/>
              <a:ea typeface="Play"/>
              <a:cs typeface="Play"/>
              <a:sym typeface="Play"/>
            </a:endParaRPr>
          </a:p>
          <a:p>
            <a:pPr indent="0" lvl="0" marL="3397250" rtl="0" algn="l">
              <a:lnSpc>
                <a:spcPct val="100000"/>
              </a:lnSpc>
              <a:spcBef>
                <a:spcPts val="0"/>
              </a:spcBef>
              <a:spcAft>
                <a:spcPts val="0"/>
              </a:spcAft>
              <a:buNone/>
            </a:pPr>
            <a:r>
              <a:rPr lang="en-US" sz="1200">
                <a:latin typeface="Play"/>
                <a:ea typeface="Play"/>
                <a:cs typeface="Play"/>
                <a:sym typeface="Play"/>
              </a:rPr>
              <a:t>Diﬀerence with aﬃliates:</a:t>
            </a:r>
            <a:endParaRPr sz="1200">
              <a:latin typeface="Play"/>
              <a:ea typeface="Play"/>
              <a:cs typeface="Play"/>
              <a:sym typeface="Play"/>
            </a:endParaRPr>
          </a:p>
          <a:p>
            <a:pPr indent="-320675" lvl="0" marL="3853815" marR="5080" rtl="0" algn="l">
              <a:lnSpc>
                <a:spcPct val="100000"/>
              </a:lnSpc>
              <a:spcBef>
                <a:spcPts val="0"/>
              </a:spcBef>
              <a:spcAft>
                <a:spcPts val="0"/>
              </a:spcAft>
              <a:buClr>
                <a:srgbClr val="07105B"/>
              </a:buClr>
              <a:buSzPts val="1200"/>
              <a:buFont typeface="Arial"/>
              <a:buChar char="●"/>
            </a:pPr>
            <a:r>
              <a:rPr b="0" lang="en-US" sz="1200">
                <a:latin typeface="Play"/>
                <a:ea typeface="Play"/>
                <a:cs typeface="Play"/>
                <a:sym typeface="Play"/>
              </a:rPr>
              <a:t>Aﬃliates connect with publishers via SDK/API - giving limited  control over campaign performance</a:t>
            </a:r>
            <a:endParaRPr sz="1200">
              <a:latin typeface="Play"/>
              <a:ea typeface="Play"/>
              <a:cs typeface="Play"/>
              <a:sym typeface="Play"/>
            </a:endParaRPr>
          </a:p>
          <a:p>
            <a:pPr indent="-320675" lvl="0" marL="3853815" marR="551815" rtl="0" algn="l">
              <a:lnSpc>
                <a:spcPct val="100000"/>
              </a:lnSpc>
              <a:spcBef>
                <a:spcPts val="0"/>
              </a:spcBef>
              <a:spcAft>
                <a:spcPts val="0"/>
              </a:spcAft>
              <a:buClr>
                <a:srgbClr val="07105B"/>
              </a:buClr>
              <a:buSzPts val="1200"/>
              <a:buFont typeface="Arial"/>
              <a:buChar char="●"/>
            </a:pPr>
            <a:r>
              <a:rPr b="0" lang="en-US" sz="1200">
                <a:latin typeface="Play"/>
                <a:ea typeface="Play"/>
                <a:cs typeface="Play"/>
                <a:sym typeface="Play"/>
              </a:rPr>
              <a:t>With programmatic buying, </a:t>
            </a:r>
            <a:r>
              <a:rPr lang="en-US" sz="1200">
                <a:latin typeface="Play"/>
                <a:ea typeface="Play"/>
                <a:cs typeface="Play"/>
                <a:sym typeface="Play"/>
              </a:rPr>
              <a:t>3dot14 can provide full  control over campaign performance</a:t>
            </a:r>
            <a:endParaRPr sz="1200">
              <a:latin typeface="Play"/>
              <a:ea typeface="Play"/>
              <a:cs typeface="Play"/>
              <a:sym typeface="Play"/>
            </a:endParaRPr>
          </a:p>
        </p:txBody>
      </p:sp>
      <p:sp>
        <p:nvSpPr>
          <p:cNvPr id="214" name="Google Shape;214;p3"/>
          <p:cNvSpPr/>
          <p:nvPr/>
        </p:nvSpPr>
        <p:spPr>
          <a:xfrm>
            <a:off x="7479774" y="3043488"/>
            <a:ext cx="1664335" cy="2100580"/>
          </a:xfrm>
          <a:custGeom>
            <a:rect b="b" l="l" r="r" t="t"/>
            <a:pathLst>
              <a:path extrusionOk="0" h="2100579" w="1664334">
                <a:moveTo>
                  <a:pt x="1664207" y="2100001"/>
                </a:moveTo>
                <a:lnTo>
                  <a:pt x="0" y="2100001"/>
                </a:lnTo>
                <a:lnTo>
                  <a:pt x="6415" y="2094723"/>
                </a:lnTo>
                <a:lnTo>
                  <a:pt x="46432" y="2062667"/>
                </a:lnTo>
                <a:lnTo>
                  <a:pt x="86880" y="2031185"/>
                </a:lnTo>
                <a:lnTo>
                  <a:pt x="127778" y="2000334"/>
                </a:lnTo>
                <a:lnTo>
                  <a:pt x="169145" y="1970167"/>
                </a:lnTo>
                <a:lnTo>
                  <a:pt x="211000" y="1940738"/>
                </a:lnTo>
                <a:lnTo>
                  <a:pt x="253363" y="1912103"/>
                </a:lnTo>
                <a:lnTo>
                  <a:pt x="296252" y="1884316"/>
                </a:lnTo>
                <a:lnTo>
                  <a:pt x="339686" y="1857430"/>
                </a:lnTo>
                <a:lnTo>
                  <a:pt x="383685" y="1831501"/>
                </a:lnTo>
                <a:lnTo>
                  <a:pt x="424996" y="1808357"/>
                </a:lnTo>
                <a:lnTo>
                  <a:pt x="466844" y="1786111"/>
                </a:lnTo>
                <a:lnTo>
                  <a:pt x="509231" y="1764835"/>
                </a:lnTo>
                <a:lnTo>
                  <a:pt x="552159" y="1744602"/>
                </a:lnTo>
                <a:lnTo>
                  <a:pt x="598959" y="1723808"/>
                </a:lnTo>
                <a:lnTo>
                  <a:pt x="646244" y="1703993"/>
                </a:lnTo>
                <a:lnTo>
                  <a:pt x="693900" y="1684930"/>
                </a:lnTo>
                <a:lnTo>
                  <a:pt x="933655" y="1592963"/>
                </a:lnTo>
                <a:lnTo>
                  <a:pt x="981087" y="1573655"/>
                </a:lnTo>
                <a:lnTo>
                  <a:pt x="1028075" y="1553514"/>
                </a:lnTo>
                <a:lnTo>
                  <a:pt x="1074502" y="1532313"/>
                </a:lnTo>
                <a:lnTo>
                  <a:pt x="1120252" y="1509826"/>
                </a:lnTo>
                <a:lnTo>
                  <a:pt x="1165208" y="1485827"/>
                </a:lnTo>
                <a:lnTo>
                  <a:pt x="1226552" y="1449485"/>
                </a:lnTo>
                <a:lnTo>
                  <a:pt x="1268216" y="1421688"/>
                </a:lnTo>
                <a:lnTo>
                  <a:pt x="1308601" y="1391836"/>
                </a:lnTo>
                <a:lnTo>
                  <a:pt x="1347456" y="1359902"/>
                </a:lnTo>
                <a:lnTo>
                  <a:pt x="1384531" y="1325861"/>
                </a:lnTo>
                <a:lnTo>
                  <a:pt x="1419577" y="1289686"/>
                </a:lnTo>
                <a:lnTo>
                  <a:pt x="1452343" y="1251351"/>
                </a:lnTo>
                <a:lnTo>
                  <a:pt x="1482579" y="1210831"/>
                </a:lnTo>
                <a:lnTo>
                  <a:pt x="1510035" y="1168098"/>
                </a:lnTo>
                <a:lnTo>
                  <a:pt x="1534461" y="1123128"/>
                </a:lnTo>
                <a:lnTo>
                  <a:pt x="1555607" y="1075894"/>
                </a:lnTo>
                <a:lnTo>
                  <a:pt x="1573222" y="1026369"/>
                </a:lnTo>
                <a:lnTo>
                  <a:pt x="1587057" y="974528"/>
                </a:lnTo>
                <a:lnTo>
                  <a:pt x="1595927" y="926915"/>
                </a:lnTo>
                <a:lnTo>
                  <a:pt x="1601930" y="878418"/>
                </a:lnTo>
                <a:lnTo>
                  <a:pt x="1605459" y="829159"/>
                </a:lnTo>
                <a:lnTo>
                  <a:pt x="1606910" y="779260"/>
                </a:lnTo>
                <a:lnTo>
                  <a:pt x="1606674" y="728844"/>
                </a:lnTo>
                <a:lnTo>
                  <a:pt x="1605145" y="678033"/>
                </a:lnTo>
                <a:lnTo>
                  <a:pt x="1602718" y="626948"/>
                </a:lnTo>
                <a:lnTo>
                  <a:pt x="1599784" y="575712"/>
                </a:lnTo>
                <a:lnTo>
                  <a:pt x="1596739" y="524447"/>
                </a:lnTo>
                <a:lnTo>
                  <a:pt x="1593975" y="473275"/>
                </a:lnTo>
                <a:lnTo>
                  <a:pt x="1591886" y="422318"/>
                </a:lnTo>
                <a:lnTo>
                  <a:pt x="1590865" y="371698"/>
                </a:lnTo>
                <a:lnTo>
                  <a:pt x="1591306" y="321538"/>
                </a:lnTo>
                <a:lnTo>
                  <a:pt x="1593602" y="271959"/>
                </a:lnTo>
                <a:lnTo>
                  <a:pt x="1598147" y="223083"/>
                </a:lnTo>
                <a:lnTo>
                  <a:pt x="1605334" y="175033"/>
                </a:lnTo>
                <a:lnTo>
                  <a:pt x="1615557" y="127930"/>
                </a:lnTo>
                <a:lnTo>
                  <a:pt x="1630392" y="78069"/>
                </a:lnTo>
                <a:lnTo>
                  <a:pt x="1649037" y="30649"/>
                </a:lnTo>
                <a:lnTo>
                  <a:pt x="1664207" y="0"/>
                </a:lnTo>
                <a:lnTo>
                  <a:pt x="1664207" y="2100001"/>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
          <p:cNvSpPr txBox="1"/>
          <p:nvPr/>
        </p:nvSpPr>
        <p:spPr>
          <a:xfrm>
            <a:off x="271774" y="778936"/>
            <a:ext cx="8493760" cy="4521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400">
                <a:solidFill>
                  <a:srgbClr val="07105B"/>
                </a:solidFill>
                <a:latin typeface="Play"/>
                <a:ea typeface="Play"/>
                <a:cs typeface="Play"/>
                <a:sym typeface="Play"/>
              </a:rPr>
              <a:t>According to recent estimates, programmatically sold advertising was worth 129.1 billion U.S. dollars in  2020. The ﬁgure is expected to reach 155 billion by the end of 2021.</a:t>
            </a:r>
            <a:endParaRPr sz="1400">
              <a:latin typeface="Play"/>
              <a:ea typeface="Play"/>
              <a:cs typeface="Play"/>
              <a:sym typeface="Play"/>
            </a:endParaRPr>
          </a:p>
        </p:txBody>
      </p:sp>
      <p:sp>
        <p:nvSpPr>
          <p:cNvPr id="220" name="Google Shape;220;p4"/>
          <p:cNvSpPr txBox="1"/>
          <p:nvPr/>
        </p:nvSpPr>
        <p:spPr>
          <a:xfrm>
            <a:off x="4069474" y="4866842"/>
            <a:ext cx="3188970" cy="11683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600">
                <a:solidFill>
                  <a:srgbClr val="07105B"/>
                </a:solidFill>
                <a:latin typeface="Play"/>
                <a:ea typeface="Play"/>
                <a:cs typeface="Play"/>
                <a:sym typeface="Play"/>
              </a:rPr>
              <a:t>*Source: </a:t>
            </a:r>
            <a:r>
              <a:rPr lang="en-US" sz="600" u="sng">
                <a:solidFill>
                  <a:srgbClr val="07105B"/>
                </a:solidFill>
                <a:latin typeface="Play"/>
                <a:ea typeface="Play"/>
                <a:cs typeface="Play"/>
                <a:sym typeface="Play"/>
                <a:hlinkClick r:id="rId3">
                  <a:extLst>
                    <a:ext uri="{A12FA001-AC4F-418D-AE19-62706E023703}">
                      <ahyp:hlinkClr val="tx"/>
                    </a:ext>
                  </a:extLst>
                </a:hlinkClick>
              </a:rPr>
              <a:t>https://www.statista.com/statistics/275806/programmatic-spending-worldwide/</a:t>
            </a:r>
            <a:endParaRPr sz="600">
              <a:latin typeface="Play"/>
              <a:ea typeface="Play"/>
              <a:cs typeface="Play"/>
              <a:sym typeface="Play"/>
            </a:endParaRPr>
          </a:p>
        </p:txBody>
      </p:sp>
      <p:sp>
        <p:nvSpPr>
          <p:cNvPr id="221" name="Google Shape;221;p4"/>
          <p:cNvSpPr txBox="1"/>
          <p:nvPr/>
        </p:nvSpPr>
        <p:spPr>
          <a:xfrm>
            <a:off x="271774" y="146384"/>
            <a:ext cx="5615940"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000">
                <a:solidFill>
                  <a:srgbClr val="07105B"/>
                </a:solidFill>
                <a:latin typeface="Verdana"/>
                <a:ea typeface="Verdana"/>
                <a:cs typeface="Verdana"/>
                <a:sym typeface="Verdana"/>
              </a:rPr>
              <a:t>What is the </a:t>
            </a:r>
            <a:r>
              <a:rPr b="1" lang="en-US" sz="3000">
                <a:solidFill>
                  <a:srgbClr val="FF7900"/>
                </a:solidFill>
                <a:latin typeface="Verdana"/>
                <a:ea typeface="Verdana"/>
                <a:cs typeface="Verdana"/>
                <a:sym typeface="Verdana"/>
              </a:rPr>
              <a:t>industry </a:t>
            </a:r>
            <a:r>
              <a:rPr b="1" lang="en-US" sz="3000">
                <a:solidFill>
                  <a:srgbClr val="07105B"/>
                </a:solidFill>
                <a:latin typeface="Verdana"/>
                <a:ea typeface="Verdana"/>
                <a:cs typeface="Verdana"/>
                <a:sym typeface="Verdana"/>
              </a:rPr>
              <a:t>doing?</a:t>
            </a:r>
            <a:endParaRPr sz="3000">
              <a:latin typeface="Verdana"/>
              <a:ea typeface="Verdana"/>
              <a:cs typeface="Verdana"/>
              <a:sym typeface="Verdana"/>
            </a:endParaRPr>
          </a:p>
        </p:txBody>
      </p:sp>
      <p:sp>
        <p:nvSpPr>
          <p:cNvPr id="222" name="Google Shape;222;p4"/>
          <p:cNvSpPr/>
          <p:nvPr/>
        </p:nvSpPr>
        <p:spPr>
          <a:xfrm>
            <a:off x="1830483" y="1328622"/>
            <a:ext cx="5483014" cy="34682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5"/>
          <p:cNvSpPr/>
          <p:nvPr/>
        </p:nvSpPr>
        <p:spPr>
          <a:xfrm>
            <a:off x="5125239" y="1806871"/>
            <a:ext cx="2992068" cy="11161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8" name="Google Shape;228;p5"/>
          <p:cNvSpPr/>
          <p:nvPr/>
        </p:nvSpPr>
        <p:spPr>
          <a:xfrm>
            <a:off x="1199340" y="1806871"/>
            <a:ext cx="2992076" cy="111612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9" name="Google Shape;229;p5"/>
          <p:cNvSpPr txBox="1"/>
          <p:nvPr/>
        </p:nvSpPr>
        <p:spPr>
          <a:xfrm>
            <a:off x="1699576" y="2218745"/>
            <a:ext cx="19926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7105B"/>
                </a:solidFill>
                <a:latin typeface="Verdana"/>
                <a:ea typeface="Verdana"/>
                <a:cs typeface="Verdana"/>
                <a:sym typeface="Verdana"/>
              </a:rPr>
              <a:t>User Acquisition</a:t>
            </a:r>
            <a:endParaRPr sz="1800">
              <a:latin typeface="Verdana"/>
              <a:ea typeface="Verdana"/>
              <a:cs typeface="Verdana"/>
              <a:sym typeface="Verdana"/>
            </a:endParaRPr>
          </a:p>
        </p:txBody>
      </p:sp>
      <p:sp>
        <p:nvSpPr>
          <p:cNvPr id="230" name="Google Shape;230;p5"/>
          <p:cNvSpPr/>
          <p:nvPr/>
        </p:nvSpPr>
        <p:spPr>
          <a:xfrm>
            <a:off x="0" y="3111493"/>
            <a:ext cx="8117308" cy="203199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1" name="Google Shape;231;p5"/>
          <p:cNvSpPr txBox="1"/>
          <p:nvPr/>
        </p:nvSpPr>
        <p:spPr>
          <a:xfrm>
            <a:off x="5888261" y="2225070"/>
            <a:ext cx="14662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7105B"/>
                </a:solidFill>
                <a:latin typeface="Verdana"/>
                <a:ea typeface="Verdana"/>
                <a:cs typeface="Verdana"/>
                <a:sym typeface="Verdana"/>
              </a:rPr>
              <a:t>Retargeting</a:t>
            </a:r>
            <a:endParaRPr sz="1800">
              <a:latin typeface="Verdana"/>
              <a:ea typeface="Verdana"/>
              <a:cs typeface="Verdana"/>
              <a:sym typeface="Verdana"/>
            </a:endParaRPr>
          </a:p>
        </p:txBody>
      </p:sp>
      <p:sp>
        <p:nvSpPr>
          <p:cNvPr id="232" name="Google Shape;232;p5"/>
          <p:cNvSpPr txBox="1"/>
          <p:nvPr/>
        </p:nvSpPr>
        <p:spPr>
          <a:xfrm>
            <a:off x="1693518" y="3535012"/>
            <a:ext cx="20034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7105B"/>
                </a:solidFill>
                <a:latin typeface="Verdana"/>
                <a:ea typeface="Verdana"/>
                <a:cs typeface="Verdana"/>
                <a:sym typeface="Verdana"/>
              </a:rPr>
              <a:t>Re–engagement</a:t>
            </a:r>
            <a:endParaRPr sz="1800">
              <a:latin typeface="Verdana"/>
              <a:ea typeface="Verdana"/>
              <a:cs typeface="Verdana"/>
              <a:sym typeface="Verdana"/>
            </a:endParaRPr>
          </a:p>
        </p:txBody>
      </p:sp>
      <p:sp>
        <p:nvSpPr>
          <p:cNvPr id="233" name="Google Shape;233;p5"/>
          <p:cNvSpPr txBox="1"/>
          <p:nvPr/>
        </p:nvSpPr>
        <p:spPr>
          <a:xfrm>
            <a:off x="6053427" y="3535012"/>
            <a:ext cx="11353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7105B"/>
                </a:solidFill>
                <a:latin typeface="Verdana"/>
                <a:ea typeface="Verdana"/>
                <a:cs typeface="Verdana"/>
                <a:sym typeface="Verdana"/>
              </a:rPr>
              <a:t>Branding</a:t>
            </a:r>
            <a:endParaRPr sz="1800">
              <a:latin typeface="Verdana"/>
              <a:ea typeface="Verdana"/>
              <a:cs typeface="Verdana"/>
              <a:sym typeface="Verdana"/>
            </a:endParaRPr>
          </a:p>
        </p:txBody>
      </p:sp>
      <p:sp>
        <p:nvSpPr>
          <p:cNvPr id="234" name="Google Shape;234;p5"/>
          <p:cNvSpPr/>
          <p:nvPr/>
        </p:nvSpPr>
        <p:spPr>
          <a:xfrm>
            <a:off x="1368527" y="0"/>
            <a:ext cx="7775454" cy="172428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5" name="Google Shape;235;p5"/>
          <p:cNvSpPr txBox="1"/>
          <p:nvPr>
            <p:ph type="title"/>
          </p:nvPr>
        </p:nvSpPr>
        <p:spPr>
          <a:xfrm>
            <a:off x="3471847" y="894867"/>
            <a:ext cx="2200910" cy="558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Solutions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6"/>
          <p:cNvSpPr/>
          <p:nvPr/>
        </p:nvSpPr>
        <p:spPr>
          <a:xfrm>
            <a:off x="0" y="4063372"/>
            <a:ext cx="2101850" cy="1080135"/>
          </a:xfrm>
          <a:custGeom>
            <a:rect b="b" l="l" r="r" t="t"/>
            <a:pathLst>
              <a:path extrusionOk="0" h="1080135" w="2101850">
                <a:moveTo>
                  <a:pt x="2101702" y="1080116"/>
                </a:moveTo>
                <a:lnTo>
                  <a:pt x="0" y="1080116"/>
                </a:lnTo>
                <a:lnTo>
                  <a:pt x="0" y="241529"/>
                </a:lnTo>
                <a:lnTo>
                  <a:pt x="36344" y="188126"/>
                </a:lnTo>
                <a:lnTo>
                  <a:pt x="66091" y="149570"/>
                </a:lnTo>
                <a:lnTo>
                  <a:pt x="99055" y="113821"/>
                </a:lnTo>
                <a:lnTo>
                  <a:pt x="136452" y="81918"/>
                </a:lnTo>
                <a:lnTo>
                  <a:pt x="182554" y="52544"/>
                </a:lnTo>
                <a:lnTo>
                  <a:pt x="230970" y="29963"/>
                </a:lnTo>
                <a:lnTo>
                  <a:pt x="280794" y="13878"/>
                </a:lnTo>
                <a:lnTo>
                  <a:pt x="331115" y="3990"/>
                </a:lnTo>
                <a:lnTo>
                  <a:pt x="381027" y="0"/>
                </a:lnTo>
                <a:lnTo>
                  <a:pt x="429621" y="1609"/>
                </a:lnTo>
                <a:lnTo>
                  <a:pt x="475989" y="8519"/>
                </a:lnTo>
                <a:lnTo>
                  <a:pt x="526693" y="22486"/>
                </a:lnTo>
                <a:lnTo>
                  <a:pt x="574181" y="41703"/>
                </a:lnTo>
                <a:lnTo>
                  <a:pt x="618845" y="65250"/>
                </a:lnTo>
                <a:lnTo>
                  <a:pt x="661080" y="92209"/>
                </a:lnTo>
                <a:lnTo>
                  <a:pt x="701281" y="121663"/>
                </a:lnTo>
                <a:lnTo>
                  <a:pt x="739841" y="152693"/>
                </a:lnTo>
                <a:lnTo>
                  <a:pt x="776308" y="184482"/>
                </a:lnTo>
                <a:lnTo>
                  <a:pt x="811742" y="217317"/>
                </a:lnTo>
                <a:lnTo>
                  <a:pt x="845934" y="251311"/>
                </a:lnTo>
                <a:lnTo>
                  <a:pt x="878679" y="286582"/>
                </a:lnTo>
                <a:lnTo>
                  <a:pt x="909768" y="323243"/>
                </a:lnTo>
                <a:lnTo>
                  <a:pt x="936953" y="358599"/>
                </a:lnTo>
                <a:lnTo>
                  <a:pt x="962343" y="395343"/>
                </a:lnTo>
                <a:lnTo>
                  <a:pt x="989847" y="439849"/>
                </a:lnTo>
                <a:lnTo>
                  <a:pt x="1015793" y="485466"/>
                </a:lnTo>
                <a:lnTo>
                  <a:pt x="1041249" y="531405"/>
                </a:lnTo>
                <a:lnTo>
                  <a:pt x="1067282" y="576878"/>
                </a:lnTo>
                <a:lnTo>
                  <a:pt x="1094959" y="621095"/>
                </a:lnTo>
                <a:lnTo>
                  <a:pt x="1125347" y="663267"/>
                </a:lnTo>
                <a:lnTo>
                  <a:pt x="1165692" y="709058"/>
                </a:lnTo>
                <a:lnTo>
                  <a:pt x="1204162" y="743076"/>
                </a:lnTo>
                <a:lnTo>
                  <a:pt x="1247025" y="771955"/>
                </a:lnTo>
                <a:lnTo>
                  <a:pt x="1294265" y="794449"/>
                </a:lnTo>
                <a:lnTo>
                  <a:pt x="1345865" y="809318"/>
                </a:lnTo>
                <a:lnTo>
                  <a:pt x="1401809" y="815317"/>
                </a:lnTo>
                <a:lnTo>
                  <a:pt x="1992186" y="815317"/>
                </a:lnTo>
                <a:lnTo>
                  <a:pt x="1994393" y="816988"/>
                </a:lnTo>
                <a:lnTo>
                  <a:pt x="2025745" y="850042"/>
                </a:lnTo>
                <a:lnTo>
                  <a:pt x="2053762" y="891537"/>
                </a:lnTo>
                <a:lnTo>
                  <a:pt x="2080232" y="952185"/>
                </a:lnTo>
                <a:lnTo>
                  <a:pt x="2092969" y="1000856"/>
                </a:lnTo>
                <a:lnTo>
                  <a:pt x="2100331" y="1051854"/>
                </a:lnTo>
                <a:lnTo>
                  <a:pt x="2101702" y="1080116"/>
                </a:lnTo>
                <a:close/>
              </a:path>
              <a:path extrusionOk="0" h="1080135" w="2101850">
                <a:moveTo>
                  <a:pt x="1992186" y="815317"/>
                </a:moveTo>
                <a:lnTo>
                  <a:pt x="1401809" y="815317"/>
                </a:lnTo>
                <a:lnTo>
                  <a:pt x="1447348" y="813388"/>
                </a:lnTo>
                <a:lnTo>
                  <a:pt x="1493731" y="806898"/>
                </a:lnTo>
                <a:lnTo>
                  <a:pt x="1540707" y="797196"/>
                </a:lnTo>
                <a:lnTo>
                  <a:pt x="1588022" y="785627"/>
                </a:lnTo>
                <a:lnTo>
                  <a:pt x="1635425" y="773539"/>
                </a:lnTo>
                <a:lnTo>
                  <a:pt x="1682663" y="762280"/>
                </a:lnTo>
                <a:lnTo>
                  <a:pt x="1729484" y="753196"/>
                </a:lnTo>
                <a:lnTo>
                  <a:pt x="1775636" y="747634"/>
                </a:lnTo>
                <a:lnTo>
                  <a:pt x="1820866" y="746942"/>
                </a:lnTo>
                <a:lnTo>
                  <a:pt x="1870764" y="753512"/>
                </a:lnTo>
                <a:lnTo>
                  <a:pt x="1916552" y="767915"/>
                </a:lnTo>
                <a:lnTo>
                  <a:pt x="1957878" y="789343"/>
                </a:lnTo>
                <a:lnTo>
                  <a:pt x="1992186" y="815317"/>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1" name="Google Shape;241;p6"/>
          <p:cNvSpPr/>
          <p:nvPr/>
        </p:nvSpPr>
        <p:spPr>
          <a:xfrm>
            <a:off x="7373402" y="0"/>
            <a:ext cx="1771014" cy="1588135"/>
          </a:xfrm>
          <a:custGeom>
            <a:rect b="b" l="l" r="r" t="t"/>
            <a:pathLst>
              <a:path extrusionOk="0" h="1588135" w="1771015">
                <a:moveTo>
                  <a:pt x="303032" y="921525"/>
                </a:moveTo>
                <a:lnTo>
                  <a:pt x="252848" y="917763"/>
                </a:lnTo>
                <a:lnTo>
                  <a:pt x="206327" y="905954"/>
                </a:lnTo>
                <a:lnTo>
                  <a:pt x="163863" y="886883"/>
                </a:lnTo>
                <a:lnTo>
                  <a:pt x="125851" y="861334"/>
                </a:lnTo>
                <a:lnTo>
                  <a:pt x="92682" y="830090"/>
                </a:lnTo>
                <a:lnTo>
                  <a:pt x="62385" y="790235"/>
                </a:lnTo>
                <a:lnTo>
                  <a:pt x="32551" y="731173"/>
                </a:lnTo>
                <a:lnTo>
                  <a:pt x="17096" y="683291"/>
                </a:lnTo>
                <a:lnTo>
                  <a:pt x="6879" y="632784"/>
                </a:lnTo>
                <a:lnTo>
                  <a:pt x="1360" y="580259"/>
                </a:lnTo>
                <a:lnTo>
                  <a:pt x="0" y="526327"/>
                </a:lnTo>
                <a:lnTo>
                  <a:pt x="2257" y="471594"/>
                </a:lnTo>
                <a:lnTo>
                  <a:pt x="6481" y="427476"/>
                </a:lnTo>
                <a:lnTo>
                  <a:pt x="12694" y="383077"/>
                </a:lnTo>
                <a:lnTo>
                  <a:pt x="20855" y="338466"/>
                </a:lnTo>
                <a:lnTo>
                  <a:pt x="30923" y="293717"/>
                </a:lnTo>
                <a:lnTo>
                  <a:pt x="42858" y="248900"/>
                </a:lnTo>
                <a:lnTo>
                  <a:pt x="56618" y="204086"/>
                </a:lnTo>
                <a:lnTo>
                  <a:pt x="72163" y="159349"/>
                </a:lnTo>
                <a:lnTo>
                  <a:pt x="89451" y="114758"/>
                </a:lnTo>
                <a:lnTo>
                  <a:pt x="108442" y="70386"/>
                </a:lnTo>
                <a:lnTo>
                  <a:pt x="129095" y="26303"/>
                </a:lnTo>
                <a:lnTo>
                  <a:pt x="1770579" y="0"/>
                </a:lnTo>
                <a:lnTo>
                  <a:pt x="1770579" y="829708"/>
                </a:lnTo>
                <a:lnTo>
                  <a:pt x="717581" y="829708"/>
                </a:lnTo>
                <a:lnTo>
                  <a:pt x="672228" y="834194"/>
                </a:lnTo>
                <a:lnTo>
                  <a:pt x="626287" y="843281"/>
                </a:lnTo>
                <a:lnTo>
                  <a:pt x="579933" y="855609"/>
                </a:lnTo>
                <a:lnTo>
                  <a:pt x="533344" y="869819"/>
                </a:lnTo>
                <a:lnTo>
                  <a:pt x="486695" y="884551"/>
                </a:lnTo>
                <a:lnTo>
                  <a:pt x="440163" y="898447"/>
                </a:lnTo>
                <a:lnTo>
                  <a:pt x="393924" y="910148"/>
                </a:lnTo>
                <a:lnTo>
                  <a:pt x="348155" y="918294"/>
                </a:lnTo>
                <a:lnTo>
                  <a:pt x="303032" y="921525"/>
                </a:lnTo>
                <a:close/>
              </a:path>
              <a:path extrusionOk="0" h="1588135" w="1771015">
                <a:moveTo>
                  <a:pt x="1733966" y="1587541"/>
                </a:moveTo>
                <a:lnTo>
                  <a:pt x="1687279" y="1583249"/>
                </a:lnTo>
                <a:lnTo>
                  <a:pt x="1635875" y="1572154"/>
                </a:lnTo>
                <a:lnTo>
                  <a:pt x="1587384" y="1555637"/>
                </a:lnTo>
                <a:lnTo>
                  <a:pt x="1541467" y="1534635"/>
                </a:lnTo>
                <a:lnTo>
                  <a:pt x="1497783" y="1510090"/>
                </a:lnTo>
                <a:lnTo>
                  <a:pt x="1455993" y="1482940"/>
                </a:lnTo>
                <a:lnTo>
                  <a:pt x="1415755" y="1454124"/>
                </a:lnTo>
                <a:lnTo>
                  <a:pt x="1377553" y="1424435"/>
                </a:lnTo>
                <a:lnTo>
                  <a:pt x="1340329" y="1393640"/>
                </a:lnTo>
                <a:lnTo>
                  <a:pt x="1304281" y="1361616"/>
                </a:lnTo>
                <a:lnTo>
                  <a:pt x="1269607" y="1328236"/>
                </a:lnTo>
                <a:lnTo>
                  <a:pt x="1236505" y="1293375"/>
                </a:lnTo>
                <a:lnTo>
                  <a:pt x="1207377" y="1259607"/>
                </a:lnTo>
                <a:lnTo>
                  <a:pt x="1179955" y="1224340"/>
                </a:lnTo>
                <a:lnTo>
                  <a:pt x="1149993" y="1181453"/>
                </a:lnTo>
                <a:lnTo>
                  <a:pt x="1121526" y="1137369"/>
                </a:lnTo>
                <a:lnTo>
                  <a:pt x="1093530" y="1092935"/>
                </a:lnTo>
                <a:lnTo>
                  <a:pt x="1064985" y="1048997"/>
                </a:lnTo>
                <a:lnTo>
                  <a:pt x="1034867" y="1006405"/>
                </a:lnTo>
                <a:lnTo>
                  <a:pt x="1002155" y="966005"/>
                </a:lnTo>
                <a:lnTo>
                  <a:pt x="959297" y="922534"/>
                </a:lnTo>
                <a:lnTo>
                  <a:pt x="918979" y="890730"/>
                </a:lnTo>
                <a:lnTo>
                  <a:pt x="874562" y="864307"/>
                </a:lnTo>
                <a:lnTo>
                  <a:pt x="826133" y="844502"/>
                </a:lnTo>
                <a:lnTo>
                  <a:pt x="773777" y="832556"/>
                </a:lnTo>
                <a:lnTo>
                  <a:pt x="717581" y="829708"/>
                </a:lnTo>
                <a:lnTo>
                  <a:pt x="1770579" y="829708"/>
                </a:lnTo>
                <a:lnTo>
                  <a:pt x="1770579" y="1586695"/>
                </a:lnTo>
                <a:lnTo>
                  <a:pt x="1733966" y="1587541"/>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2" name="Google Shape;242;p6"/>
          <p:cNvSpPr txBox="1"/>
          <p:nvPr/>
        </p:nvSpPr>
        <p:spPr>
          <a:xfrm>
            <a:off x="570032" y="1193689"/>
            <a:ext cx="79654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07105B"/>
                </a:solidFill>
                <a:latin typeface="Verdana"/>
                <a:ea typeface="Verdana"/>
                <a:cs typeface="Verdana"/>
                <a:sym typeface="Verdana"/>
              </a:rPr>
              <a:t>Our DSP - Radian aims to provide a comprehensive solution</a:t>
            </a:r>
            <a:endParaRPr sz="2000">
              <a:latin typeface="Verdana"/>
              <a:ea typeface="Verdana"/>
              <a:cs typeface="Verdana"/>
              <a:sym typeface="Verdana"/>
            </a:endParaRPr>
          </a:p>
        </p:txBody>
      </p:sp>
      <p:sp>
        <p:nvSpPr>
          <p:cNvPr id="243" name="Google Shape;243;p6"/>
          <p:cNvSpPr txBox="1"/>
          <p:nvPr/>
        </p:nvSpPr>
        <p:spPr>
          <a:xfrm>
            <a:off x="6154238" y="2255909"/>
            <a:ext cx="2679700" cy="314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900">
                <a:solidFill>
                  <a:srgbClr val="07105B"/>
                </a:solidFill>
                <a:latin typeface="Verdana"/>
                <a:ea typeface="Verdana"/>
                <a:cs typeface="Verdana"/>
                <a:sym typeface="Verdana"/>
              </a:rPr>
              <a:t>CPA &amp; CPI Prediction</a:t>
            </a:r>
            <a:endParaRPr sz="1900">
              <a:latin typeface="Verdana"/>
              <a:ea typeface="Verdana"/>
              <a:cs typeface="Verdana"/>
              <a:sym typeface="Verdana"/>
            </a:endParaRPr>
          </a:p>
        </p:txBody>
      </p:sp>
      <p:sp>
        <p:nvSpPr>
          <p:cNvPr id="244" name="Google Shape;244;p6"/>
          <p:cNvSpPr txBox="1"/>
          <p:nvPr/>
        </p:nvSpPr>
        <p:spPr>
          <a:xfrm>
            <a:off x="6147804" y="2965662"/>
            <a:ext cx="2694940" cy="1767205"/>
          </a:xfrm>
          <a:prstGeom prst="rect">
            <a:avLst/>
          </a:prstGeom>
          <a:noFill/>
          <a:ln>
            <a:noFill/>
          </a:ln>
        </p:spPr>
        <p:txBody>
          <a:bodyPr anchorCtr="0" anchor="t" bIns="0" lIns="0" spcFirstLastPara="1" rIns="0" wrap="square" tIns="7600">
            <a:spAutoFit/>
          </a:bodyPr>
          <a:lstStyle/>
          <a:p>
            <a:pPr indent="0" lvl="0" marL="40640" marR="32384" rtl="0" algn="ctr">
              <a:lnSpc>
                <a:spcPct val="102299"/>
              </a:lnSpc>
              <a:spcBef>
                <a:spcPts val="0"/>
              </a:spcBef>
              <a:spcAft>
                <a:spcPts val="0"/>
              </a:spcAft>
              <a:buNone/>
            </a:pPr>
            <a:r>
              <a:rPr lang="en-US" sz="1400">
                <a:solidFill>
                  <a:srgbClr val="07105B"/>
                </a:solidFill>
                <a:latin typeface="Play"/>
                <a:ea typeface="Play"/>
                <a:cs typeface="Play"/>
                <a:sym typeface="Play"/>
              </a:rPr>
              <a:t>Every single impression decides  both conversion success and  ROI. We have made it our  science to leverage</a:t>
            </a:r>
            <a:endParaRPr sz="1400">
              <a:latin typeface="Play"/>
              <a:ea typeface="Play"/>
              <a:cs typeface="Play"/>
              <a:sym typeface="Play"/>
            </a:endParaRPr>
          </a:p>
          <a:p>
            <a:pPr indent="0" lvl="0" marL="12700" marR="5080" rtl="0" algn="ctr">
              <a:lnSpc>
                <a:spcPct val="102299"/>
              </a:lnSpc>
              <a:spcBef>
                <a:spcPts val="0"/>
              </a:spcBef>
              <a:spcAft>
                <a:spcPts val="0"/>
              </a:spcAft>
              <a:buNone/>
            </a:pPr>
            <a:r>
              <a:rPr lang="en-US" sz="1400">
                <a:solidFill>
                  <a:srgbClr val="07105B"/>
                </a:solidFill>
                <a:latin typeface="Play"/>
                <a:ea typeface="Play"/>
                <a:cs typeface="Play"/>
                <a:sym typeface="Play"/>
              </a:rPr>
              <a:t>deep-learning algorithms for bid  optimisation on all funnel  stages to reach the most  valuable users.</a:t>
            </a:r>
            <a:endParaRPr sz="1400">
              <a:latin typeface="Play"/>
              <a:ea typeface="Play"/>
              <a:cs typeface="Play"/>
              <a:sym typeface="Play"/>
            </a:endParaRPr>
          </a:p>
        </p:txBody>
      </p:sp>
      <p:sp>
        <p:nvSpPr>
          <p:cNvPr id="245" name="Google Shape;245;p6"/>
          <p:cNvSpPr txBox="1"/>
          <p:nvPr/>
        </p:nvSpPr>
        <p:spPr>
          <a:xfrm>
            <a:off x="262659" y="2265443"/>
            <a:ext cx="2448560" cy="133858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b="1" lang="en-US" sz="1900">
                <a:solidFill>
                  <a:srgbClr val="07105B"/>
                </a:solidFill>
                <a:latin typeface="Verdana"/>
                <a:ea typeface="Verdana"/>
                <a:cs typeface="Verdana"/>
                <a:sym typeface="Verdana"/>
              </a:rPr>
              <a:t>Dynamic Real-time  Targeting</a:t>
            </a:r>
            <a:endParaRPr sz="1900">
              <a:latin typeface="Verdana"/>
              <a:ea typeface="Verdana"/>
              <a:cs typeface="Verdana"/>
              <a:sym typeface="Verdana"/>
            </a:endParaRPr>
          </a:p>
          <a:p>
            <a:pPr indent="0" lvl="0" marL="27940" marR="23495" rtl="0" algn="ctr">
              <a:lnSpc>
                <a:spcPct val="102299"/>
              </a:lnSpc>
              <a:spcBef>
                <a:spcPts val="620"/>
              </a:spcBef>
              <a:spcAft>
                <a:spcPts val="0"/>
              </a:spcAft>
              <a:buNone/>
            </a:pPr>
            <a:r>
              <a:rPr lang="en-US" sz="1400">
                <a:solidFill>
                  <a:srgbClr val="07105B"/>
                </a:solidFill>
                <a:latin typeface="Play"/>
                <a:ea typeface="Play"/>
                <a:cs typeface="Play"/>
                <a:sym typeface="Play"/>
              </a:rPr>
              <a:t>We connect with every single  user individually to make the  most out of your budget.</a:t>
            </a:r>
            <a:endParaRPr sz="1400">
              <a:latin typeface="Play"/>
              <a:ea typeface="Play"/>
              <a:cs typeface="Play"/>
              <a:sym typeface="Play"/>
            </a:endParaRPr>
          </a:p>
        </p:txBody>
      </p:sp>
      <p:sp>
        <p:nvSpPr>
          <p:cNvPr id="246" name="Google Shape;246;p6"/>
          <p:cNvSpPr txBox="1"/>
          <p:nvPr/>
        </p:nvSpPr>
        <p:spPr>
          <a:xfrm>
            <a:off x="3362884" y="2255918"/>
            <a:ext cx="2420620" cy="1575435"/>
          </a:xfrm>
          <a:prstGeom prst="rect">
            <a:avLst/>
          </a:prstGeom>
          <a:noFill/>
          <a:ln>
            <a:noFill/>
          </a:ln>
        </p:spPr>
        <p:txBody>
          <a:bodyPr anchorCtr="0" anchor="t" bIns="0" lIns="0" spcFirstLastPara="1" rIns="0" wrap="square" tIns="12700">
            <a:spAutoFit/>
          </a:bodyPr>
          <a:lstStyle/>
          <a:p>
            <a:pPr indent="-634" lvl="0" marL="387350" marR="368935" rtl="0" algn="ctr">
              <a:lnSpc>
                <a:spcPct val="100000"/>
              </a:lnSpc>
              <a:spcBef>
                <a:spcPts val="0"/>
              </a:spcBef>
              <a:spcAft>
                <a:spcPts val="0"/>
              </a:spcAft>
              <a:buNone/>
            </a:pPr>
            <a:r>
              <a:rPr b="1" lang="en-US" sz="1900">
                <a:solidFill>
                  <a:srgbClr val="07105B"/>
                </a:solidFill>
                <a:latin typeface="Verdana"/>
                <a:ea typeface="Verdana"/>
                <a:cs typeface="Verdana"/>
                <a:sym typeface="Verdana"/>
              </a:rPr>
              <a:t>Placement  Optimization</a:t>
            </a:r>
            <a:endParaRPr sz="1900">
              <a:latin typeface="Verdana"/>
              <a:ea typeface="Verdana"/>
              <a:cs typeface="Verdana"/>
              <a:sym typeface="Verdana"/>
            </a:endParaRPr>
          </a:p>
          <a:p>
            <a:pPr indent="2540" lvl="0" marL="12700" marR="5080" rtl="0" algn="ctr">
              <a:lnSpc>
                <a:spcPct val="102299"/>
              </a:lnSpc>
              <a:spcBef>
                <a:spcPts val="765"/>
              </a:spcBef>
              <a:spcAft>
                <a:spcPts val="0"/>
              </a:spcAft>
              <a:buNone/>
            </a:pPr>
            <a:r>
              <a:rPr lang="en-US" sz="1400">
                <a:solidFill>
                  <a:srgbClr val="07105B"/>
                </a:solidFill>
                <a:latin typeface="Play"/>
                <a:ea typeface="Play"/>
                <a:cs typeface="Play"/>
                <a:sym typeface="Play"/>
              </a:rPr>
              <a:t>Advertising lives through its  delivery. We leverage  inventory sources granularly  based on performance.</a:t>
            </a:r>
            <a:endParaRPr sz="1400">
              <a:latin typeface="Play"/>
              <a:ea typeface="Play"/>
              <a:cs typeface="Play"/>
              <a:sym typeface="Play"/>
            </a:endParaRPr>
          </a:p>
        </p:txBody>
      </p:sp>
      <p:grpSp>
        <p:nvGrpSpPr>
          <p:cNvPr id="247" name="Google Shape;247;p6"/>
          <p:cNvGrpSpPr/>
          <p:nvPr/>
        </p:nvGrpSpPr>
        <p:grpSpPr>
          <a:xfrm>
            <a:off x="740248" y="1852196"/>
            <a:ext cx="7663815" cy="151140"/>
            <a:chOff x="740248" y="1852196"/>
            <a:chExt cx="7663815" cy="151140"/>
          </a:xfrm>
        </p:grpSpPr>
        <p:sp>
          <p:nvSpPr>
            <p:cNvPr id="248" name="Google Shape;248;p6"/>
            <p:cNvSpPr/>
            <p:nvPr/>
          </p:nvSpPr>
          <p:spPr>
            <a:xfrm>
              <a:off x="740248" y="1852196"/>
              <a:ext cx="7663815" cy="0"/>
            </a:xfrm>
            <a:custGeom>
              <a:rect b="b" l="l" r="r" t="t"/>
              <a:pathLst>
                <a:path extrusionOk="0" h="120000" w="7663815">
                  <a:moveTo>
                    <a:pt x="7663484" y="0"/>
                  </a:moveTo>
                  <a:lnTo>
                    <a:pt x="0" y="0"/>
                  </a:lnTo>
                </a:path>
              </a:pathLst>
            </a:custGeom>
            <a:noFill/>
            <a:ln cap="flat" cmpd="sng" w="76175">
              <a:solidFill>
                <a:srgbClr val="8ECDF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9" name="Google Shape;249;p6"/>
            <p:cNvSpPr/>
            <p:nvPr/>
          </p:nvSpPr>
          <p:spPr>
            <a:xfrm>
              <a:off x="1288389" y="1852206"/>
              <a:ext cx="6399530" cy="151130"/>
            </a:xfrm>
            <a:custGeom>
              <a:rect b="b" l="l" r="r" t="t"/>
              <a:pathLst>
                <a:path extrusionOk="0" h="151130" w="6399530">
                  <a:moveTo>
                    <a:pt x="401396" y="0"/>
                  </a:moveTo>
                  <a:lnTo>
                    <a:pt x="0" y="0"/>
                  </a:lnTo>
                  <a:lnTo>
                    <a:pt x="200698" y="150596"/>
                  </a:lnTo>
                  <a:lnTo>
                    <a:pt x="401396" y="0"/>
                  </a:lnTo>
                  <a:close/>
                </a:path>
                <a:path extrusionOk="0" h="151130" w="6399530">
                  <a:moveTo>
                    <a:pt x="3484295" y="0"/>
                  </a:moveTo>
                  <a:lnTo>
                    <a:pt x="3082899" y="0"/>
                  </a:lnTo>
                  <a:lnTo>
                    <a:pt x="3283597" y="150596"/>
                  </a:lnTo>
                  <a:lnTo>
                    <a:pt x="3484295" y="0"/>
                  </a:lnTo>
                  <a:close/>
                </a:path>
                <a:path extrusionOk="0" h="151130" w="6399530">
                  <a:moveTo>
                    <a:pt x="6399162" y="0"/>
                  </a:moveTo>
                  <a:lnTo>
                    <a:pt x="5997765" y="0"/>
                  </a:lnTo>
                  <a:lnTo>
                    <a:pt x="6198463" y="150596"/>
                  </a:lnTo>
                  <a:lnTo>
                    <a:pt x="6399162" y="0"/>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0" name="Google Shape;250;p6"/>
          <p:cNvSpPr txBox="1"/>
          <p:nvPr>
            <p:ph type="title"/>
          </p:nvPr>
        </p:nvSpPr>
        <p:spPr>
          <a:xfrm>
            <a:off x="2819282" y="307244"/>
            <a:ext cx="3333115" cy="558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FF7900"/>
                </a:solidFill>
              </a:rPr>
              <a:t>DSP </a:t>
            </a:r>
            <a:r>
              <a:rPr lang="en-US"/>
              <a:t>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grpSp>
        <p:nvGrpSpPr>
          <p:cNvPr id="255" name="Google Shape;255;p7"/>
          <p:cNvGrpSpPr/>
          <p:nvPr/>
        </p:nvGrpSpPr>
        <p:grpSpPr>
          <a:xfrm>
            <a:off x="1829796" y="832393"/>
            <a:ext cx="843573" cy="796717"/>
            <a:chOff x="1829796" y="832393"/>
            <a:chExt cx="843573" cy="796717"/>
          </a:xfrm>
        </p:grpSpPr>
        <p:sp>
          <p:nvSpPr>
            <p:cNvPr id="256" name="Google Shape;256;p7"/>
            <p:cNvSpPr/>
            <p:nvPr/>
          </p:nvSpPr>
          <p:spPr>
            <a:xfrm>
              <a:off x="1829796" y="848060"/>
              <a:ext cx="812165" cy="781050"/>
            </a:xfrm>
            <a:custGeom>
              <a:rect b="b" l="l" r="r" t="t"/>
              <a:pathLst>
                <a:path extrusionOk="0" h="781050" w="812164">
                  <a:moveTo>
                    <a:pt x="0" y="780885"/>
                  </a:moveTo>
                  <a:lnTo>
                    <a:pt x="423959" y="780885"/>
                  </a:lnTo>
                  <a:lnTo>
                    <a:pt x="423959" y="0"/>
                  </a:lnTo>
                  <a:lnTo>
                    <a:pt x="811823" y="0"/>
                  </a:lnTo>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7" name="Google Shape;257;p7"/>
            <p:cNvSpPr/>
            <p:nvPr/>
          </p:nvSpPr>
          <p:spPr>
            <a:xfrm>
              <a:off x="2641619" y="832393"/>
              <a:ext cx="31750" cy="31750"/>
            </a:xfrm>
            <a:custGeom>
              <a:rect b="b" l="l" r="r" t="t"/>
              <a:pathLst>
                <a:path extrusionOk="0" h="31750" w="31750">
                  <a:moveTo>
                    <a:pt x="24324" y="31337"/>
                  </a:moveTo>
                  <a:lnTo>
                    <a:pt x="6999" y="31337"/>
                  </a:lnTo>
                  <a:lnTo>
                    <a:pt x="0" y="24322"/>
                  </a:lnTo>
                  <a:lnTo>
                    <a:pt x="0" y="7014"/>
                  </a:lnTo>
                  <a:lnTo>
                    <a:pt x="6999" y="0"/>
                  </a:lnTo>
                  <a:lnTo>
                    <a:pt x="24324" y="0"/>
                  </a:lnTo>
                  <a:lnTo>
                    <a:pt x="31324" y="7014"/>
                  </a:lnTo>
                  <a:lnTo>
                    <a:pt x="31324" y="24322"/>
                  </a:lnTo>
                  <a:close/>
                </a:path>
              </a:pathLst>
            </a:custGeom>
            <a:solidFill>
              <a:srgbClr val="B1DAF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8" name="Google Shape;258;p7"/>
            <p:cNvSpPr/>
            <p:nvPr/>
          </p:nvSpPr>
          <p:spPr>
            <a:xfrm>
              <a:off x="2641619" y="832393"/>
              <a:ext cx="31750" cy="31750"/>
            </a:xfrm>
            <a:custGeom>
              <a:rect b="b" l="l" r="r" t="t"/>
              <a:pathLst>
                <a:path extrusionOk="0" h="31750" w="31750">
                  <a:moveTo>
                    <a:pt x="31324" y="15667"/>
                  </a:moveTo>
                  <a:lnTo>
                    <a:pt x="31324" y="24322"/>
                  </a:lnTo>
                  <a:lnTo>
                    <a:pt x="24324" y="31337"/>
                  </a:lnTo>
                  <a:lnTo>
                    <a:pt x="15674" y="31337"/>
                  </a:lnTo>
                  <a:lnTo>
                    <a:pt x="6999" y="31337"/>
                  </a:lnTo>
                  <a:lnTo>
                    <a:pt x="0" y="24322"/>
                  </a:lnTo>
                  <a:lnTo>
                    <a:pt x="0" y="15667"/>
                  </a:lnTo>
                  <a:lnTo>
                    <a:pt x="0" y="7014"/>
                  </a:lnTo>
                  <a:lnTo>
                    <a:pt x="6999" y="0"/>
                  </a:lnTo>
                  <a:lnTo>
                    <a:pt x="15674" y="0"/>
                  </a:lnTo>
                  <a:lnTo>
                    <a:pt x="24324" y="0"/>
                  </a:lnTo>
                  <a:lnTo>
                    <a:pt x="31324" y="7014"/>
                  </a:lnTo>
                  <a:lnTo>
                    <a:pt x="31324" y="15667"/>
                  </a:lnTo>
                  <a:close/>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59" name="Google Shape;259;p7"/>
          <p:cNvGrpSpPr/>
          <p:nvPr/>
        </p:nvGrpSpPr>
        <p:grpSpPr>
          <a:xfrm>
            <a:off x="1831401" y="3972566"/>
            <a:ext cx="841393" cy="574174"/>
            <a:chOff x="1831401" y="3972566"/>
            <a:chExt cx="841393" cy="574174"/>
          </a:xfrm>
        </p:grpSpPr>
        <p:sp>
          <p:nvSpPr>
            <p:cNvPr id="260" name="Google Shape;260;p7"/>
            <p:cNvSpPr/>
            <p:nvPr/>
          </p:nvSpPr>
          <p:spPr>
            <a:xfrm>
              <a:off x="1831401" y="3972566"/>
              <a:ext cx="810260" cy="558165"/>
            </a:xfrm>
            <a:custGeom>
              <a:rect b="b" l="l" r="r" t="t"/>
              <a:pathLst>
                <a:path extrusionOk="0" h="558164" w="810260">
                  <a:moveTo>
                    <a:pt x="0" y="0"/>
                  </a:moveTo>
                  <a:lnTo>
                    <a:pt x="422876" y="0"/>
                  </a:lnTo>
                  <a:lnTo>
                    <a:pt x="422876" y="558098"/>
                  </a:lnTo>
                  <a:lnTo>
                    <a:pt x="809643" y="558098"/>
                  </a:lnTo>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Google Shape;261;p7"/>
            <p:cNvSpPr/>
            <p:nvPr/>
          </p:nvSpPr>
          <p:spPr>
            <a:xfrm>
              <a:off x="2641044" y="4514990"/>
              <a:ext cx="31750" cy="31750"/>
            </a:xfrm>
            <a:custGeom>
              <a:rect b="b" l="l" r="r" t="t"/>
              <a:pathLst>
                <a:path extrusionOk="0" h="31750" w="31750">
                  <a:moveTo>
                    <a:pt x="24324" y="31324"/>
                  </a:moveTo>
                  <a:lnTo>
                    <a:pt x="7024" y="31324"/>
                  </a:lnTo>
                  <a:lnTo>
                    <a:pt x="0" y="24324"/>
                  </a:lnTo>
                  <a:lnTo>
                    <a:pt x="0" y="7024"/>
                  </a:lnTo>
                  <a:lnTo>
                    <a:pt x="7024" y="0"/>
                  </a:lnTo>
                  <a:lnTo>
                    <a:pt x="24324" y="0"/>
                  </a:lnTo>
                  <a:lnTo>
                    <a:pt x="31349" y="7024"/>
                  </a:lnTo>
                  <a:lnTo>
                    <a:pt x="31349" y="24324"/>
                  </a:lnTo>
                  <a:close/>
                </a:path>
              </a:pathLst>
            </a:custGeom>
            <a:solidFill>
              <a:srgbClr val="B1DAF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2" name="Google Shape;262;p7"/>
            <p:cNvSpPr/>
            <p:nvPr/>
          </p:nvSpPr>
          <p:spPr>
            <a:xfrm>
              <a:off x="2641044" y="4514990"/>
              <a:ext cx="31750" cy="31750"/>
            </a:xfrm>
            <a:custGeom>
              <a:rect b="b" l="l" r="r" t="t"/>
              <a:pathLst>
                <a:path extrusionOk="0" h="31750" w="31750">
                  <a:moveTo>
                    <a:pt x="31349" y="15674"/>
                  </a:moveTo>
                  <a:lnTo>
                    <a:pt x="31349" y="24324"/>
                  </a:lnTo>
                  <a:lnTo>
                    <a:pt x="24324" y="31324"/>
                  </a:lnTo>
                  <a:lnTo>
                    <a:pt x="15674" y="31324"/>
                  </a:lnTo>
                  <a:lnTo>
                    <a:pt x="7024" y="31324"/>
                  </a:lnTo>
                  <a:lnTo>
                    <a:pt x="0" y="24324"/>
                  </a:lnTo>
                  <a:lnTo>
                    <a:pt x="0" y="15674"/>
                  </a:lnTo>
                  <a:lnTo>
                    <a:pt x="0" y="7024"/>
                  </a:lnTo>
                  <a:lnTo>
                    <a:pt x="7024" y="0"/>
                  </a:lnTo>
                  <a:lnTo>
                    <a:pt x="15674" y="0"/>
                  </a:lnTo>
                  <a:lnTo>
                    <a:pt x="24324" y="0"/>
                  </a:lnTo>
                  <a:lnTo>
                    <a:pt x="31349" y="7024"/>
                  </a:lnTo>
                  <a:lnTo>
                    <a:pt x="31349" y="15674"/>
                  </a:lnTo>
                  <a:close/>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63" name="Google Shape;263;p7"/>
          <p:cNvGrpSpPr/>
          <p:nvPr/>
        </p:nvGrpSpPr>
        <p:grpSpPr>
          <a:xfrm>
            <a:off x="2745919" y="2669094"/>
            <a:ext cx="31750" cy="31750"/>
            <a:chOff x="2745919" y="2669094"/>
            <a:chExt cx="31750" cy="31750"/>
          </a:xfrm>
        </p:grpSpPr>
        <p:sp>
          <p:nvSpPr>
            <p:cNvPr id="264" name="Google Shape;264;p7"/>
            <p:cNvSpPr/>
            <p:nvPr/>
          </p:nvSpPr>
          <p:spPr>
            <a:xfrm>
              <a:off x="2745919" y="2669094"/>
              <a:ext cx="31750" cy="31750"/>
            </a:xfrm>
            <a:custGeom>
              <a:rect b="b" l="l" r="r" t="t"/>
              <a:pathLst>
                <a:path extrusionOk="0" h="31750" w="31750">
                  <a:moveTo>
                    <a:pt x="24324" y="31349"/>
                  </a:moveTo>
                  <a:lnTo>
                    <a:pt x="7024" y="31349"/>
                  </a:lnTo>
                  <a:lnTo>
                    <a:pt x="0" y="24324"/>
                  </a:lnTo>
                  <a:lnTo>
                    <a:pt x="0" y="7024"/>
                  </a:lnTo>
                  <a:lnTo>
                    <a:pt x="7024" y="0"/>
                  </a:lnTo>
                  <a:lnTo>
                    <a:pt x="24324" y="0"/>
                  </a:lnTo>
                  <a:lnTo>
                    <a:pt x="31349" y="7024"/>
                  </a:lnTo>
                  <a:lnTo>
                    <a:pt x="31349" y="24324"/>
                  </a:lnTo>
                  <a:close/>
                </a:path>
              </a:pathLst>
            </a:custGeom>
            <a:solidFill>
              <a:srgbClr val="B1DAF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7"/>
            <p:cNvSpPr/>
            <p:nvPr/>
          </p:nvSpPr>
          <p:spPr>
            <a:xfrm>
              <a:off x="2745919" y="2669094"/>
              <a:ext cx="31750" cy="31750"/>
            </a:xfrm>
            <a:custGeom>
              <a:rect b="b" l="l" r="r" t="t"/>
              <a:pathLst>
                <a:path extrusionOk="0" h="31750" w="31750">
                  <a:moveTo>
                    <a:pt x="31349" y="15674"/>
                  </a:moveTo>
                  <a:lnTo>
                    <a:pt x="31349" y="24324"/>
                  </a:lnTo>
                  <a:lnTo>
                    <a:pt x="24324" y="31349"/>
                  </a:lnTo>
                  <a:lnTo>
                    <a:pt x="15674" y="31349"/>
                  </a:lnTo>
                  <a:lnTo>
                    <a:pt x="7024" y="31349"/>
                  </a:lnTo>
                  <a:lnTo>
                    <a:pt x="0" y="24324"/>
                  </a:lnTo>
                  <a:lnTo>
                    <a:pt x="0" y="15674"/>
                  </a:lnTo>
                  <a:lnTo>
                    <a:pt x="0" y="7024"/>
                  </a:lnTo>
                  <a:lnTo>
                    <a:pt x="7024" y="0"/>
                  </a:lnTo>
                  <a:lnTo>
                    <a:pt x="15674" y="0"/>
                  </a:lnTo>
                  <a:lnTo>
                    <a:pt x="24324" y="0"/>
                  </a:lnTo>
                  <a:lnTo>
                    <a:pt x="31349" y="7024"/>
                  </a:lnTo>
                  <a:lnTo>
                    <a:pt x="31349" y="15674"/>
                  </a:lnTo>
                  <a:close/>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66" name="Google Shape;266;p7"/>
          <p:cNvGrpSpPr/>
          <p:nvPr/>
        </p:nvGrpSpPr>
        <p:grpSpPr>
          <a:xfrm>
            <a:off x="134" y="304909"/>
            <a:ext cx="1969716" cy="4470930"/>
            <a:chOff x="134" y="304909"/>
            <a:chExt cx="1969716" cy="4470930"/>
          </a:xfrm>
        </p:grpSpPr>
        <p:sp>
          <p:nvSpPr>
            <p:cNvPr id="267" name="Google Shape;267;p7"/>
            <p:cNvSpPr/>
            <p:nvPr/>
          </p:nvSpPr>
          <p:spPr>
            <a:xfrm>
              <a:off x="134" y="1997503"/>
              <a:ext cx="1969716" cy="27783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p7"/>
            <p:cNvSpPr/>
            <p:nvPr/>
          </p:nvSpPr>
          <p:spPr>
            <a:xfrm>
              <a:off x="134" y="304909"/>
              <a:ext cx="1595565" cy="210021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69" name="Google Shape;269;p7"/>
          <p:cNvSpPr/>
          <p:nvPr/>
        </p:nvSpPr>
        <p:spPr>
          <a:xfrm>
            <a:off x="6415487" y="770848"/>
            <a:ext cx="2728494" cy="378659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0" name="Google Shape;270;p7"/>
          <p:cNvSpPr txBox="1"/>
          <p:nvPr/>
        </p:nvSpPr>
        <p:spPr>
          <a:xfrm>
            <a:off x="7275052" y="1285831"/>
            <a:ext cx="1796414" cy="939800"/>
          </a:xfrm>
          <a:prstGeom prst="rect">
            <a:avLst/>
          </a:prstGeom>
          <a:noFill/>
          <a:ln>
            <a:noFill/>
          </a:ln>
        </p:spPr>
        <p:txBody>
          <a:bodyPr anchorCtr="0" anchor="t" bIns="0" lIns="0" spcFirstLastPara="1" rIns="0" wrap="square" tIns="12700">
            <a:spAutoFit/>
          </a:bodyPr>
          <a:lstStyle/>
          <a:p>
            <a:pPr indent="62864" lvl="0" marL="12700" marR="5080" rtl="0" algn="l">
              <a:lnSpc>
                <a:spcPct val="100000"/>
              </a:lnSpc>
              <a:spcBef>
                <a:spcPts val="0"/>
              </a:spcBef>
              <a:spcAft>
                <a:spcPts val="0"/>
              </a:spcAft>
              <a:buNone/>
            </a:pPr>
            <a:r>
              <a:rPr b="1" lang="en-US" sz="3000">
                <a:solidFill>
                  <a:srgbClr val="07105B"/>
                </a:solidFill>
                <a:latin typeface="Verdana"/>
                <a:ea typeface="Verdana"/>
                <a:cs typeface="Verdana"/>
                <a:sym typeface="Verdana"/>
              </a:rPr>
              <a:t>Machine  Learning</a:t>
            </a:r>
            <a:endParaRPr sz="3000">
              <a:latin typeface="Verdana"/>
              <a:ea typeface="Verdana"/>
              <a:cs typeface="Verdana"/>
              <a:sym typeface="Verdana"/>
            </a:endParaRPr>
          </a:p>
        </p:txBody>
      </p:sp>
      <p:sp>
        <p:nvSpPr>
          <p:cNvPr id="271" name="Google Shape;271;p7"/>
          <p:cNvSpPr txBox="1"/>
          <p:nvPr/>
        </p:nvSpPr>
        <p:spPr>
          <a:xfrm>
            <a:off x="6500598" y="2758013"/>
            <a:ext cx="2570480" cy="1488440"/>
          </a:xfrm>
          <a:prstGeom prst="rect">
            <a:avLst/>
          </a:prstGeom>
          <a:noFill/>
          <a:ln>
            <a:noFill/>
          </a:ln>
        </p:spPr>
        <p:txBody>
          <a:bodyPr anchorCtr="0" anchor="t" bIns="0" lIns="0" spcFirstLastPara="1" rIns="0" wrap="square" tIns="12700">
            <a:spAutoFit/>
          </a:bodyPr>
          <a:lstStyle/>
          <a:p>
            <a:pPr indent="64135" lvl="0" marL="12700" marR="5080" rtl="0" algn="r">
              <a:lnSpc>
                <a:spcPct val="100000"/>
              </a:lnSpc>
              <a:spcBef>
                <a:spcPts val="0"/>
              </a:spcBef>
              <a:spcAft>
                <a:spcPts val="0"/>
              </a:spcAft>
              <a:buNone/>
            </a:pPr>
            <a:r>
              <a:rPr lang="en-US" sz="1200">
                <a:solidFill>
                  <a:srgbClr val="07105B"/>
                </a:solidFill>
                <a:latin typeface="Play"/>
                <a:ea typeface="Play"/>
                <a:cs typeface="Play"/>
                <a:sym typeface="Play"/>
              </a:rPr>
              <a:t>Our </a:t>
            </a:r>
            <a:r>
              <a:rPr b="1" lang="en-US" sz="1200">
                <a:solidFill>
                  <a:srgbClr val="07105B"/>
                </a:solidFill>
                <a:latin typeface="Play"/>
                <a:ea typeface="Play"/>
                <a:cs typeface="Play"/>
                <a:sym typeface="Play"/>
              </a:rPr>
              <a:t>predictive Machine Learning  model </a:t>
            </a:r>
            <a:r>
              <a:rPr lang="en-US" sz="1200">
                <a:solidFill>
                  <a:srgbClr val="07105B"/>
                </a:solidFill>
                <a:latin typeface="Play"/>
                <a:ea typeface="Play"/>
                <a:cs typeface="Play"/>
                <a:sym typeface="Play"/>
              </a:rPr>
              <a:t>is created using </a:t>
            </a:r>
            <a:r>
              <a:rPr b="1" lang="en-US" sz="1200">
                <a:solidFill>
                  <a:srgbClr val="07105B"/>
                </a:solidFill>
                <a:latin typeface="Play"/>
                <a:ea typeface="Play"/>
                <a:cs typeface="Play"/>
                <a:sym typeface="Play"/>
              </a:rPr>
              <a:t>unbiased  historical proprietary data </a:t>
            </a:r>
            <a:r>
              <a:rPr lang="en-US" sz="1200">
                <a:solidFill>
                  <a:srgbClr val="07105B"/>
                </a:solidFill>
                <a:latin typeface="Play"/>
                <a:ea typeface="Play"/>
                <a:cs typeface="Play"/>
                <a:sym typeface="Play"/>
              </a:rPr>
              <a:t>to </a:t>
            </a:r>
            <a:r>
              <a:rPr b="1" lang="en-US" sz="1200">
                <a:solidFill>
                  <a:srgbClr val="07105B"/>
                </a:solidFill>
                <a:latin typeface="Play"/>
                <a:ea typeface="Play"/>
                <a:cs typeface="Play"/>
                <a:sym typeface="Play"/>
              </a:rPr>
              <a:t>ﬁnd  the best users </a:t>
            </a:r>
            <a:r>
              <a:rPr lang="en-US" sz="1200">
                <a:solidFill>
                  <a:srgbClr val="07105B"/>
                </a:solidFill>
                <a:latin typeface="Play"/>
                <a:ea typeface="Play"/>
                <a:cs typeface="Play"/>
                <a:sym typeface="Play"/>
              </a:rPr>
              <a:t>for your app and  </a:t>
            </a:r>
            <a:r>
              <a:rPr b="1" lang="en-US" sz="1200">
                <a:solidFill>
                  <a:srgbClr val="07105B"/>
                </a:solidFill>
                <a:latin typeface="Play"/>
                <a:ea typeface="Play"/>
                <a:cs typeface="Play"/>
                <a:sym typeface="Play"/>
              </a:rPr>
              <a:t>estimate </a:t>
            </a:r>
            <a:r>
              <a:rPr lang="en-US" sz="1200">
                <a:solidFill>
                  <a:srgbClr val="07105B"/>
                </a:solidFill>
                <a:latin typeface="Play"/>
                <a:ea typeface="Play"/>
                <a:cs typeface="Play"/>
                <a:sym typeface="Play"/>
              </a:rPr>
              <a:t>the likelihood of their  </a:t>
            </a:r>
            <a:r>
              <a:rPr b="1" lang="en-US" sz="1200">
                <a:solidFill>
                  <a:srgbClr val="07105B"/>
                </a:solidFill>
                <a:latin typeface="Play"/>
                <a:ea typeface="Play"/>
                <a:cs typeface="Play"/>
                <a:sym typeface="Play"/>
              </a:rPr>
              <a:t>actions </a:t>
            </a:r>
            <a:r>
              <a:rPr lang="en-US" sz="1200">
                <a:solidFill>
                  <a:srgbClr val="07105B"/>
                </a:solidFill>
                <a:latin typeface="Play"/>
                <a:ea typeface="Play"/>
                <a:cs typeface="Play"/>
                <a:sym typeface="Play"/>
              </a:rPr>
              <a:t>to serve them the most  suitable ads at the most relevant</a:t>
            </a:r>
            <a:endParaRPr sz="1200">
              <a:latin typeface="Play"/>
              <a:ea typeface="Play"/>
              <a:cs typeface="Play"/>
              <a:sym typeface="Play"/>
            </a:endParaRPr>
          </a:p>
          <a:p>
            <a:pPr indent="0" lvl="0" marL="0" marR="5080" rtl="0" algn="r">
              <a:lnSpc>
                <a:spcPct val="100000"/>
              </a:lnSpc>
              <a:spcBef>
                <a:spcPts val="0"/>
              </a:spcBef>
              <a:spcAft>
                <a:spcPts val="0"/>
              </a:spcAft>
              <a:buNone/>
            </a:pPr>
            <a:r>
              <a:rPr lang="en-US" sz="1200">
                <a:solidFill>
                  <a:srgbClr val="07105B"/>
                </a:solidFill>
                <a:latin typeface="Play"/>
                <a:ea typeface="Play"/>
                <a:cs typeface="Play"/>
                <a:sym typeface="Play"/>
              </a:rPr>
              <a:t>time.</a:t>
            </a:r>
            <a:endParaRPr sz="1200">
              <a:latin typeface="Play"/>
              <a:ea typeface="Play"/>
              <a:cs typeface="Play"/>
              <a:sym typeface="Play"/>
            </a:endParaRPr>
          </a:p>
        </p:txBody>
      </p:sp>
      <p:sp>
        <p:nvSpPr>
          <p:cNvPr id="272" name="Google Shape;272;p7"/>
          <p:cNvSpPr txBox="1"/>
          <p:nvPr>
            <p:ph type="title"/>
          </p:nvPr>
        </p:nvSpPr>
        <p:spPr>
          <a:xfrm>
            <a:off x="2702643" y="665877"/>
            <a:ext cx="3193415"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200">
                <a:latin typeface="Play"/>
                <a:ea typeface="Play"/>
                <a:cs typeface="Play"/>
                <a:sym typeface="Play"/>
              </a:rPr>
              <a:t>Filters fraudulent/suspicious bid requests  and blocks accidental clicks</a:t>
            </a:r>
            <a:endParaRPr sz="1200">
              <a:latin typeface="Play"/>
              <a:ea typeface="Play"/>
              <a:cs typeface="Play"/>
              <a:sym typeface="Play"/>
            </a:endParaRPr>
          </a:p>
        </p:txBody>
      </p:sp>
      <p:sp>
        <p:nvSpPr>
          <p:cNvPr id="273" name="Google Shape;273;p7"/>
          <p:cNvSpPr txBox="1"/>
          <p:nvPr/>
        </p:nvSpPr>
        <p:spPr>
          <a:xfrm>
            <a:off x="2167995" y="2494675"/>
            <a:ext cx="3785870" cy="391160"/>
          </a:xfrm>
          <a:prstGeom prst="rect">
            <a:avLst/>
          </a:prstGeom>
          <a:noFill/>
          <a:ln>
            <a:noFill/>
          </a:ln>
        </p:spPr>
        <p:txBody>
          <a:bodyPr anchorCtr="0" anchor="t" bIns="0" lIns="0" spcFirstLastPara="1" rIns="0" wrap="square" tIns="12700">
            <a:spAutoFit/>
          </a:bodyPr>
          <a:lstStyle/>
          <a:p>
            <a:pPr indent="-687070" lvl="0" marL="699135" marR="5080" rtl="0" algn="l">
              <a:lnSpc>
                <a:spcPct val="100000"/>
              </a:lnSpc>
              <a:spcBef>
                <a:spcPts val="0"/>
              </a:spcBef>
              <a:spcAft>
                <a:spcPts val="0"/>
              </a:spcAft>
              <a:buNone/>
            </a:pPr>
            <a:r>
              <a:rPr lang="en-US" sz="1200" u="sng">
                <a:solidFill>
                  <a:srgbClr val="07105B"/>
                </a:solidFill>
                <a:latin typeface="Times New Roman"/>
                <a:ea typeface="Times New Roman"/>
                <a:cs typeface="Times New Roman"/>
                <a:sym typeface="Times New Roman"/>
              </a:rPr>
              <a:t> 	</a:t>
            </a:r>
            <a:r>
              <a:rPr lang="en-US" sz="1200">
                <a:solidFill>
                  <a:srgbClr val="07105B"/>
                </a:solidFill>
                <a:latin typeface="Times New Roman"/>
                <a:ea typeface="Times New Roman"/>
                <a:cs typeface="Times New Roman"/>
                <a:sym typeface="Times New Roman"/>
              </a:rPr>
              <a:t>  </a:t>
            </a:r>
            <a:r>
              <a:rPr b="1" lang="en-US" sz="1200">
                <a:solidFill>
                  <a:srgbClr val="07105B"/>
                </a:solidFill>
                <a:latin typeface="Play"/>
                <a:ea typeface="Play"/>
                <a:cs typeface="Play"/>
                <a:sym typeface="Play"/>
              </a:rPr>
              <a:t>Extracts Post-install Behavior of users to  measure in-app interaction and spend</a:t>
            </a:r>
            <a:endParaRPr sz="1200">
              <a:latin typeface="Play"/>
              <a:ea typeface="Play"/>
              <a:cs typeface="Play"/>
              <a:sym typeface="Play"/>
            </a:endParaRPr>
          </a:p>
        </p:txBody>
      </p:sp>
      <p:grpSp>
        <p:nvGrpSpPr>
          <p:cNvPr id="274" name="Google Shape;274;p7"/>
          <p:cNvGrpSpPr/>
          <p:nvPr/>
        </p:nvGrpSpPr>
        <p:grpSpPr>
          <a:xfrm>
            <a:off x="2175720" y="1790928"/>
            <a:ext cx="525749" cy="310943"/>
            <a:chOff x="2175720" y="1790928"/>
            <a:chExt cx="525749" cy="310943"/>
          </a:xfrm>
        </p:grpSpPr>
        <p:sp>
          <p:nvSpPr>
            <p:cNvPr id="275" name="Google Shape;275;p7"/>
            <p:cNvSpPr/>
            <p:nvPr/>
          </p:nvSpPr>
          <p:spPr>
            <a:xfrm>
              <a:off x="2175720" y="1806596"/>
              <a:ext cx="494030" cy="295275"/>
            </a:xfrm>
            <a:custGeom>
              <a:rect b="b" l="l" r="r" t="t"/>
              <a:pathLst>
                <a:path extrusionOk="0" h="295275" w="494030">
                  <a:moveTo>
                    <a:pt x="0" y="294899"/>
                  </a:moveTo>
                  <a:lnTo>
                    <a:pt x="265049" y="294899"/>
                  </a:lnTo>
                  <a:lnTo>
                    <a:pt x="265049" y="0"/>
                  </a:lnTo>
                  <a:lnTo>
                    <a:pt x="493999" y="0"/>
                  </a:lnTo>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6" name="Google Shape;276;p7"/>
            <p:cNvSpPr/>
            <p:nvPr/>
          </p:nvSpPr>
          <p:spPr>
            <a:xfrm>
              <a:off x="2669719" y="1790928"/>
              <a:ext cx="31750" cy="31750"/>
            </a:xfrm>
            <a:custGeom>
              <a:rect b="b" l="l" r="r" t="t"/>
              <a:pathLst>
                <a:path extrusionOk="0" h="31750" w="31750">
                  <a:moveTo>
                    <a:pt x="24324" y="31334"/>
                  </a:moveTo>
                  <a:lnTo>
                    <a:pt x="7024" y="31334"/>
                  </a:lnTo>
                  <a:lnTo>
                    <a:pt x="0" y="24319"/>
                  </a:lnTo>
                  <a:lnTo>
                    <a:pt x="0" y="7014"/>
                  </a:lnTo>
                  <a:lnTo>
                    <a:pt x="7024" y="0"/>
                  </a:lnTo>
                  <a:lnTo>
                    <a:pt x="24324" y="0"/>
                  </a:lnTo>
                  <a:lnTo>
                    <a:pt x="31324" y="7014"/>
                  </a:lnTo>
                  <a:lnTo>
                    <a:pt x="31324" y="24319"/>
                  </a:lnTo>
                  <a:close/>
                </a:path>
              </a:pathLst>
            </a:custGeom>
            <a:solidFill>
              <a:srgbClr val="B1DAF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7" name="Google Shape;277;p7"/>
            <p:cNvSpPr/>
            <p:nvPr/>
          </p:nvSpPr>
          <p:spPr>
            <a:xfrm>
              <a:off x="2669719" y="1790928"/>
              <a:ext cx="31750" cy="31750"/>
            </a:xfrm>
            <a:custGeom>
              <a:rect b="b" l="l" r="r" t="t"/>
              <a:pathLst>
                <a:path extrusionOk="0" h="31750" w="31750">
                  <a:moveTo>
                    <a:pt x="31324" y="15667"/>
                  </a:moveTo>
                  <a:lnTo>
                    <a:pt x="31324" y="24319"/>
                  </a:lnTo>
                  <a:lnTo>
                    <a:pt x="24324" y="31334"/>
                  </a:lnTo>
                  <a:lnTo>
                    <a:pt x="15674" y="31334"/>
                  </a:lnTo>
                  <a:lnTo>
                    <a:pt x="7024" y="31334"/>
                  </a:lnTo>
                  <a:lnTo>
                    <a:pt x="0" y="24319"/>
                  </a:lnTo>
                  <a:lnTo>
                    <a:pt x="0" y="15667"/>
                  </a:lnTo>
                  <a:lnTo>
                    <a:pt x="0" y="7014"/>
                  </a:lnTo>
                  <a:lnTo>
                    <a:pt x="7024" y="0"/>
                  </a:lnTo>
                  <a:lnTo>
                    <a:pt x="15674" y="0"/>
                  </a:lnTo>
                  <a:lnTo>
                    <a:pt x="24324" y="0"/>
                  </a:lnTo>
                  <a:lnTo>
                    <a:pt x="31324" y="7014"/>
                  </a:lnTo>
                  <a:lnTo>
                    <a:pt x="31324" y="15667"/>
                  </a:lnTo>
                  <a:close/>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78" name="Google Shape;278;p7"/>
          <p:cNvGrpSpPr/>
          <p:nvPr/>
        </p:nvGrpSpPr>
        <p:grpSpPr>
          <a:xfrm>
            <a:off x="2053020" y="3280193"/>
            <a:ext cx="648449" cy="371274"/>
            <a:chOff x="2053020" y="3280193"/>
            <a:chExt cx="648449" cy="371274"/>
          </a:xfrm>
        </p:grpSpPr>
        <p:sp>
          <p:nvSpPr>
            <p:cNvPr id="279" name="Google Shape;279;p7"/>
            <p:cNvSpPr/>
            <p:nvPr/>
          </p:nvSpPr>
          <p:spPr>
            <a:xfrm>
              <a:off x="2053020" y="3280193"/>
              <a:ext cx="617220" cy="355600"/>
            </a:xfrm>
            <a:custGeom>
              <a:rect b="b" l="l" r="r" t="t"/>
              <a:pathLst>
                <a:path extrusionOk="0" h="355600" w="617219">
                  <a:moveTo>
                    <a:pt x="0" y="0"/>
                  </a:moveTo>
                  <a:lnTo>
                    <a:pt x="326399" y="0"/>
                  </a:lnTo>
                  <a:lnTo>
                    <a:pt x="326399" y="355199"/>
                  </a:lnTo>
                  <a:lnTo>
                    <a:pt x="616698" y="355199"/>
                  </a:lnTo>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0" name="Google Shape;280;p7"/>
            <p:cNvSpPr/>
            <p:nvPr/>
          </p:nvSpPr>
          <p:spPr>
            <a:xfrm>
              <a:off x="2669719" y="3619717"/>
              <a:ext cx="31750" cy="31750"/>
            </a:xfrm>
            <a:custGeom>
              <a:rect b="b" l="l" r="r" t="t"/>
              <a:pathLst>
                <a:path extrusionOk="0" h="31750" w="31750">
                  <a:moveTo>
                    <a:pt x="24324" y="31349"/>
                  </a:moveTo>
                  <a:lnTo>
                    <a:pt x="7024" y="31349"/>
                  </a:lnTo>
                  <a:lnTo>
                    <a:pt x="0" y="24324"/>
                  </a:lnTo>
                  <a:lnTo>
                    <a:pt x="0" y="7024"/>
                  </a:lnTo>
                  <a:lnTo>
                    <a:pt x="7024" y="0"/>
                  </a:lnTo>
                  <a:lnTo>
                    <a:pt x="24324" y="0"/>
                  </a:lnTo>
                  <a:lnTo>
                    <a:pt x="31324" y="7024"/>
                  </a:lnTo>
                  <a:lnTo>
                    <a:pt x="31324" y="24324"/>
                  </a:lnTo>
                  <a:close/>
                </a:path>
              </a:pathLst>
            </a:custGeom>
            <a:solidFill>
              <a:srgbClr val="B1DAF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1" name="Google Shape;281;p7"/>
            <p:cNvSpPr/>
            <p:nvPr/>
          </p:nvSpPr>
          <p:spPr>
            <a:xfrm>
              <a:off x="2669719" y="3619717"/>
              <a:ext cx="31750" cy="31750"/>
            </a:xfrm>
            <a:custGeom>
              <a:rect b="b" l="l" r="r" t="t"/>
              <a:pathLst>
                <a:path extrusionOk="0" h="31750" w="31750">
                  <a:moveTo>
                    <a:pt x="31324" y="15674"/>
                  </a:moveTo>
                  <a:lnTo>
                    <a:pt x="31324" y="24324"/>
                  </a:lnTo>
                  <a:lnTo>
                    <a:pt x="24324" y="31349"/>
                  </a:lnTo>
                  <a:lnTo>
                    <a:pt x="15674" y="31349"/>
                  </a:lnTo>
                  <a:lnTo>
                    <a:pt x="7024" y="31349"/>
                  </a:lnTo>
                  <a:lnTo>
                    <a:pt x="0" y="24324"/>
                  </a:lnTo>
                  <a:lnTo>
                    <a:pt x="0" y="15674"/>
                  </a:lnTo>
                  <a:lnTo>
                    <a:pt x="0" y="7024"/>
                  </a:lnTo>
                  <a:lnTo>
                    <a:pt x="7024" y="0"/>
                  </a:lnTo>
                  <a:lnTo>
                    <a:pt x="15674" y="0"/>
                  </a:lnTo>
                  <a:lnTo>
                    <a:pt x="24324" y="0"/>
                  </a:lnTo>
                  <a:lnTo>
                    <a:pt x="31324" y="7024"/>
                  </a:lnTo>
                  <a:lnTo>
                    <a:pt x="31324" y="15674"/>
                  </a:lnTo>
                  <a:close/>
                </a:path>
              </a:pathLst>
            </a:custGeom>
            <a:noFill/>
            <a:ln cap="flat" cmpd="sng" w="9525">
              <a:solidFill>
                <a:srgbClr val="B1DA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82" name="Google Shape;282;p7"/>
          <p:cNvSpPr txBox="1"/>
          <p:nvPr/>
        </p:nvSpPr>
        <p:spPr>
          <a:xfrm>
            <a:off x="2778843" y="1504077"/>
            <a:ext cx="287591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200">
                <a:solidFill>
                  <a:srgbClr val="07105B"/>
                </a:solidFill>
                <a:latin typeface="Play"/>
                <a:ea typeface="Play"/>
                <a:cs typeface="Play"/>
                <a:sym typeface="Play"/>
              </a:rPr>
              <a:t>Enhances bid request data to develop  extensive user proﬁles - helps  understand the user we bid on</a:t>
            </a:r>
            <a:endParaRPr sz="1200">
              <a:latin typeface="Play"/>
              <a:ea typeface="Play"/>
              <a:cs typeface="Play"/>
              <a:sym typeface="Play"/>
            </a:endParaRPr>
          </a:p>
        </p:txBody>
      </p:sp>
      <p:sp>
        <p:nvSpPr>
          <p:cNvPr id="283" name="Google Shape;283;p7"/>
          <p:cNvSpPr txBox="1"/>
          <p:nvPr/>
        </p:nvSpPr>
        <p:spPr>
          <a:xfrm>
            <a:off x="2778843" y="3332873"/>
            <a:ext cx="3405504"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200">
                <a:solidFill>
                  <a:srgbClr val="07105B"/>
                </a:solidFill>
                <a:latin typeface="Play"/>
                <a:ea typeface="Play"/>
                <a:cs typeface="Play"/>
                <a:sym typeface="Play"/>
              </a:rPr>
              <a:t>User interest and activities are measured  and quantiﬁed using frequency, recency and  monetization</a:t>
            </a:r>
            <a:endParaRPr sz="1200">
              <a:latin typeface="Play"/>
              <a:ea typeface="Play"/>
              <a:cs typeface="Play"/>
              <a:sym typeface="Play"/>
            </a:endParaRPr>
          </a:p>
        </p:txBody>
      </p:sp>
      <p:sp>
        <p:nvSpPr>
          <p:cNvPr id="284" name="Google Shape;284;p7"/>
          <p:cNvSpPr txBox="1"/>
          <p:nvPr/>
        </p:nvSpPr>
        <p:spPr>
          <a:xfrm>
            <a:off x="2778843" y="4323471"/>
            <a:ext cx="3473450"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200">
                <a:solidFill>
                  <a:srgbClr val="07105B"/>
                </a:solidFill>
                <a:latin typeface="Play"/>
                <a:ea typeface="Play"/>
                <a:cs typeface="Play"/>
                <a:sym typeface="Play"/>
              </a:rPr>
              <a:t>Retargets previously active and loyal users to  reactivate and retain high quality users</a:t>
            </a:r>
            <a:endParaRPr sz="1200">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grpSp>
        <p:nvGrpSpPr>
          <p:cNvPr id="289" name="Google Shape;289;p8"/>
          <p:cNvGrpSpPr/>
          <p:nvPr/>
        </p:nvGrpSpPr>
        <p:grpSpPr>
          <a:xfrm>
            <a:off x="3834742" y="1976704"/>
            <a:ext cx="1314450" cy="1205420"/>
            <a:chOff x="3834742" y="1976704"/>
            <a:chExt cx="1314450" cy="1205420"/>
          </a:xfrm>
        </p:grpSpPr>
        <p:sp>
          <p:nvSpPr>
            <p:cNvPr id="290" name="Google Shape;290;p8"/>
            <p:cNvSpPr/>
            <p:nvPr/>
          </p:nvSpPr>
          <p:spPr>
            <a:xfrm>
              <a:off x="3834742" y="2415550"/>
              <a:ext cx="1314450" cy="766445"/>
            </a:xfrm>
            <a:custGeom>
              <a:rect b="b" l="l" r="r" t="t"/>
              <a:pathLst>
                <a:path extrusionOk="0" h="766444" w="1314450">
                  <a:moveTo>
                    <a:pt x="1231347" y="766318"/>
                  </a:moveTo>
                  <a:lnTo>
                    <a:pt x="82449" y="766318"/>
                  </a:lnTo>
                  <a:lnTo>
                    <a:pt x="50382" y="759810"/>
                  </a:lnTo>
                  <a:lnTo>
                    <a:pt x="24171" y="742081"/>
                  </a:lnTo>
                  <a:lnTo>
                    <a:pt x="6487" y="715820"/>
                  </a:lnTo>
                  <a:lnTo>
                    <a:pt x="0" y="683718"/>
                  </a:lnTo>
                  <a:lnTo>
                    <a:pt x="0" y="524818"/>
                  </a:lnTo>
                  <a:lnTo>
                    <a:pt x="8563" y="472412"/>
                  </a:lnTo>
                  <a:lnTo>
                    <a:pt x="32693" y="426603"/>
                  </a:lnTo>
                  <a:lnTo>
                    <a:pt x="70052" y="390427"/>
                  </a:lnTo>
                  <a:lnTo>
                    <a:pt x="118299" y="366919"/>
                  </a:lnTo>
                  <a:lnTo>
                    <a:pt x="406399" y="282094"/>
                  </a:lnTo>
                  <a:lnTo>
                    <a:pt x="430212" y="270973"/>
                  </a:lnTo>
                  <a:lnTo>
                    <a:pt x="448745" y="253106"/>
                  </a:lnTo>
                  <a:lnTo>
                    <a:pt x="460768" y="230309"/>
                  </a:lnTo>
                  <a:lnTo>
                    <a:pt x="465049" y="204394"/>
                  </a:lnTo>
                  <a:lnTo>
                    <a:pt x="465049" y="0"/>
                  </a:lnTo>
                  <a:lnTo>
                    <a:pt x="848773" y="0"/>
                  </a:lnTo>
                  <a:lnTo>
                    <a:pt x="848773" y="204394"/>
                  </a:lnTo>
                  <a:lnTo>
                    <a:pt x="853054" y="230328"/>
                  </a:lnTo>
                  <a:lnTo>
                    <a:pt x="865076" y="253263"/>
                  </a:lnTo>
                  <a:lnTo>
                    <a:pt x="883609" y="271500"/>
                  </a:lnTo>
                  <a:lnTo>
                    <a:pt x="907423" y="283344"/>
                  </a:lnTo>
                  <a:lnTo>
                    <a:pt x="1195522" y="368169"/>
                  </a:lnTo>
                  <a:lnTo>
                    <a:pt x="1243770" y="390954"/>
                  </a:lnTo>
                  <a:lnTo>
                    <a:pt x="1281128" y="426759"/>
                  </a:lnTo>
                  <a:lnTo>
                    <a:pt x="1305259" y="472431"/>
                  </a:lnTo>
                  <a:lnTo>
                    <a:pt x="1313822" y="524818"/>
                  </a:lnTo>
                  <a:lnTo>
                    <a:pt x="1313822" y="683718"/>
                  </a:lnTo>
                  <a:lnTo>
                    <a:pt x="1307316" y="715820"/>
                  </a:lnTo>
                  <a:lnTo>
                    <a:pt x="1289600" y="742081"/>
                  </a:lnTo>
                  <a:lnTo>
                    <a:pt x="1263376" y="759810"/>
                  </a:lnTo>
                  <a:lnTo>
                    <a:pt x="1231347" y="766318"/>
                  </a:lnTo>
                  <a:close/>
                </a:path>
              </a:pathLst>
            </a:custGeom>
            <a:solidFill>
              <a:srgbClr val="3850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8"/>
            <p:cNvSpPr/>
            <p:nvPr/>
          </p:nvSpPr>
          <p:spPr>
            <a:xfrm>
              <a:off x="4025963" y="2463304"/>
              <a:ext cx="931544" cy="718820"/>
            </a:xfrm>
            <a:custGeom>
              <a:rect b="b" l="l" r="r" t="t"/>
              <a:pathLst>
                <a:path extrusionOk="0" h="718819" w="931545">
                  <a:moveTo>
                    <a:pt x="931341" y="163791"/>
                  </a:moveTo>
                  <a:lnTo>
                    <a:pt x="925436" y="120103"/>
                  </a:lnTo>
                  <a:lnTo>
                    <a:pt x="908748" y="80937"/>
                  </a:lnTo>
                  <a:lnTo>
                    <a:pt x="882904" y="47815"/>
                  </a:lnTo>
                  <a:lnTo>
                    <a:pt x="849477" y="22275"/>
                  </a:lnTo>
                  <a:lnTo>
                    <a:pt x="810094" y="5816"/>
                  </a:lnTo>
                  <a:lnTo>
                    <a:pt x="766318" y="0"/>
                  </a:lnTo>
                  <a:lnTo>
                    <a:pt x="165049" y="0"/>
                  </a:lnTo>
                  <a:lnTo>
                    <a:pt x="121272" y="5816"/>
                  </a:lnTo>
                  <a:lnTo>
                    <a:pt x="81876" y="22275"/>
                  </a:lnTo>
                  <a:lnTo>
                    <a:pt x="48450" y="47815"/>
                  </a:lnTo>
                  <a:lnTo>
                    <a:pt x="22593" y="80937"/>
                  </a:lnTo>
                  <a:lnTo>
                    <a:pt x="5918" y="120103"/>
                  </a:lnTo>
                  <a:lnTo>
                    <a:pt x="0" y="163791"/>
                  </a:lnTo>
                  <a:lnTo>
                    <a:pt x="3556" y="212407"/>
                  </a:lnTo>
                  <a:lnTo>
                    <a:pt x="13906" y="258800"/>
                  </a:lnTo>
                  <a:lnTo>
                    <a:pt x="30543" y="302463"/>
                  </a:lnTo>
                  <a:lnTo>
                    <a:pt x="52946" y="342887"/>
                  </a:lnTo>
                  <a:lnTo>
                    <a:pt x="80619" y="379564"/>
                  </a:lnTo>
                  <a:lnTo>
                    <a:pt x="113055" y="412000"/>
                  </a:lnTo>
                  <a:lnTo>
                    <a:pt x="149733" y="439674"/>
                  </a:lnTo>
                  <a:lnTo>
                    <a:pt x="190169" y="462076"/>
                  </a:lnTo>
                  <a:lnTo>
                    <a:pt x="233832" y="478701"/>
                  </a:lnTo>
                  <a:lnTo>
                    <a:pt x="280225" y="489051"/>
                  </a:lnTo>
                  <a:lnTo>
                    <a:pt x="328841" y="492620"/>
                  </a:lnTo>
                  <a:lnTo>
                    <a:pt x="437616" y="492620"/>
                  </a:lnTo>
                  <a:lnTo>
                    <a:pt x="437616" y="718566"/>
                  </a:lnTo>
                  <a:lnTo>
                    <a:pt x="492620" y="718566"/>
                  </a:lnTo>
                  <a:lnTo>
                    <a:pt x="492620" y="492620"/>
                  </a:lnTo>
                  <a:lnTo>
                    <a:pt x="602526" y="492620"/>
                  </a:lnTo>
                  <a:lnTo>
                    <a:pt x="651141" y="489051"/>
                  </a:lnTo>
                  <a:lnTo>
                    <a:pt x="697534" y="478701"/>
                  </a:lnTo>
                  <a:lnTo>
                    <a:pt x="741197" y="462076"/>
                  </a:lnTo>
                  <a:lnTo>
                    <a:pt x="781621" y="439674"/>
                  </a:lnTo>
                  <a:lnTo>
                    <a:pt x="818299" y="412000"/>
                  </a:lnTo>
                  <a:lnTo>
                    <a:pt x="850734" y="379564"/>
                  </a:lnTo>
                  <a:lnTo>
                    <a:pt x="878395" y="342887"/>
                  </a:lnTo>
                  <a:lnTo>
                    <a:pt x="900798" y="302463"/>
                  </a:lnTo>
                  <a:lnTo>
                    <a:pt x="917435" y="258800"/>
                  </a:lnTo>
                  <a:lnTo>
                    <a:pt x="927785" y="212407"/>
                  </a:lnTo>
                  <a:lnTo>
                    <a:pt x="931341" y="163791"/>
                  </a:lnTo>
                  <a:close/>
                </a:path>
              </a:pathLst>
            </a:custGeom>
            <a:solidFill>
              <a:srgbClr val="77899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8"/>
            <p:cNvSpPr/>
            <p:nvPr/>
          </p:nvSpPr>
          <p:spPr>
            <a:xfrm>
              <a:off x="4137735" y="2545744"/>
              <a:ext cx="706120" cy="311785"/>
            </a:xfrm>
            <a:custGeom>
              <a:rect b="b" l="l" r="r" t="t"/>
              <a:pathLst>
                <a:path extrusionOk="0" h="311785" w="706120">
                  <a:moveTo>
                    <a:pt x="353280" y="311174"/>
                  </a:moveTo>
                  <a:lnTo>
                    <a:pt x="307930" y="297749"/>
                  </a:lnTo>
                  <a:lnTo>
                    <a:pt x="25706" y="110024"/>
                  </a:lnTo>
                  <a:lnTo>
                    <a:pt x="864" y="79407"/>
                  </a:lnTo>
                  <a:lnTo>
                    <a:pt x="0" y="43078"/>
                  </a:lnTo>
                  <a:lnTo>
                    <a:pt x="19694" y="12715"/>
                  </a:lnTo>
                  <a:lnTo>
                    <a:pt x="56531" y="0"/>
                  </a:lnTo>
                  <a:lnTo>
                    <a:pt x="650029" y="0"/>
                  </a:lnTo>
                  <a:lnTo>
                    <a:pt x="686181" y="12715"/>
                  </a:lnTo>
                  <a:lnTo>
                    <a:pt x="705670" y="43078"/>
                  </a:lnTo>
                  <a:lnTo>
                    <a:pt x="705045" y="79407"/>
                  </a:lnTo>
                  <a:lnTo>
                    <a:pt x="680854" y="110024"/>
                  </a:lnTo>
                  <a:lnTo>
                    <a:pt x="398780" y="297749"/>
                  </a:lnTo>
                  <a:lnTo>
                    <a:pt x="353280" y="311174"/>
                  </a:lnTo>
                  <a:close/>
                </a:path>
              </a:pathLst>
            </a:custGeom>
            <a:solidFill>
              <a:srgbClr val="3850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3" name="Google Shape;293;p8"/>
            <p:cNvSpPr/>
            <p:nvPr/>
          </p:nvSpPr>
          <p:spPr>
            <a:xfrm>
              <a:off x="4053446" y="1976704"/>
              <a:ext cx="875665" cy="880744"/>
            </a:xfrm>
            <a:custGeom>
              <a:rect b="b" l="l" r="r" t="t"/>
              <a:pathLst>
                <a:path extrusionOk="0" h="880744" w="875664">
                  <a:moveTo>
                    <a:pt x="180911" y="725576"/>
                  </a:moveTo>
                  <a:lnTo>
                    <a:pt x="179412" y="724573"/>
                  </a:lnTo>
                  <a:lnTo>
                    <a:pt x="180543" y="725690"/>
                  </a:lnTo>
                  <a:lnTo>
                    <a:pt x="180911" y="725576"/>
                  </a:lnTo>
                  <a:close/>
                </a:path>
                <a:path extrusionOk="0" h="880744" w="875664">
                  <a:moveTo>
                    <a:pt x="875144" y="151320"/>
                  </a:moveTo>
                  <a:lnTo>
                    <a:pt x="867575" y="118224"/>
                  </a:lnTo>
                  <a:lnTo>
                    <a:pt x="844867" y="92760"/>
                  </a:lnTo>
                  <a:lnTo>
                    <a:pt x="807008" y="82575"/>
                  </a:lnTo>
                  <a:lnTo>
                    <a:pt x="793838" y="82575"/>
                  </a:lnTo>
                  <a:lnTo>
                    <a:pt x="793838" y="0"/>
                  </a:lnTo>
                  <a:lnTo>
                    <a:pt x="81292" y="0"/>
                  </a:lnTo>
                  <a:lnTo>
                    <a:pt x="81292" y="82575"/>
                  </a:lnTo>
                  <a:lnTo>
                    <a:pt x="68135" y="82575"/>
                  </a:lnTo>
                  <a:lnTo>
                    <a:pt x="30289" y="92760"/>
                  </a:lnTo>
                  <a:lnTo>
                    <a:pt x="7569" y="118224"/>
                  </a:lnTo>
                  <a:lnTo>
                    <a:pt x="0" y="151320"/>
                  </a:lnTo>
                  <a:lnTo>
                    <a:pt x="7569" y="184404"/>
                  </a:lnTo>
                  <a:lnTo>
                    <a:pt x="30289" y="209867"/>
                  </a:lnTo>
                  <a:lnTo>
                    <a:pt x="68135" y="220052"/>
                  </a:lnTo>
                  <a:lnTo>
                    <a:pt x="82537" y="220052"/>
                  </a:lnTo>
                  <a:lnTo>
                    <a:pt x="89852" y="269430"/>
                  </a:lnTo>
                  <a:lnTo>
                    <a:pt x="103670" y="316230"/>
                  </a:lnTo>
                  <a:lnTo>
                    <a:pt x="120878" y="354291"/>
                  </a:lnTo>
                  <a:lnTo>
                    <a:pt x="123926" y="361111"/>
                  </a:lnTo>
                  <a:lnTo>
                    <a:pt x="149085" y="401561"/>
                  </a:lnTo>
                  <a:lnTo>
                    <a:pt x="179222" y="438010"/>
                  </a:lnTo>
                  <a:lnTo>
                    <a:pt x="213817" y="470014"/>
                  </a:lnTo>
                  <a:lnTo>
                    <a:pt x="246341" y="492937"/>
                  </a:lnTo>
                  <a:lnTo>
                    <a:pt x="246341" y="554774"/>
                  </a:lnTo>
                  <a:lnTo>
                    <a:pt x="246341" y="644372"/>
                  </a:lnTo>
                  <a:lnTo>
                    <a:pt x="242062" y="670369"/>
                  </a:lnTo>
                  <a:lnTo>
                    <a:pt x="230035" y="693293"/>
                  </a:lnTo>
                  <a:lnTo>
                    <a:pt x="211505" y="711504"/>
                  </a:lnTo>
                  <a:lnTo>
                    <a:pt x="187693" y="723315"/>
                  </a:lnTo>
                  <a:lnTo>
                    <a:pt x="180911" y="725576"/>
                  </a:lnTo>
                  <a:lnTo>
                    <a:pt x="392214" y="866800"/>
                  </a:lnTo>
                  <a:lnTo>
                    <a:pt x="402844" y="872655"/>
                  </a:lnTo>
                  <a:lnTo>
                    <a:pt x="414096" y="876846"/>
                  </a:lnTo>
                  <a:lnTo>
                    <a:pt x="425742" y="879373"/>
                  </a:lnTo>
                  <a:lnTo>
                    <a:pt x="437565" y="880224"/>
                  </a:lnTo>
                  <a:lnTo>
                    <a:pt x="449453" y="879373"/>
                  </a:lnTo>
                  <a:lnTo>
                    <a:pt x="461124" y="876846"/>
                  </a:lnTo>
                  <a:lnTo>
                    <a:pt x="472376" y="872655"/>
                  </a:lnTo>
                  <a:lnTo>
                    <a:pt x="483057" y="866800"/>
                  </a:lnTo>
                  <a:lnTo>
                    <a:pt x="695833" y="724573"/>
                  </a:lnTo>
                  <a:lnTo>
                    <a:pt x="688708" y="723315"/>
                  </a:lnTo>
                  <a:lnTo>
                    <a:pt x="664895" y="711504"/>
                  </a:lnTo>
                  <a:lnTo>
                    <a:pt x="646366" y="693293"/>
                  </a:lnTo>
                  <a:lnTo>
                    <a:pt x="634339" y="670369"/>
                  </a:lnTo>
                  <a:lnTo>
                    <a:pt x="630059" y="644372"/>
                  </a:lnTo>
                  <a:lnTo>
                    <a:pt x="630059" y="554774"/>
                  </a:lnTo>
                  <a:lnTo>
                    <a:pt x="630059" y="490613"/>
                  </a:lnTo>
                  <a:lnTo>
                    <a:pt x="695909" y="436702"/>
                  </a:lnTo>
                  <a:lnTo>
                    <a:pt x="726084" y="400316"/>
                  </a:lnTo>
                  <a:lnTo>
                    <a:pt x="751243" y="360006"/>
                  </a:lnTo>
                  <a:lnTo>
                    <a:pt x="770851" y="316230"/>
                  </a:lnTo>
                  <a:lnTo>
                    <a:pt x="784428" y="269430"/>
                  </a:lnTo>
                  <a:lnTo>
                    <a:pt x="791464" y="220052"/>
                  </a:lnTo>
                  <a:lnTo>
                    <a:pt x="807008" y="220052"/>
                  </a:lnTo>
                  <a:lnTo>
                    <a:pt x="844867" y="209867"/>
                  </a:lnTo>
                  <a:lnTo>
                    <a:pt x="867575" y="184404"/>
                  </a:lnTo>
                  <a:lnTo>
                    <a:pt x="875144" y="151320"/>
                  </a:lnTo>
                  <a:close/>
                </a:path>
              </a:pathLst>
            </a:custGeom>
            <a:solidFill>
              <a:srgbClr val="FFD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4" name="Google Shape;294;p8"/>
            <p:cNvSpPr/>
            <p:nvPr/>
          </p:nvSpPr>
          <p:spPr>
            <a:xfrm>
              <a:off x="4408284" y="2278077"/>
              <a:ext cx="165100" cy="55244"/>
            </a:xfrm>
            <a:custGeom>
              <a:rect b="b" l="l" r="r" t="t"/>
              <a:pathLst>
                <a:path extrusionOk="0" h="55244" w="165100">
                  <a:moveTo>
                    <a:pt x="137755" y="54889"/>
                  </a:moveTo>
                  <a:lnTo>
                    <a:pt x="27731" y="54889"/>
                  </a:lnTo>
                  <a:lnTo>
                    <a:pt x="6932" y="46313"/>
                  </a:lnTo>
                  <a:lnTo>
                    <a:pt x="0" y="27444"/>
                  </a:lnTo>
                  <a:lnTo>
                    <a:pt x="6932" y="8576"/>
                  </a:lnTo>
                  <a:lnTo>
                    <a:pt x="27731" y="0"/>
                  </a:lnTo>
                  <a:lnTo>
                    <a:pt x="137755" y="0"/>
                  </a:lnTo>
                  <a:lnTo>
                    <a:pt x="157907" y="8576"/>
                  </a:lnTo>
                  <a:lnTo>
                    <a:pt x="164624" y="27444"/>
                  </a:lnTo>
                  <a:lnTo>
                    <a:pt x="157907" y="46313"/>
                  </a:lnTo>
                  <a:lnTo>
                    <a:pt x="137755" y="54889"/>
                  </a:lnTo>
                  <a:close/>
                </a:path>
              </a:pathLst>
            </a:custGeom>
            <a:solidFill>
              <a:srgbClr val="E6B8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95" name="Google Shape;295;p8"/>
          <p:cNvSpPr/>
          <p:nvPr/>
        </p:nvSpPr>
        <p:spPr>
          <a:xfrm>
            <a:off x="4084616" y="1484202"/>
            <a:ext cx="814069" cy="356870"/>
          </a:xfrm>
          <a:custGeom>
            <a:rect b="b" l="l" r="r" t="t"/>
            <a:pathLst>
              <a:path extrusionOk="0" h="356869" w="814070">
                <a:moveTo>
                  <a:pt x="814048" y="356274"/>
                </a:moveTo>
                <a:lnTo>
                  <a:pt x="0" y="356274"/>
                </a:lnTo>
                <a:lnTo>
                  <a:pt x="8892" y="310306"/>
                </a:lnTo>
                <a:lnTo>
                  <a:pt x="22688" y="266403"/>
                </a:lnTo>
                <a:lnTo>
                  <a:pt x="41067" y="224845"/>
                </a:lnTo>
                <a:lnTo>
                  <a:pt x="63707" y="185913"/>
                </a:lnTo>
                <a:lnTo>
                  <a:pt x="90289" y="149888"/>
                </a:lnTo>
                <a:lnTo>
                  <a:pt x="120493" y="117049"/>
                </a:lnTo>
                <a:lnTo>
                  <a:pt x="153997" y="87679"/>
                </a:lnTo>
                <a:lnTo>
                  <a:pt x="190482" y="62058"/>
                </a:lnTo>
                <a:lnTo>
                  <a:pt x="229627" y="40465"/>
                </a:lnTo>
                <a:lnTo>
                  <a:pt x="271111" y="23182"/>
                </a:lnTo>
                <a:lnTo>
                  <a:pt x="314615" y="10490"/>
                </a:lnTo>
                <a:lnTo>
                  <a:pt x="359818" y="2669"/>
                </a:lnTo>
                <a:lnTo>
                  <a:pt x="406399" y="0"/>
                </a:lnTo>
                <a:lnTo>
                  <a:pt x="453252" y="2650"/>
                </a:lnTo>
                <a:lnTo>
                  <a:pt x="498685" y="10422"/>
                </a:lnTo>
                <a:lnTo>
                  <a:pt x="542380" y="23044"/>
                </a:lnTo>
                <a:lnTo>
                  <a:pt x="584022" y="40243"/>
                </a:lnTo>
                <a:lnTo>
                  <a:pt x="623292" y="61750"/>
                </a:lnTo>
                <a:lnTo>
                  <a:pt x="659874" y="87291"/>
                </a:lnTo>
                <a:lnTo>
                  <a:pt x="693450" y="116597"/>
                </a:lnTo>
                <a:lnTo>
                  <a:pt x="723705" y="149395"/>
                </a:lnTo>
                <a:lnTo>
                  <a:pt x="750320" y="185414"/>
                </a:lnTo>
                <a:lnTo>
                  <a:pt x="772979" y="224383"/>
                </a:lnTo>
                <a:lnTo>
                  <a:pt x="791364" y="266030"/>
                </a:lnTo>
                <a:lnTo>
                  <a:pt x="805160" y="310084"/>
                </a:lnTo>
                <a:lnTo>
                  <a:pt x="814048" y="356274"/>
                </a:lnTo>
                <a:close/>
              </a:path>
            </a:pathLst>
          </a:custGeom>
          <a:solidFill>
            <a:srgbClr val="3850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6" name="Google Shape;296;p8"/>
          <p:cNvSpPr/>
          <p:nvPr/>
        </p:nvSpPr>
        <p:spPr>
          <a:xfrm>
            <a:off x="4437265" y="2908044"/>
            <a:ext cx="108774" cy="1100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7" name="Google Shape;297;p8"/>
          <p:cNvSpPr/>
          <p:nvPr/>
        </p:nvSpPr>
        <p:spPr>
          <a:xfrm>
            <a:off x="3850292" y="2826719"/>
            <a:ext cx="231140" cy="355600"/>
          </a:xfrm>
          <a:custGeom>
            <a:rect b="b" l="l" r="r" t="t"/>
            <a:pathLst>
              <a:path extrusionOk="0" h="355600" w="231139">
                <a:moveTo>
                  <a:pt x="230699" y="355149"/>
                </a:moveTo>
                <a:lnTo>
                  <a:pt x="175674" y="355149"/>
                </a:lnTo>
                <a:lnTo>
                  <a:pt x="175674" y="233199"/>
                </a:lnTo>
                <a:lnTo>
                  <a:pt x="173886" y="215581"/>
                </a:lnTo>
                <a:lnTo>
                  <a:pt x="168515" y="198983"/>
                </a:lnTo>
                <a:lnTo>
                  <a:pt x="159548" y="183956"/>
                </a:lnTo>
                <a:lnTo>
                  <a:pt x="146974" y="171049"/>
                </a:lnTo>
                <a:lnTo>
                  <a:pt x="0" y="44224"/>
                </a:lnTo>
                <a:lnTo>
                  <a:pt x="6535" y="31981"/>
                </a:lnTo>
                <a:lnTo>
                  <a:pt x="13737" y="20378"/>
                </a:lnTo>
                <a:lnTo>
                  <a:pt x="21839" y="9641"/>
                </a:lnTo>
                <a:lnTo>
                  <a:pt x="31074" y="0"/>
                </a:lnTo>
                <a:lnTo>
                  <a:pt x="182824" y="130324"/>
                </a:lnTo>
                <a:lnTo>
                  <a:pt x="202940" y="151971"/>
                </a:lnTo>
                <a:lnTo>
                  <a:pt x="217993" y="176971"/>
                </a:lnTo>
                <a:lnTo>
                  <a:pt x="227430" y="204648"/>
                </a:lnTo>
                <a:lnTo>
                  <a:pt x="230699" y="234324"/>
                </a:lnTo>
                <a:lnTo>
                  <a:pt x="230699" y="355149"/>
                </a:lnTo>
                <a:close/>
              </a:path>
            </a:pathLst>
          </a:custGeom>
          <a:solidFill>
            <a:srgbClr val="445D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8" name="Google Shape;298;p8"/>
          <p:cNvSpPr/>
          <p:nvPr/>
        </p:nvSpPr>
        <p:spPr>
          <a:xfrm>
            <a:off x="4901065" y="2826719"/>
            <a:ext cx="231140" cy="355600"/>
          </a:xfrm>
          <a:custGeom>
            <a:rect b="b" l="l" r="r" t="t"/>
            <a:pathLst>
              <a:path extrusionOk="0" h="355600" w="231139">
                <a:moveTo>
                  <a:pt x="54999" y="355149"/>
                </a:moveTo>
                <a:lnTo>
                  <a:pt x="0" y="355149"/>
                </a:lnTo>
                <a:lnTo>
                  <a:pt x="0" y="234324"/>
                </a:lnTo>
                <a:lnTo>
                  <a:pt x="12706" y="176971"/>
                </a:lnTo>
                <a:lnTo>
                  <a:pt x="47874" y="130324"/>
                </a:lnTo>
                <a:lnTo>
                  <a:pt x="199749" y="0"/>
                </a:lnTo>
                <a:lnTo>
                  <a:pt x="209076" y="9641"/>
                </a:lnTo>
                <a:lnTo>
                  <a:pt x="217443" y="20378"/>
                </a:lnTo>
                <a:lnTo>
                  <a:pt x="224731" y="31981"/>
                </a:lnTo>
                <a:lnTo>
                  <a:pt x="230824" y="44224"/>
                </a:lnTo>
                <a:lnTo>
                  <a:pt x="83699" y="171049"/>
                </a:lnTo>
                <a:lnTo>
                  <a:pt x="71653" y="183956"/>
                </a:lnTo>
                <a:lnTo>
                  <a:pt x="62627" y="198983"/>
                </a:lnTo>
                <a:lnTo>
                  <a:pt x="56963" y="215581"/>
                </a:lnTo>
                <a:lnTo>
                  <a:pt x="54999" y="233199"/>
                </a:lnTo>
                <a:lnTo>
                  <a:pt x="54999" y="355149"/>
                </a:lnTo>
                <a:close/>
              </a:path>
            </a:pathLst>
          </a:custGeom>
          <a:solidFill>
            <a:srgbClr val="445D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99" name="Google Shape;299;p8"/>
          <p:cNvGrpSpPr/>
          <p:nvPr/>
        </p:nvGrpSpPr>
        <p:grpSpPr>
          <a:xfrm>
            <a:off x="4052291" y="998705"/>
            <a:ext cx="1533587" cy="1216113"/>
            <a:chOff x="4052291" y="998705"/>
            <a:chExt cx="1533587" cy="1216113"/>
          </a:xfrm>
        </p:grpSpPr>
        <p:sp>
          <p:nvSpPr>
            <p:cNvPr id="300" name="Google Shape;300;p8"/>
            <p:cNvSpPr/>
            <p:nvPr/>
          </p:nvSpPr>
          <p:spPr>
            <a:xfrm>
              <a:off x="4052291" y="1840476"/>
              <a:ext cx="877569" cy="137795"/>
            </a:xfrm>
            <a:custGeom>
              <a:rect b="b" l="l" r="r" t="t"/>
              <a:pathLst>
                <a:path extrusionOk="0" h="137794" w="877570">
                  <a:moveTo>
                    <a:pt x="850023" y="137472"/>
                  </a:moveTo>
                  <a:lnTo>
                    <a:pt x="27449" y="137472"/>
                  </a:lnTo>
                  <a:lnTo>
                    <a:pt x="17128" y="135192"/>
                  </a:lnTo>
                  <a:lnTo>
                    <a:pt x="8362" y="129106"/>
                  </a:lnTo>
                  <a:lnTo>
                    <a:pt x="2278" y="120342"/>
                  </a:lnTo>
                  <a:lnTo>
                    <a:pt x="0" y="110027"/>
                  </a:lnTo>
                  <a:lnTo>
                    <a:pt x="0" y="27444"/>
                  </a:lnTo>
                  <a:lnTo>
                    <a:pt x="2278" y="16600"/>
                  </a:lnTo>
                  <a:lnTo>
                    <a:pt x="8362" y="7894"/>
                  </a:lnTo>
                  <a:lnTo>
                    <a:pt x="17128" y="2102"/>
                  </a:lnTo>
                  <a:lnTo>
                    <a:pt x="27449" y="0"/>
                  </a:lnTo>
                  <a:lnTo>
                    <a:pt x="850023" y="0"/>
                  </a:lnTo>
                  <a:lnTo>
                    <a:pt x="860334" y="2102"/>
                  </a:lnTo>
                  <a:lnTo>
                    <a:pt x="869101" y="7894"/>
                  </a:lnTo>
                  <a:lnTo>
                    <a:pt x="875191" y="16600"/>
                  </a:lnTo>
                  <a:lnTo>
                    <a:pt x="877473" y="27444"/>
                  </a:lnTo>
                  <a:lnTo>
                    <a:pt x="877473" y="110027"/>
                  </a:lnTo>
                  <a:lnTo>
                    <a:pt x="875191" y="120342"/>
                  </a:lnTo>
                  <a:lnTo>
                    <a:pt x="869101" y="129106"/>
                  </a:lnTo>
                  <a:lnTo>
                    <a:pt x="860334" y="135192"/>
                  </a:lnTo>
                  <a:lnTo>
                    <a:pt x="850023" y="137472"/>
                  </a:lnTo>
                  <a:close/>
                </a:path>
              </a:pathLst>
            </a:custGeom>
            <a:solidFill>
              <a:srgbClr val="77899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1" name="Google Shape;301;p8"/>
            <p:cNvSpPr/>
            <p:nvPr/>
          </p:nvSpPr>
          <p:spPr>
            <a:xfrm>
              <a:off x="4192130" y="1484210"/>
              <a:ext cx="598170" cy="356870"/>
            </a:xfrm>
            <a:custGeom>
              <a:rect b="b" l="l" r="r" t="t"/>
              <a:pathLst>
                <a:path extrusionOk="0" h="356869" w="598170">
                  <a:moveTo>
                    <a:pt x="597750" y="355015"/>
                  </a:moveTo>
                  <a:lnTo>
                    <a:pt x="591731" y="302260"/>
                  </a:lnTo>
                  <a:lnTo>
                    <a:pt x="581964" y="251726"/>
                  </a:lnTo>
                  <a:lnTo>
                    <a:pt x="568655" y="203746"/>
                  </a:lnTo>
                  <a:lnTo>
                    <a:pt x="552005" y="158673"/>
                  </a:lnTo>
                  <a:lnTo>
                    <a:pt x="532257" y="116840"/>
                  </a:lnTo>
                  <a:lnTo>
                    <a:pt x="509587" y="78587"/>
                  </a:lnTo>
                  <a:lnTo>
                    <a:pt x="484225" y="44234"/>
                  </a:lnTo>
                  <a:lnTo>
                    <a:pt x="440131" y="25222"/>
                  </a:lnTo>
                  <a:lnTo>
                    <a:pt x="394233" y="11353"/>
                  </a:lnTo>
                  <a:lnTo>
                    <a:pt x="347002" y="2870"/>
                  </a:lnTo>
                  <a:lnTo>
                    <a:pt x="300012" y="76"/>
                  </a:lnTo>
                  <a:lnTo>
                    <a:pt x="299504" y="38"/>
                  </a:lnTo>
                  <a:lnTo>
                    <a:pt x="298881" y="0"/>
                  </a:lnTo>
                  <a:lnTo>
                    <a:pt x="252018" y="2895"/>
                  </a:lnTo>
                  <a:lnTo>
                    <a:pt x="204800" y="11506"/>
                  </a:lnTo>
                  <a:lnTo>
                    <a:pt x="158902" y="25742"/>
                  </a:lnTo>
                  <a:lnTo>
                    <a:pt x="114808" y="45491"/>
                  </a:lnTo>
                  <a:lnTo>
                    <a:pt x="89369" y="79375"/>
                  </a:lnTo>
                  <a:lnTo>
                    <a:pt x="66548" y="117322"/>
                  </a:lnTo>
                  <a:lnTo>
                    <a:pt x="46558" y="159004"/>
                  </a:lnTo>
                  <a:lnTo>
                    <a:pt x="29667" y="204076"/>
                  </a:lnTo>
                  <a:lnTo>
                    <a:pt x="16103" y="252209"/>
                  </a:lnTo>
                  <a:lnTo>
                    <a:pt x="6134" y="303047"/>
                  </a:lnTo>
                  <a:lnTo>
                    <a:pt x="0" y="356273"/>
                  </a:lnTo>
                  <a:lnTo>
                    <a:pt x="55029" y="356273"/>
                  </a:lnTo>
                  <a:lnTo>
                    <a:pt x="62306" y="299440"/>
                  </a:lnTo>
                  <a:lnTo>
                    <a:pt x="74066" y="245859"/>
                  </a:lnTo>
                  <a:lnTo>
                    <a:pt x="89928" y="196075"/>
                  </a:lnTo>
                  <a:lnTo>
                    <a:pt x="109575" y="150672"/>
                  </a:lnTo>
                  <a:lnTo>
                    <a:pt x="132626" y="110197"/>
                  </a:lnTo>
                  <a:lnTo>
                    <a:pt x="158750" y="75209"/>
                  </a:lnTo>
                  <a:lnTo>
                    <a:pt x="187591" y="46266"/>
                  </a:lnTo>
                  <a:lnTo>
                    <a:pt x="218808" y="23926"/>
                  </a:lnTo>
                  <a:lnTo>
                    <a:pt x="204673" y="63411"/>
                  </a:lnTo>
                  <a:lnTo>
                    <a:pt x="192862" y="108089"/>
                  </a:lnTo>
                  <a:lnTo>
                    <a:pt x="183261" y="156464"/>
                  </a:lnTo>
                  <a:lnTo>
                    <a:pt x="175691" y="206984"/>
                  </a:lnTo>
                  <a:lnTo>
                    <a:pt x="170027" y="258152"/>
                  </a:lnTo>
                  <a:lnTo>
                    <a:pt x="166116" y="308419"/>
                  </a:lnTo>
                  <a:lnTo>
                    <a:pt x="163804" y="356273"/>
                  </a:lnTo>
                  <a:lnTo>
                    <a:pt x="218808" y="356273"/>
                  </a:lnTo>
                  <a:lnTo>
                    <a:pt x="223469" y="274370"/>
                  </a:lnTo>
                  <a:lnTo>
                    <a:pt x="231495" y="202742"/>
                  </a:lnTo>
                  <a:lnTo>
                    <a:pt x="241998" y="141605"/>
                  </a:lnTo>
                  <a:lnTo>
                    <a:pt x="254063" y="91147"/>
                  </a:lnTo>
                  <a:lnTo>
                    <a:pt x="266814" y="51562"/>
                  </a:lnTo>
                  <a:lnTo>
                    <a:pt x="290741" y="5791"/>
                  </a:lnTo>
                  <a:lnTo>
                    <a:pt x="299504" y="381"/>
                  </a:lnTo>
                  <a:lnTo>
                    <a:pt x="308597" y="5791"/>
                  </a:lnTo>
                  <a:lnTo>
                    <a:pt x="332714" y="51498"/>
                  </a:lnTo>
                  <a:lnTo>
                    <a:pt x="345389" y="90995"/>
                  </a:lnTo>
                  <a:lnTo>
                    <a:pt x="357327" y="141300"/>
                  </a:lnTo>
                  <a:lnTo>
                    <a:pt x="367690" y="202222"/>
                  </a:lnTo>
                  <a:lnTo>
                    <a:pt x="375615" y="273532"/>
                  </a:lnTo>
                  <a:lnTo>
                    <a:pt x="380225" y="355015"/>
                  </a:lnTo>
                  <a:lnTo>
                    <a:pt x="435229" y="355015"/>
                  </a:lnTo>
                  <a:lnTo>
                    <a:pt x="432917" y="307632"/>
                  </a:lnTo>
                  <a:lnTo>
                    <a:pt x="429006" y="257670"/>
                  </a:lnTo>
                  <a:lnTo>
                    <a:pt x="423341" y="206654"/>
                  </a:lnTo>
                  <a:lnTo>
                    <a:pt x="415772" y="156121"/>
                  </a:lnTo>
                  <a:lnTo>
                    <a:pt x="406171" y="107607"/>
                  </a:lnTo>
                  <a:lnTo>
                    <a:pt x="394360" y="62611"/>
                  </a:lnTo>
                  <a:lnTo>
                    <a:pt x="380225" y="22682"/>
                  </a:lnTo>
                  <a:lnTo>
                    <a:pt x="411441" y="45072"/>
                  </a:lnTo>
                  <a:lnTo>
                    <a:pt x="440283" y="74129"/>
                  </a:lnTo>
                  <a:lnTo>
                    <a:pt x="466407" y="109270"/>
                  </a:lnTo>
                  <a:lnTo>
                    <a:pt x="489458" y="149898"/>
                  </a:lnTo>
                  <a:lnTo>
                    <a:pt x="509104" y="195376"/>
                  </a:lnTo>
                  <a:lnTo>
                    <a:pt x="524967" y="245135"/>
                  </a:lnTo>
                  <a:lnTo>
                    <a:pt x="536727" y="298551"/>
                  </a:lnTo>
                  <a:lnTo>
                    <a:pt x="544004" y="355015"/>
                  </a:lnTo>
                  <a:lnTo>
                    <a:pt x="597750" y="355015"/>
                  </a:lnTo>
                  <a:close/>
                </a:path>
              </a:pathLst>
            </a:custGeom>
            <a:solidFill>
              <a:srgbClr val="445D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2" name="Google Shape;302;p8"/>
            <p:cNvSpPr/>
            <p:nvPr/>
          </p:nvSpPr>
          <p:spPr>
            <a:xfrm>
              <a:off x="4053541" y="1840476"/>
              <a:ext cx="191224" cy="13621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3" name="Google Shape;303;p8"/>
            <p:cNvSpPr/>
            <p:nvPr/>
          </p:nvSpPr>
          <p:spPr>
            <a:xfrm>
              <a:off x="4080991" y="1976693"/>
              <a:ext cx="821690" cy="238125"/>
            </a:xfrm>
            <a:custGeom>
              <a:rect b="b" l="l" r="r" t="t"/>
              <a:pathLst>
                <a:path extrusionOk="0" h="238125" w="821689">
                  <a:moveTo>
                    <a:pt x="565673" y="237849"/>
                  </a:moveTo>
                  <a:lnTo>
                    <a:pt x="511377" y="221966"/>
                  </a:lnTo>
                  <a:lnTo>
                    <a:pt x="473449" y="176947"/>
                  </a:lnTo>
                  <a:lnTo>
                    <a:pt x="463322" y="160575"/>
                  </a:lnTo>
                  <a:lnTo>
                    <a:pt x="449211" y="148139"/>
                  </a:lnTo>
                  <a:lnTo>
                    <a:pt x="432119" y="140238"/>
                  </a:lnTo>
                  <a:lnTo>
                    <a:pt x="413049" y="137472"/>
                  </a:lnTo>
                  <a:lnTo>
                    <a:pt x="411024" y="137472"/>
                  </a:lnTo>
                  <a:lnTo>
                    <a:pt x="410024" y="137597"/>
                  </a:lnTo>
                  <a:lnTo>
                    <a:pt x="409149" y="137472"/>
                  </a:lnTo>
                  <a:lnTo>
                    <a:pt x="407274" y="137472"/>
                  </a:lnTo>
                  <a:lnTo>
                    <a:pt x="388771" y="140238"/>
                  </a:lnTo>
                  <a:lnTo>
                    <a:pt x="371977" y="148139"/>
                  </a:lnTo>
                  <a:lnTo>
                    <a:pt x="357981" y="160575"/>
                  </a:lnTo>
                  <a:lnTo>
                    <a:pt x="347874" y="176947"/>
                  </a:lnTo>
                  <a:lnTo>
                    <a:pt x="331761" y="202851"/>
                  </a:lnTo>
                  <a:lnTo>
                    <a:pt x="309686" y="221966"/>
                  </a:lnTo>
                  <a:lnTo>
                    <a:pt x="283524" y="233796"/>
                  </a:lnTo>
                  <a:lnTo>
                    <a:pt x="255149" y="237849"/>
                  </a:lnTo>
                  <a:lnTo>
                    <a:pt x="240483" y="236761"/>
                  </a:lnTo>
                  <a:lnTo>
                    <a:pt x="198499" y="220054"/>
                  </a:lnTo>
                  <a:lnTo>
                    <a:pt x="23924" y="99249"/>
                  </a:lnTo>
                  <a:lnTo>
                    <a:pt x="1555" y="67020"/>
                  </a:lnTo>
                  <a:lnTo>
                    <a:pt x="0" y="53887"/>
                  </a:lnTo>
                  <a:lnTo>
                    <a:pt x="0" y="0"/>
                  </a:lnTo>
                  <a:lnTo>
                    <a:pt x="821323" y="0"/>
                  </a:lnTo>
                  <a:lnTo>
                    <a:pt x="821323" y="53887"/>
                  </a:lnTo>
                  <a:lnTo>
                    <a:pt x="807201" y="90136"/>
                  </a:lnTo>
                  <a:lnTo>
                    <a:pt x="622823" y="220054"/>
                  </a:lnTo>
                  <a:lnTo>
                    <a:pt x="580365" y="236761"/>
                  </a:lnTo>
                  <a:lnTo>
                    <a:pt x="565673" y="237849"/>
                  </a:lnTo>
                  <a:close/>
                </a:path>
              </a:pathLst>
            </a:custGeom>
            <a:solidFill>
              <a:srgbClr val="3850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4" name="Google Shape;304;p8"/>
            <p:cNvSpPr/>
            <p:nvPr/>
          </p:nvSpPr>
          <p:spPr>
            <a:xfrm>
              <a:off x="4299788" y="2059787"/>
              <a:ext cx="384175" cy="82550"/>
            </a:xfrm>
            <a:custGeom>
              <a:rect b="b" l="l" r="r" t="t"/>
              <a:pathLst>
                <a:path extrusionOk="0" h="82550" w="384175">
                  <a:moveTo>
                    <a:pt x="55016" y="26936"/>
                  </a:moveTo>
                  <a:lnTo>
                    <a:pt x="52654" y="15163"/>
                  </a:lnTo>
                  <a:lnTo>
                    <a:pt x="46405" y="6743"/>
                  </a:lnTo>
                  <a:lnTo>
                    <a:pt x="37566" y="1689"/>
                  </a:lnTo>
                  <a:lnTo>
                    <a:pt x="27444" y="0"/>
                  </a:lnTo>
                  <a:lnTo>
                    <a:pt x="17386" y="1689"/>
                  </a:lnTo>
                  <a:lnTo>
                    <a:pt x="8597" y="6743"/>
                  </a:lnTo>
                  <a:lnTo>
                    <a:pt x="2362" y="15163"/>
                  </a:lnTo>
                  <a:lnTo>
                    <a:pt x="0" y="26936"/>
                  </a:lnTo>
                  <a:lnTo>
                    <a:pt x="0" y="54508"/>
                  </a:lnTo>
                  <a:lnTo>
                    <a:pt x="2095" y="65354"/>
                  </a:lnTo>
                  <a:lnTo>
                    <a:pt x="7886" y="74053"/>
                  </a:lnTo>
                  <a:lnTo>
                    <a:pt x="16598" y="79857"/>
                  </a:lnTo>
                  <a:lnTo>
                    <a:pt x="27444" y="81953"/>
                  </a:lnTo>
                  <a:lnTo>
                    <a:pt x="38303" y="79857"/>
                  </a:lnTo>
                  <a:lnTo>
                    <a:pt x="47053" y="74053"/>
                  </a:lnTo>
                  <a:lnTo>
                    <a:pt x="52895" y="65354"/>
                  </a:lnTo>
                  <a:lnTo>
                    <a:pt x="55016" y="54508"/>
                  </a:lnTo>
                  <a:lnTo>
                    <a:pt x="55016" y="26936"/>
                  </a:lnTo>
                  <a:close/>
                </a:path>
                <a:path extrusionOk="0" h="82550" w="384175">
                  <a:moveTo>
                    <a:pt x="383717" y="26936"/>
                  </a:moveTo>
                  <a:lnTo>
                    <a:pt x="381355" y="15163"/>
                  </a:lnTo>
                  <a:lnTo>
                    <a:pt x="375119" y="6743"/>
                  </a:lnTo>
                  <a:lnTo>
                    <a:pt x="366318" y="1689"/>
                  </a:lnTo>
                  <a:lnTo>
                    <a:pt x="356273" y="0"/>
                  </a:lnTo>
                  <a:lnTo>
                    <a:pt x="346151" y="1689"/>
                  </a:lnTo>
                  <a:lnTo>
                    <a:pt x="337312" y="6743"/>
                  </a:lnTo>
                  <a:lnTo>
                    <a:pt x="331063" y="15163"/>
                  </a:lnTo>
                  <a:lnTo>
                    <a:pt x="328701" y="26936"/>
                  </a:lnTo>
                  <a:lnTo>
                    <a:pt x="328701" y="54508"/>
                  </a:lnTo>
                  <a:lnTo>
                    <a:pt x="330822" y="65354"/>
                  </a:lnTo>
                  <a:lnTo>
                    <a:pt x="336651" y="74053"/>
                  </a:lnTo>
                  <a:lnTo>
                    <a:pt x="345401" y="79857"/>
                  </a:lnTo>
                  <a:lnTo>
                    <a:pt x="356273" y="81953"/>
                  </a:lnTo>
                  <a:lnTo>
                    <a:pt x="366585" y="79857"/>
                  </a:lnTo>
                  <a:lnTo>
                    <a:pt x="375348" y="74053"/>
                  </a:lnTo>
                  <a:lnTo>
                    <a:pt x="381444" y="65354"/>
                  </a:lnTo>
                  <a:lnTo>
                    <a:pt x="383717" y="54508"/>
                  </a:lnTo>
                  <a:lnTo>
                    <a:pt x="383717" y="26936"/>
                  </a:lnTo>
                  <a:close/>
                </a:path>
              </a:pathLst>
            </a:custGeom>
            <a:solidFill>
              <a:srgbClr val="F6F7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5" name="Google Shape;305;p8"/>
            <p:cNvSpPr/>
            <p:nvPr/>
          </p:nvSpPr>
          <p:spPr>
            <a:xfrm>
              <a:off x="4079735" y="1976132"/>
              <a:ext cx="822960" cy="55880"/>
            </a:xfrm>
            <a:custGeom>
              <a:rect b="b" l="l" r="r" t="t"/>
              <a:pathLst>
                <a:path extrusionOk="0" h="55880" w="822960">
                  <a:moveTo>
                    <a:pt x="822579" y="0"/>
                  </a:moveTo>
                  <a:lnTo>
                    <a:pt x="0" y="0"/>
                  </a:lnTo>
                  <a:lnTo>
                    <a:pt x="0" y="54610"/>
                  </a:lnTo>
                  <a:lnTo>
                    <a:pt x="863" y="54610"/>
                  </a:lnTo>
                  <a:lnTo>
                    <a:pt x="863" y="55880"/>
                  </a:lnTo>
                  <a:lnTo>
                    <a:pt x="822579" y="55880"/>
                  </a:lnTo>
                  <a:lnTo>
                    <a:pt x="822579" y="54610"/>
                  </a:lnTo>
                  <a:lnTo>
                    <a:pt x="822579" y="0"/>
                  </a:lnTo>
                  <a:close/>
                </a:path>
              </a:pathLst>
            </a:custGeom>
            <a:solidFill>
              <a:srgbClr val="213B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6" name="Google Shape;306;p8"/>
            <p:cNvSpPr/>
            <p:nvPr/>
          </p:nvSpPr>
          <p:spPr>
            <a:xfrm>
              <a:off x="4877853" y="998705"/>
              <a:ext cx="708025" cy="857885"/>
            </a:xfrm>
            <a:custGeom>
              <a:rect b="b" l="l" r="r" t="t"/>
              <a:pathLst>
                <a:path extrusionOk="0" h="857885" w="708025">
                  <a:moveTo>
                    <a:pt x="358661" y="857363"/>
                  </a:moveTo>
                  <a:lnTo>
                    <a:pt x="349386" y="857363"/>
                  </a:lnTo>
                  <a:lnTo>
                    <a:pt x="344761" y="855113"/>
                  </a:lnTo>
                  <a:lnTo>
                    <a:pt x="342086" y="850610"/>
                  </a:lnTo>
                  <a:lnTo>
                    <a:pt x="245486" y="691378"/>
                  </a:lnTo>
                  <a:lnTo>
                    <a:pt x="199678" y="672881"/>
                  </a:lnTo>
                  <a:lnTo>
                    <a:pt x="157420" y="648589"/>
                  </a:lnTo>
                  <a:lnTo>
                    <a:pt x="119180" y="619026"/>
                  </a:lnTo>
                  <a:lnTo>
                    <a:pt x="85424" y="584717"/>
                  </a:lnTo>
                  <a:lnTo>
                    <a:pt x="56617" y="546185"/>
                  </a:lnTo>
                  <a:lnTo>
                    <a:pt x="33227" y="503953"/>
                  </a:lnTo>
                  <a:lnTo>
                    <a:pt x="15720" y="458547"/>
                  </a:lnTo>
                  <a:lnTo>
                    <a:pt x="4561" y="410489"/>
                  </a:lnTo>
                  <a:lnTo>
                    <a:pt x="0" y="361146"/>
                  </a:lnTo>
                  <a:lnTo>
                    <a:pt x="2285" y="312389"/>
                  </a:lnTo>
                  <a:lnTo>
                    <a:pt x="11158" y="264859"/>
                  </a:lnTo>
                  <a:lnTo>
                    <a:pt x="26361" y="219201"/>
                  </a:lnTo>
                  <a:lnTo>
                    <a:pt x="47635" y="176057"/>
                  </a:lnTo>
                  <a:lnTo>
                    <a:pt x="74719" y="136070"/>
                  </a:lnTo>
                  <a:lnTo>
                    <a:pt x="107356" y="99885"/>
                  </a:lnTo>
                  <a:lnTo>
                    <a:pt x="145286" y="68144"/>
                  </a:lnTo>
                  <a:lnTo>
                    <a:pt x="193527" y="38428"/>
                  </a:lnTo>
                  <a:lnTo>
                    <a:pt x="245111" y="17122"/>
                  </a:lnTo>
                  <a:lnTo>
                    <a:pt x="298982" y="4291"/>
                  </a:lnTo>
                  <a:lnTo>
                    <a:pt x="354086" y="0"/>
                  </a:lnTo>
                  <a:lnTo>
                    <a:pt x="395136" y="2374"/>
                  </a:lnTo>
                  <a:lnTo>
                    <a:pt x="435836" y="9525"/>
                  </a:lnTo>
                  <a:lnTo>
                    <a:pt x="475747" y="21494"/>
                  </a:lnTo>
                  <a:lnTo>
                    <a:pt x="514435" y="38322"/>
                  </a:lnTo>
                  <a:lnTo>
                    <a:pt x="556826" y="63726"/>
                  </a:lnTo>
                  <a:lnTo>
                    <a:pt x="594718" y="94340"/>
                  </a:lnTo>
                  <a:lnTo>
                    <a:pt x="627755" y="129563"/>
                  </a:lnTo>
                  <a:lnTo>
                    <a:pt x="655582" y="168797"/>
                  </a:lnTo>
                  <a:lnTo>
                    <a:pt x="677844" y="211441"/>
                  </a:lnTo>
                  <a:lnTo>
                    <a:pt x="694185" y="256898"/>
                  </a:lnTo>
                  <a:lnTo>
                    <a:pt x="704251" y="304567"/>
                  </a:lnTo>
                  <a:lnTo>
                    <a:pt x="707685" y="353849"/>
                  </a:lnTo>
                  <a:lnTo>
                    <a:pt x="704090" y="404375"/>
                  </a:lnTo>
                  <a:lnTo>
                    <a:pt x="693591" y="452997"/>
                  </a:lnTo>
                  <a:lnTo>
                    <a:pt x="676612" y="499136"/>
                  </a:lnTo>
                  <a:lnTo>
                    <a:pt x="653581" y="542213"/>
                  </a:lnTo>
                  <a:lnTo>
                    <a:pt x="624924" y="581647"/>
                  </a:lnTo>
                  <a:lnTo>
                    <a:pt x="591067" y="616860"/>
                  </a:lnTo>
                  <a:lnTo>
                    <a:pt x="552436" y="647273"/>
                  </a:lnTo>
                  <a:lnTo>
                    <a:pt x="509459" y="672305"/>
                  </a:lnTo>
                  <a:lnTo>
                    <a:pt x="462560" y="691378"/>
                  </a:lnTo>
                  <a:lnTo>
                    <a:pt x="365961" y="850610"/>
                  </a:lnTo>
                  <a:lnTo>
                    <a:pt x="363286" y="855113"/>
                  </a:lnTo>
                  <a:lnTo>
                    <a:pt x="358661" y="857363"/>
                  </a:lnTo>
                  <a:close/>
                </a:path>
              </a:pathLst>
            </a:custGeom>
            <a:solidFill>
              <a:srgbClr val="D8D8D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7" name="Google Shape;307;p8"/>
            <p:cNvSpPr/>
            <p:nvPr/>
          </p:nvSpPr>
          <p:spPr>
            <a:xfrm>
              <a:off x="5077264" y="1206632"/>
              <a:ext cx="292100" cy="289560"/>
            </a:xfrm>
            <a:custGeom>
              <a:rect b="b" l="l" r="r" t="t"/>
              <a:pathLst>
                <a:path extrusionOk="0" h="289559" w="292100">
                  <a:moveTo>
                    <a:pt x="226474" y="289021"/>
                  </a:moveTo>
                  <a:lnTo>
                    <a:pt x="219824" y="289021"/>
                  </a:lnTo>
                  <a:lnTo>
                    <a:pt x="216524" y="287761"/>
                  </a:lnTo>
                  <a:lnTo>
                    <a:pt x="213949" y="285211"/>
                  </a:lnTo>
                  <a:lnTo>
                    <a:pt x="145974" y="217219"/>
                  </a:lnTo>
                  <a:lnTo>
                    <a:pt x="77999" y="285211"/>
                  </a:lnTo>
                  <a:lnTo>
                    <a:pt x="75449" y="287761"/>
                  </a:lnTo>
                  <a:lnTo>
                    <a:pt x="72124" y="289021"/>
                  </a:lnTo>
                  <a:lnTo>
                    <a:pt x="65474" y="289021"/>
                  </a:lnTo>
                  <a:lnTo>
                    <a:pt x="62174" y="287761"/>
                  </a:lnTo>
                  <a:lnTo>
                    <a:pt x="59599" y="285211"/>
                  </a:lnTo>
                  <a:lnTo>
                    <a:pt x="5124" y="230724"/>
                  </a:lnTo>
                  <a:lnTo>
                    <a:pt x="0" y="225599"/>
                  </a:lnTo>
                  <a:lnTo>
                    <a:pt x="0" y="217404"/>
                  </a:lnTo>
                  <a:lnTo>
                    <a:pt x="5124" y="212307"/>
                  </a:lnTo>
                  <a:lnTo>
                    <a:pt x="73099" y="144524"/>
                  </a:lnTo>
                  <a:lnTo>
                    <a:pt x="5274" y="76557"/>
                  </a:lnTo>
                  <a:lnTo>
                    <a:pt x="199" y="71434"/>
                  </a:lnTo>
                  <a:lnTo>
                    <a:pt x="199" y="63237"/>
                  </a:lnTo>
                  <a:lnTo>
                    <a:pt x="5274" y="58139"/>
                  </a:lnTo>
                  <a:lnTo>
                    <a:pt x="59599" y="3834"/>
                  </a:lnTo>
                  <a:lnTo>
                    <a:pt x="62174" y="1287"/>
                  </a:lnTo>
                  <a:lnTo>
                    <a:pt x="65474" y="0"/>
                  </a:lnTo>
                  <a:lnTo>
                    <a:pt x="72124" y="0"/>
                  </a:lnTo>
                  <a:lnTo>
                    <a:pt x="75449" y="1287"/>
                  </a:lnTo>
                  <a:lnTo>
                    <a:pt x="77999" y="3834"/>
                  </a:lnTo>
                  <a:lnTo>
                    <a:pt x="145974" y="71617"/>
                  </a:lnTo>
                  <a:lnTo>
                    <a:pt x="213949" y="3834"/>
                  </a:lnTo>
                  <a:lnTo>
                    <a:pt x="216524" y="1287"/>
                  </a:lnTo>
                  <a:lnTo>
                    <a:pt x="219824" y="0"/>
                  </a:lnTo>
                  <a:lnTo>
                    <a:pt x="226474" y="0"/>
                  </a:lnTo>
                  <a:lnTo>
                    <a:pt x="229799" y="1287"/>
                  </a:lnTo>
                  <a:lnTo>
                    <a:pt x="232349" y="3834"/>
                  </a:lnTo>
                  <a:lnTo>
                    <a:pt x="286849" y="58139"/>
                  </a:lnTo>
                  <a:lnTo>
                    <a:pt x="291949" y="63237"/>
                  </a:lnTo>
                  <a:lnTo>
                    <a:pt x="291949" y="71434"/>
                  </a:lnTo>
                  <a:lnTo>
                    <a:pt x="286849" y="76557"/>
                  </a:lnTo>
                  <a:lnTo>
                    <a:pt x="218874" y="144524"/>
                  </a:lnTo>
                  <a:lnTo>
                    <a:pt x="286674" y="212307"/>
                  </a:lnTo>
                  <a:lnTo>
                    <a:pt x="291749" y="217404"/>
                  </a:lnTo>
                  <a:lnTo>
                    <a:pt x="291749" y="225784"/>
                  </a:lnTo>
                  <a:lnTo>
                    <a:pt x="286674" y="230907"/>
                  </a:lnTo>
                  <a:lnTo>
                    <a:pt x="232349" y="285211"/>
                  </a:lnTo>
                  <a:lnTo>
                    <a:pt x="229799" y="287761"/>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08" name="Google Shape;308;p8"/>
          <p:cNvSpPr txBox="1"/>
          <p:nvPr/>
        </p:nvSpPr>
        <p:spPr>
          <a:xfrm>
            <a:off x="851507" y="1722520"/>
            <a:ext cx="2555875" cy="1311275"/>
          </a:xfrm>
          <a:prstGeom prst="rect">
            <a:avLst/>
          </a:prstGeom>
          <a:noFill/>
          <a:ln>
            <a:noFill/>
          </a:ln>
        </p:spPr>
        <p:txBody>
          <a:bodyPr anchorCtr="0" anchor="t" bIns="0" lIns="0" spcFirstLastPara="1" rIns="0" wrap="square" tIns="12700">
            <a:spAutoFit/>
          </a:bodyPr>
          <a:lstStyle/>
          <a:p>
            <a:pPr indent="0" lvl="0" marL="220345" marR="190500" rtl="0" algn="ctr">
              <a:lnSpc>
                <a:spcPct val="100000"/>
              </a:lnSpc>
              <a:spcBef>
                <a:spcPts val="0"/>
              </a:spcBef>
              <a:spcAft>
                <a:spcPts val="0"/>
              </a:spcAft>
              <a:buNone/>
            </a:pPr>
            <a:r>
              <a:rPr b="1" lang="en-US" sz="1900">
                <a:solidFill>
                  <a:srgbClr val="07105B"/>
                </a:solidFill>
                <a:latin typeface="Verdana"/>
                <a:ea typeface="Verdana"/>
                <a:cs typeface="Verdana"/>
                <a:sym typeface="Verdana"/>
              </a:rPr>
              <a:t>Filtering Bad Bid  Requests</a:t>
            </a:r>
            <a:endParaRPr sz="1900">
              <a:latin typeface="Verdana"/>
              <a:ea typeface="Verdana"/>
              <a:cs typeface="Verdana"/>
              <a:sym typeface="Verdana"/>
            </a:endParaRPr>
          </a:p>
          <a:p>
            <a:pPr indent="0" lvl="0" marL="12065" marR="5080" rtl="0" algn="ctr">
              <a:lnSpc>
                <a:spcPct val="102299"/>
              </a:lnSpc>
              <a:spcBef>
                <a:spcPts val="770"/>
              </a:spcBef>
              <a:spcAft>
                <a:spcPts val="0"/>
              </a:spcAft>
              <a:buNone/>
            </a:pPr>
            <a:r>
              <a:rPr lang="en-US" sz="1300">
                <a:solidFill>
                  <a:srgbClr val="07105B"/>
                </a:solidFill>
                <a:latin typeface="Play"/>
                <a:ea typeface="Play"/>
                <a:cs typeface="Play"/>
                <a:sym typeface="Play"/>
              </a:rPr>
              <a:t>Suspicious or fraudulent traﬃc is  ﬁltered out throughout the  process</a:t>
            </a:r>
            <a:endParaRPr sz="1300">
              <a:latin typeface="Play"/>
              <a:ea typeface="Play"/>
              <a:cs typeface="Play"/>
              <a:sym typeface="Play"/>
            </a:endParaRPr>
          </a:p>
        </p:txBody>
      </p:sp>
      <p:sp>
        <p:nvSpPr>
          <p:cNvPr id="309" name="Google Shape;309;p8"/>
          <p:cNvSpPr/>
          <p:nvPr/>
        </p:nvSpPr>
        <p:spPr>
          <a:xfrm>
            <a:off x="0" y="4063372"/>
            <a:ext cx="2101850" cy="1080135"/>
          </a:xfrm>
          <a:custGeom>
            <a:rect b="b" l="l" r="r" t="t"/>
            <a:pathLst>
              <a:path extrusionOk="0" h="1080135" w="2101850">
                <a:moveTo>
                  <a:pt x="2101702" y="1080116"/>
                </a:moveTo>
                <a:lnTo>
                  <a:pt x="0" y="1080116"/>
                </a:lnTo>
                <a:lnTo>
                  <a:pt x="0" y="241529"/>
                </a:lnTo>
                <a:lnTo>
                  <a:pt x="36344" y="188126"/>
                </a:lnTo>
                <a:lnTo>
                  <a:pt x="66091" y="149570"/>
                </a:lnTo>
                <a:lnTo>
                  <a:pt x="99055" y="113821"/>
                </a:lnTo>
                <a:lnTo>
                  <a:pt x="136452" y="81918"/>
                </a:lnTo>
                <a:lnTo>
                  <a:pt x="182554" y="52544"/>
                </a:lnTo>
                <a:lnTo>
                  <a:pt x="230970" y="29963"/>
                </a:lnTo>
                <a:lnTo>
                  <a:pt x="280794" y="13878"/>
                </a:lnTo>
                <a:lnTo>
                  <a:pt x="331115" y="3990"/>
                </a:lnTo>
                <a:lnTo>
                  <a:pt x="381027" y="0"/>
                </a:lnTo>
                <a:lnTo>
                  <a:pt x="429621" y="1609"/>
                </a:lnTo>
                <a:lnTo>
                  <a:pt x="475989" y="8519"/>
                </a:lnTo>
                <a:lnTo>
                  <a:pt x="526693" y="22486"/>
                </a:lnTo>
                <a:lnTo>
                  <a:pt x="574181" y="41703"/>
                </a:lnTo>
                <a:lnTo>
                  <a:pt x="618845" y="65250"/>
                </a:lnTo>
                <a:lnTo>
                  <a:pt x="661080" y="92209"/>
                </a:lnTo>
                <a:lnTo>
                  <a:pt x="701281" y="121663"/>
                </a:lnTo>
                <a:lnTo>
                  <a:pt x="739841" y="152693"/>
                </a:lnTo>
                <a:lnTo>
                  <a:pt x="776308" y="184482"/>
                </a:lnTo>
                <a:lnTo>
                  <a:pt x="811742" y="217317"/>
                </a:lnTo>
                <a:lnTo>
                  <a:pt x="845934" y="251311"/>
                </a:lnTo>
                <a:lnTo>
                  <a:pt x="878679" y="286582"/>
                </a:lnTo>
                <a:lnTo>
                  <a:pt x="909768" y="323243"/>
                </a:lnTo>
                <a:lnTo>
                  <a:pt x="936953" y="358599"/>
                </a:lnTo>
                <a:lnTo>
                  <a:pt x="962343" y="395343"/>
                </a:lnTo>
                <a:lnTo>
                  <a:pt x="989847" y="439849"/>
                </a:lnTo>
                <a:lnTo>
                  <a:pt x="1015793" y="485466"/>
                </a:lnTo>
                <a:lnTo>
                  <a:pt x="1041249" y="531405"/>
                </a:lnTo>
                <a:lnTo>
                  <a:pt x="1067282" y="576878"/>
                </a:lnTo>
                <a:lnTo>
                  <a:pt x="1094959" y="621095"/>
                </a:lnTo>
                <a:lnTo>
                  <a:pt x="1125347" y="663267"/>
                </a:lnTo>
                <a:lnTo>
                  <a:pt x="1165692" y="709058"/>
                </a:lnTo>
                <a:lnTo>
                  <a:pt x="1204162" y="743076"/>
                </a:lnTo>
                <a:lnTo>
                  <a:pt x="1247025" y="771955"/>
                </a:lnTo>
                <a:lnTo>
                  <a:pt x="1294265" y="794449"/>
                </a:lnTo>
                <a:lnTo>
                  <a:pt x="1345865" y="809318"/>
                </a:lnTo>
                <a:lnTo>
                  <a:pt x="1401809" y="815317"/>
                </a:lnTo>
                <a:lnTo>
                  <a:pt x="1992186" y="815317"/>
                </a:lnTo>
                <a:lnTo>
                  <a:pt x="1994393" y="816988"/>
                </a:lnTo>
                <a:lnTo>
                  <a:pt x="2025745" y="850042"/>
                </a:lnTo>
                <a:lnTo>
                  <a:pt x="2053762" y="891537"/>
                </a:lnTo>
                <a:lnTo>
                  <a:pt x="2080232" y="952185"/>
                </a:lnTo>
                <a:lnTo>
                  <a:pt x="2092969" y="1000856"/>
                </a:lnTo>
                <a:lnTo>
                  <a:pt x="2100331" y="1051854"/>
                </a:lnTo>
                <a:lnTo>
                  <a:pt x="2101702" y="1080116"/>
                </a:lnTo>
                <a:close/>
              </a:path>
              <a:path extrusionOk="0" h="1080135" w="2101850">
                <a:moveTo>
                  <a:pt x="1992186" y="815317"/>
                </a:moveTo>
                <a:lnTo>
                  <a:pt x="1401809" y="815317"/>
                </a:lnTo>
                <a:lnTo>
                  <a:pt x="1447348" y="813388"/>
                </a:lnTo>
                <a:lnTo>
                  <a:pt x="1493731" y="806898"/>
                </a:lnTo>
                <a:lnTo>
                  <a:pt x="1540707" y="797196"/>
                </a:lnTo>
                <a:lnTo>
                  <a:pt x="1588022" y="785627"/>
                </a:lnTo>
                <a:lnTo>
                  <a:pt x="1635425" y="773539"/>
                </a:lnTo>
                <a:lnTo>
                  <a:pt x="1682663" y="762280"/>
                </a:lnTo>
                <a:lnTo>
                  <a:pt x="1729484" y="753196"/>
                </a:lnTo>
                <a:lnTo>
                  <a:pt x="1775636" y="747634"/>
                </a:lnTo>
                <a:lnTo>
                  <a:pt x="1820866" y="746942"/>
                </a:lnTo>
                <a:lnTo>
                  <a:pt x="1870764" y="753512"/>
                </a:lnTo>
                <a:lnTo>
                  <a:pt x="1916552" y="767915"/>
                </a:lnTo>
                <a:lnTo>
                  <a:pt x="1957878" y="789343"/>
                </a:lnTo>
                <a:lnTo>
                  <a:pt x="1992186" y="815317"/>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0" name="Google Shape;310;p8"/>
          <p:cNvSpPr/>
          <p:nvPr/>
        </p:nvSpPr>
        <p:spPr>
          <a:xfrm>
            <a:off x="7373402" y="0"/>
            <a:ext cx="1771014" cy="1588135"/>
          </a:xfrm>
          <a:custGeom>
            <a:rect b="b" l="l" r="r" t="t"/>
            <a:pathLst>
              <a:path extrusionOk="0" h="1588135" w="1771015">
                <a:moveTo>
                  <a:pt x="303032" y="921525"/>
                </a:moveTo>
                <a:lnTo>
                  <a:pt x="252848" y="917763"/>
                </a:lnTo>
                <a:lnTo>
                  <a:pt x="206327" y="905954"/>
                </a:lnTo>
                <a:lnTo>
                  <a:pt x="163863" y="886883"/>
                </a:lnTo>
                <a:lnTo>
                  <a:pt x="125851" y="861334"/>
                </a:lnTo>
                <a:lnTo>
                  <a:pt x="92682" y="830090"/>
                </a:lnTo>
                <a:lnTo>
                  <a:pt x="62385" y="790235"/>
                </a:lnTo>
                <a:lnTo>
                  <a:pt x="32551" y="731173"/>
                </a:lnTo>
                <a:lnTo>
                  <a:pt x="17096" y="683291"/>
                </a:lnTo>
                <a:lnTo>
                  <a:pt x="6879" y="632784"/>
                </a:lnTo>
                <a:lnTo>
                  <a:pt x="1360" y="580259"/>
                </a:lnTo>
                <a:lnTo>
                  <a:pt x="0" y="526327"/>
                </a:lnTo>
                <a:lnTo>
                  <a:pt x="2257" y="471594"/>
                </a:lnTo>
                <a:lnTo>
                  <a:pt x="6481" y="427476"/>
                </a:lnTo>
                <a:lnTo>
                  <a:pt x="12694" y="383077"/>
                </a:lnTo>
                <a:lnTo>
                  <a:pt x="20855" y="338466"/>
                </a:lnTo>
                <a:lnTo>
                  <a:pt x="30923" y="293717"/>
                </a:lnTo>
                <a:lnTo>
                  <a:pt x="42858" y="248900"/>
                </a:lnTo>
                <a:lnTo>
                  <a:pt x="56618" y="204086"/>
                </a:lnTo>
                <a:lnTo>
                  <a:pt x="72163" y="159349"/>
                </a:lnTo>
                <a:lnTo>
                  <a:pt x="89451" y="114758"/>
                </a:lnTo>
                <a:lnTo>
                  <a:pt x="108442" y="70386"/>
                </a:lnTo>
                <a:lnTo>
                  <a:pt x="129095" y="26303"/>
                </a:lnTo>
                <a:lnTo>
                  <a:pt x="1770579" y="0"/>
                </a:lnTo>
                <a:lnTo>
                  <a:pt x="1770579" y="829708"/>
                </a:lnTo>
                <a:lnTo>
                  <a:pt x="717581" y="829708"/>
                </a:lnTo>
                <a:lnTo>
                  <a:pt x="672228" y="834194"/>
                </a:lnTo>
                <a:lnTo>
                  <a:pt x="626287" y="843281"/>
                </a:lnTo>
                <a:lnTo>
                  <a:pt x="579933" y="855609"/>
                </a:lnTo>
                <a:lnTo>
                  <a:pt x="533344" y="869819"/>
                </a:lnTo>
                <a:lnTo>
                  <a:pt x="486695" y="884551"/>
                </a:lnTo>
                <a:lnTo>
                  <a:pt x="440163" y="898447"/>
                </a:lnTo>
                <a:lnTo>
                  <a:pt x="393924" y="910148"/>
                </a:lnTo>
                <a:lnTo>
                  <a:pt x="348155" y="918294"/>
                </a:lnTo>
                <a:lnTo>
                  <a:pt x="303032" y="921525"/>
                </a:lnTo>
                <a:close/>
              </a:path>
              <a:path extrusionOk="0" h="1588135" w="1771015">
                <a:moveTo>
                  <a:pt x="1733966" y="1587541"/>
                </a:moveTo>
                <a:lnTo>
                  <a:pt x="1687279" y="1583249"/>
                </a:lnTo>
                <a:lnTo>
                  <a:pt x="1635875" y="1572154"/>
                </a:lnTo>
                <a:lnTo>
                  <a:pt x="1587384" y="1555637"/>
                </a:lnTo>
                <a:lnTo>
                  <a:pt x="1541467" y="1534635"/>
                </a:lnTo>
                <a:lnTo>
                  <a:pt x="1497783" y="1510090"/>
                </a:lnTo>
                <a:lnTo>
                  <a:pt x="1455993" y="1482940"/>
                </a:lnTo>
                <a:lnTo>
                  <a:pt x="1415755" y="1454124"/>
                </a:lnTo>
                <a:lnTo>
                  <a:pt x="1377553" y="1424435"/>
                </a:lnTo>
                <a:lnTo>
                  <a:pt x="1340329" y="1393640"/>
                </a:lnTo>
                <a:lnTo>
                  <a:pt x="1304281" y="1361616"/>
                </a:lnTo>
                <a:lnTo>
                  <a:pt x="1269607" y="1328236"/>
                </a:lnTo>
                <a:lnTo>
                  <a:pt x="1236505" y="1293375"/>
                </a:lnTo>
                <a:lnTo>
                  <a:pt x="1207377" y="1259607"/>
                </a:lnTo>
                <a:lnTo>
                  <a:pt x="1179955" y="1224340"/>
                </a:lnTo>
                <a:lnTo>
                  <a:pt x="1149993" y="1181453"/>
                </a:lnTo>
                <a:lnTo>
                  <a:pt x="1121526" y="1137369"/>
                </a:lnTo>
                <a:lnTo>
                  <a:pt x="1093530" y="1092935"/>
                </a:lnTo>
                <a:lnTo>
                  <a:pt x="1064985" y="1048997"/>
                </a:lnTo>
                <a:lnTo>
                  <a:pt x="1034867" y="1006405"/>
                </a:lnTo>
                <a:lnTo>
                  <a:pt x="1002155" y="966005"/>
                </a:lnTo>
                <a:lnTo>
                  <a:pt x="959297" y="922534"/>
                </a:lnTo>
                <a:lnTo>
                  <a:pt x="918979" y="890730"/>
                </a:lnTo>
                <a:lnTo>
                  <a:pt x="874562" y="864307"/>
                </a:lnTo>
                <a:lnTo>
                  <a:pt x="826133" y="844502"/>
                </a:lnTo>
                <a:lnTo>
                  <a:pt x="773777" y="832556"/>
                </a:lnTo>
                <a:lnTo>
                  <a:pt x="717581" y="829708"/>
                </a:lnTo>
                <a:lnTo>
                  <a:pt x="1770579" y="829708"/>
                </a:lnTo>
                <a:lnTo>
                  <a:pt x="1770579" y="1586695"/>
                </a:lnTo>
                <a:lnTo>
                  <a:pt x="1733966" y="1587541"/>
                </a:lnTo>
                <a:close/>
              </a:path>
            </a:pathLst>
          </a:custGeom>
          <a:solidFill>
            <a:srgbClr val="8ECDF9">
              <a:alpha val="6039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1" name="Google Shape;311;p8"/>
          <p:cNvSpPr txBox="1"/>
          <p:nvPr/>
        </p:nvSpPr>
        <p:spPr>
          <a:xfrm>
            <a:off x="5820733" y="1722520"/>
            <a:ext cx="2219960" cy="1311275"/>
          </a:xfrm>
          <a:prstGeom prst="rect">
            <a:avLst/>
          </a:prstGeom>
          <a:noFill/>
          <a:ln>
            <a:noFill/>
          </a:ln>
        </p:spPr>
        <p:txBody>
          <a:bodyPr anchorCtr="0" anchor="t" bIns="0" lIns="0" spcFirstLastPara="1" rIns="0" wrap="square" tIns="12700">
            <a:spAutoFit/>
          </a:bodyPr>
          <a:lstStyle/>
          <a:p>
            <a:pPr indent="0" lvl="0" marL="314325" marR="286385" rtl="0" algn="ctr">
              <a:lnSpc>
                <a:spcPct val="100000"/>
              </a:lnSpc>
              <a:spcBef>
                <a:spcPts val="0"/>
              </a:spcBef>
              <a:spcAft>
                <a:spcPts val="0"/>
              </a:spcAft>
              <a:buNone/>
            </a:pPr>
            <a:r>
              <a:rPr b="1" lang="en-US" sz="1900">
                <a:solidFill>
                  <a:srgbClr val="07105B"/>
                </a:solidFill>
                <a:latin typeface="Verdana"/>
                <a:ea typeface="Verdana"/>
                <a:cs typeface="Verdana"/>
                <a:sym typeface="Verdana"/>
              </a:rPr>
              <a:t>Post-install  optimization</a:t>
            </a:r>
            <a:endParaRPr sz="1900">
              <a:latin typeface="Verdana"/>
              <a:ea typeface="Verdana"/>
              <a:cs typeface="Verdana"/>
              <a:sym typeface="Verdana"/>
            </a:endParaRPr>
          </a:p>
          <a:p>
            <a:pPr indent="-1904" lvl="0" marL="12065" marR="5080" rtl="0" algn="ctr">
              <a:lnSpc>
                <a:spcPct val="102299"/>
              </a:lnSpc>
              <a:spcBef>
                <a:spcPts val="770"/>
              </a:spcBef>
              <a:spcAft>
                <a:spcPts val="0"/>
              </a:spcAft>
              <a:buNone/>
            </a:pPr>
            <a:r>
              <a:rPr lang="en-US" sz="1300">
                <a:solidFill>
                  <a:srgbClr val="07105B"/>
                </a:solidFill>
                <a:latin typeface="Play"/>
                <a:ea typeface="Play"/>
                <a:cs typeface="Play"/>
                <a:sym typeface="Play"/>
              </a:rPr>
              <a:t>To further ﬁlter false users,  campaigns are optimized for  post-install engagements</a:t>
            </a:r>
            <a:endParaRPr sz="1300">
              <a:latin typeface="Play"/>
              <a:ea typeface="Play"/>
              <a:cs typeface="Play"/>
              <a:sym typeface="Play"/>
            </a:endParaRPr>
          </a:p>
        </p:txBody>
      </p:sp>
      <p:sp>
        <p:nvSpPr>
          <p:cNvPr id="312" name="Google Shape;312;p8"/>
          <p:cNvSpPr txBox="1"/>
          <p:nvPr/>
        </p:nvSpPr>
        <p:spPr>
          <a:xfrm>
            <a:off x="3220569" y="3463962"/>
            <a:ext cx="2539365" cy="1513840"/>
          </a:xfrm>
          <a:prstGeom prst="rect">
            <a:avLst/>
          </a:prstGeom>
          <a:noFill/>
          <a:ln>
            <a:noFill/>
          </a:ln>
        </p:spPr>
        <p:txBody>
          <a:bodyPr anchorCtr="0" anchor="t" bIns="0" lIns="0" spcFirstLastPara="1" rIns="0" wrap="square" tIns="12700">
            <a:spAutoFit/>
          </a:bodyPr>
          <a:lstStyle/>
          <a:p>
            <a:pPr indent="-634" lvl="0" marL="29209" marR="5080" rtl="0" algn="ctr">
              <a:lnSpc>
                <a:spcPct val="100000"/>
              </a:lnSpc>
              <a:spcBef>
                <a:spcPts val="0"/>
              </a:spcBef>
              <a:spcAft>
                <a:spcPts val="0"/>
              </a:spcAft>
              <a:buNone/>
            </a:pPr>
            <a:r>
              <a:rPr b="1" lang="en-US" sz="1900">
                <a:solidFill>
                  <a:srgbClr val="07105B"/>
                </a:solidFill>
                <a:latin typeface="Verdana"/>
                <a:ea typeface="Verdana"/>
                <a:cs typeface="Verdana"/>
                <a:sym typeface="Verdana"/>
              </a:rPr>
              <a:t>Availability of a  fraud-free database</a:t>
            </a:r>
            <a:endParaRPr sz="1900">
              <a:latin typeface="Verdana"/>
              <a:ea typeface="Verdana"/>
              <a:cs typeface="Verdana"/>
              <a:sym typeface="Verdana"/>
            </a:endParaRPr>
          </a:p>
          <a:p>
            <a:pPr indent="1904" lvl="0" marL="12700" marR="12065" rtl="0" algn="ctr">
              <a:lnSpc>
                <a:spcPct val="102299"/>
              </a:lnSpc>
              <a:spcBef>
                <a:spcPts val="770"/>
              </a:spcBef>
              <a:spcAft>
                <a:spcPts val="0"/>
              </a:spcAft>
              <a:buNone/>
            </a:pPr>
            <a:r>
              <a:rPr lang="en-US" sz="1300">
                <a:solidFill>
                  <a:srgbClr val="07105B"/>
                </a:solidFill>
                <a:latin typeface="Play"/>
                <a:ea typeface="Play"/>
                <a:cs typeface="Play"/>
                <a:sym typeface="Play"/>
              </a:rPr>
              <a:t>A large database of  approximately 2 bn fraud-free,  veriﬁed devices ensuring ads are  shown to real, quality users</a:t>
            </a:r>
            <a:endParaRPr sz="1300">
              <a:latin typeface="Play"/>
              <a:ea typeface="Play"/>
              <a:cs typeface="Play"/>
              <a:sym typeface="Play"/>
            </a:endParaRPr>
          </a:p>
        </p:txBody>
      </p:sp>
      <p:sp>
        <p:nvSpPr>
          <p:cNvPr id="313" name="Google Shape;313;p8"/>
          <p:cNvSpPr txBox="1"/>
          <p:nvPr>
            <p:ph type="title"/>
          </p:nvPr>
        </p:nvSpPr>
        <p:spPr>
          <a:xfrm>
            <a:off x="860756" y="198009"/>
            <a:ext cx="739584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t>Fraud-free programmatic campaigns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9"/>
          <p:cNvSpPr txBox="1"/>
          <p:nvPr>
            <p:ph type="title"/>
          </p:nvPr>
        </p:nvSpPr>
        <p:spPr>
          <a:xfrm>
            <a:off x="384724" y="274209"/>
            <a:ext cx="75107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t>Ad formats and Creatives A/B Testing</a:t>
            </a:r>
            <a:endParaRPr sz="3000"/>
          </a:p>
        </p:txBody>
      </p:sp>
      <p:grpSp>
        <p:nvGrpSpPr>
          <p:cNvPr id="319" name="Google Shape;319;p9"/>
          <p:cNvGrpSpPr/>
          <p:nvPr/>
        </p:nvGrpSpPr>
        <p:grpSpPr>
          <a:xfrm>
            <a:off x="0" y="1396072"/>
            <a:ext cx="1718424" cy="3747838"/>
            <a:chOff x="0" y="1396072"/>
            <a:chExt cx="1718424" cy="3747838"/>
          </a:xfrm>
        </p:grpSpPr>
        <p:sp>
          <p:nvSpPr>
            <p:cNvPr id="320" name="Google Shape;320;p9"/>
            <p:cNvSpPr/>
            <p:nvPr/>
          </p:nvSpPr>
          <p:spPr>
            <a:xfrm>
              <a:off x="556403" y="2165480"/>
              <a:ext cx="1105535" cy="1666239"/>
            </a:xfrm>
            <a:custGeom>
              <a:rect b="b" l="l" r="r" t="t"/>
              <a:pathLst>
                <a:path extrusionOk="0" h="1666239" w="1105535">
                  <a:moveTo>
                    <a:pt x="600448" y="1665986"/>
                  </a:moveTo>
                  <a:lnTo>
                    <a:pt x="0" y="823088"/>
                  </a:lnTo>
                  <a:lnTo>
                    <a:pt x="914140" y="28252"/>
                  </a:lnTo>
                  <a:lnTo>
                    <a:pt x="949621" y="7050"/>
                  </a:lnTo>
                  <a:lnTo>
                    <a:pt x="989325" y="0"/>
                  </a:lnTo>
                  <a:lnTo>
                    <a:pt x="1009252" y="1720"/>
                  </a:lnTo>
                  <a:lnTo>
                    <a:pt x="1047206" y="15402"/>
                  </a:lnTo>
                  <a:lnTo>
                    <a:pt x="1093629" y="65307"/>
                  </a:lnTo>
                  <a:lnTo>
                    <a:pt x="1105059" y="110218"/>
                  </a:lnTo>
                  <a:lnTo>
                    <a:pt x="1098257" y="156009"/>
                  </a:lnTo>
                  <a:lnTo>
                    <a:pt x="1072957" y="196644"/>
                  </a:lnTo>
                  <a:lnTo>
                    <a:pt x="700506" y="580638"/>
                  </a:lnTo>
                  <a:lnTo>
                    <a:pt x="955535" y="1145412"/>
                  </a:lnTo>
                  <a:lnTo>
                    <a:pt x="955535" y="1148337"/>
                  </a:lnTo>
                  <a:lnTo>
                    <a:pt x="941428" y="1195834"/>
                  </a:lnTo>
                  <a:lnTo>
                    <a:pt x="924919" y="1242361"/>
                  </a:lnTo>
                  <a:lnTo>
                    <a:pt x="906063" y="1287833"/>
                  </a:lnTo>
                  <a:lnTo>
                    <a:pt x="884916" y="1332166"/>
                  </a:lnTo>
                  <a:lnTo>
                    <a:pt x="861531" y="1375275"/>
                  </a:lnTo>
                  <a:lnTo>
                    <a:pt x="835962" y="1417077"/>
                  </a:lnTo>
                  <a:lnTo>
                    <a:pt x="808266" y="1457487"/>
                  </a:lnTo>
                  <a:lnTo>
                    <a:pt x="778495" y="1496421"/>
                  </a:lnTo>
                  <a:lnTo>
                    <a:pt x="746706" y="1533793"/>
                  </a:lnTo>
                  <a:lnTo>
                    <a:pt x="712952" y="1569520"/>
                  </a:lnTo>
                  <a:lnTo>
                    <a:pt x="677288" y="1603518"/>
                  </a:lnTo>
                  <a:lnTo>
                    <a:pt x="639768" y="1635701"/>
                  </a:lnTo>
                  <a:lnTo>
                    <a:pt x="600448" y="1665986"/>
                  </a:lnTo>
                  <a:close/>
                </a:path>
              </a:pathLst>
            </a:custGeom>
            <a:solidFill>
              <a:srgbClr val="FF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1" name="Google Shape;321;p9"/>
            <p:cNvSpPr/>
            <p:nvPr/>
          </p:nvSpPr>
          <p:spPr>
            <a:xfrm>
              <a:off x="71275" y="1396072"/>
              <a:ext cx="1566545" cy="2063750"/>
            </a:xfrm>
            <a:custGeom>
              <a:rect b="b" l="l" r="r" t="t"/>
              <a:pathLst>
                <a:path extrusionOk="0" h="2063750" w="1566545">
                  <a:moveTo>
                    <a:pt x="747847" y="2063420"/>
                  </a:moveTo>
                  <a:lnTo>
                    <a:pt x="701964" y="2056571"/>
                  </a:lnTo>
                  <a:lnTo>
                    <a:pt x="660331" y="2036864"/>
                  </a:lnTo>
                  <a:lnTo>
                    <a:pt x="625896" y="2005560"/>
                  </a:lnTo>
                  <a:lnTo>
                    <a:pt x="601608" y="1963921"/>
                  </a:lnTo>
                  <a:lnTo>
                    <a:pt x="10735" y="478236"/>
                  </a:lnTo>
                  <a:lnTo>
                    <a:pt x="0" y="429035"/>
                  </a:lnTo>
                  <a:lnTo>
                    <a:pt x="4911" y="380664"/>
                  </a:lnTo>
                  <a:lnTo>
                    <a:pt x="24042" y="336497"/>
                  </a:lnTo>
                  <a:lnTo>
                    <a:pt x="55964" y="299908"/>
                  </a:lnTo>
                  <a:lnTo>
                    <a:pt x="99249" y="274271"/>
                  </a:lnTo>
                  <a:lnTo>
                    <a:pt x="760332" y="11544"/>
                  </a:lnTo>
                  <a:lnTo>
                    <a:pt x="804392" y="708"/>
                  </a:lnTo>
                  <a:lnTo>
                    <a:pt x="819090" y="0"/>
                  </a:lnTo>
                  <a:lnTo>
                    <a:pt x="864680" y="6828"/>
                  </a:lnTo>
                  <a:lnTo>
                    <a:pt x="906020" y="26470"/>
                  </a:lnTo>
                  <a:lnTo>
                    <a:pt x="928650" y="47119"/>
                  </a:lnTo>
                  <a:lnTo>
                    <a:pt x="818997" y="47119"/>
                  </a:lnTo>
                  <a:lnTo>
                    <a:pt x="808836" y="47596"/>
                  </a:lnTo>
                  <a:lnTo>
                    <a:pt x="758455" y="62514"/>
                  </a:lnTo>
                  <a:lnTo>
                    <a:pt x="725246" y="87312"/>
                  </a:lnTo>
                  <a:lnTo>
                    <a:pt x="709365" y="125122"/>
                  </a:lnTo>
                  <a:lnTo>
                    <a:pt x="706455" y="152999"/>
                  </a:lnTo>
                  <a:lnTo>
                    <a:pt x="700948" y="173049"/>
                  </a:lnTo>
                  <a:lnTo>
                    <a:pt x="690567" y="190767"/>
                  </a:lnTo>
                  <a:lnTo>
                    <a:pt x="675857" y="205229"/>
                  </a:lnTo>
                  <a:lnTo>
                    <a:pt x="657362" y="215512"/>
                  </a:lnTo>
                  <a:lnTo>
                    <a:pt x="434825" y="304306"/>
                  </a:lnTo>
                  <a:lnTo>
                    <a:pt x="164860" y="304306"/>
                  </a:lnTo>
                  <a:lnTo>
                    <a:pt x="157543" y="304644"/>
                  </a:lnTo>
                  <a:lnTo>
                    <a:pt x="116614" y="318479"/>
                  </a:lnTo>
                  <a:lnTo>
                    <a:pt x="79920" y="342101"/>
                  </a:lnTo>
                  <a:lnTo>
                    <a:pt x="56224" y="376723"/>
                  </a:lnTo>
                  <a:lnTo>
                    <a:pt x="47329" y="417820"/>
                  </a:lnTo>
                  <a:lnTo>
                    <a:pt x="55039" y="460871"/>
                  </a:lnTo>
                  <a:lnTo>
                    <a:pt x="645818" y="1946646"/>
                  </a:lnTo>
                  <a:lnTo>
                    <a:pt x="686578" y="1997539"/>
                  </a:lnTo>
                  <a:lnTo>
                    <a:pt x="747472" y="2015920"/>
                  </a:lnTo>
                  <a:lnTo>
                    <a:pt x="897226" y="2015920"/>
                  </a:lnTo>
                  <a:lnTo>
                    <a:pt x="805575" y="2052420"/>
                  </a:lnTo>
                  <a:lnTo>
                    <a:pt x="791262" y="2057314"/>
                  </a:lnTo>
                  <a:lnTo>
                    <a:pt x="776817" y="2060742"/>
                  </a:lnTo>
                  <a:lnTo>
                    <a:pt x="762319" y="2062760"/>
                  </a:lnTo>
                  <a:lnTo>
                    <a:pt x="747847" y="2063420"/>
                  </a:lnTo>
                  <a:close/>
                </a:path>
                <a:path extrusionOk="0" h="2063750" w="1566545">
                  <a:moveTo>
                    <a:pt x="897226" y="2015920"/>
                  </a:moveTo>
                  <a:lnTo>
                    <a:pt x="747472" y="2015920"/>
                  </a:lnTo>
                  <a:lnTo>
                    <a:pt x="757653" y="2015456"/>
                  </a:lnTo>
                  <a:lnTo>
                    <a:pt x="767877" y="2014039"/>
                  </a:lnTo>
                  <a:lnTo>
                    <a:pt x="1449293" y="1745496"/>
                  </a:lnTo>
                  <a:lnTo>
                    <a:pt x="1485986" y="1721755"/>
                  </a:lnTo>
                  <a:lnTo>
                    <a:pt x="1509682" y="1686934"/>
                  </a:lnTo>
                  <a:lnTo>
                    <a:pt x="1518576" y="1645793"/>
                  </a:lnTo>
                  <a:lnTo>
                    <a:pt x="1510866" y="1603096"/>
                  </a:lnTo>
                  <a:lnTo>
                    <a:pt x="921027" y="116392"/>
                  </a:lnTo>
                  <a:lnTo>
                    <a:pt x="880009" y="65528"/>
                  </a:lnTo>
                  <a:lnTo>
                    <a:pt x="818997" y="47119"/>
                  </a:lnTo>
                  <a:lnTo>
                    <a:pt x="928650" y="47119"/>
                  </a:lnTo>
                  <a:lnTo>
                    <a:pt x="940196" y="57656"/>
                  </a:lnTo>
                  <a:lnTo>
                    <a:pt x="964297" y="99119"/>
                  </a:lnTo>
                  <a:lnTo>
                    <a:pt x="1555171" y="1585746"/>
                  </a:lnTo>
                  <a:lnTo>
                    <a:pt x="1566004" y="1634487"/>
                  </a:lnTo>
                  <a:lnTo>
                    <a:pt x="1561325" y="1682580"/>
                  </a:lnTo>
                  <a:lnTo>
                    <a:pt x="1542472" y="1726605"/>
                  </a:lnTo>
                  <a:lnTo>
                    <a:pt x="1510783" y="1763142"/>
                  </a:lnTo>
                  <a:lnTo>
                    <a:pt x="1467596" y="1788771"/>
                  </a:lnTo>
                  <a:lnTo>
                    <a:pt x="897226" y="2015920"/>
                  </a:lnTo>
                  <a:close/>
                </a:path>
                <a:path extrusionOk="0" h="2063750" w="1566545">
                  <a:moveTo>
                    <a:pt x="286226" y="357716"/>
                  </a:moveTo>
                  <a:lnTo>
                    <a:pt x="247313" y="347500"/>
                  </a:lnTo>
                  <a:lnTo>
                    <a:pt x="214796" y="322329"/>
                  </a:lnTo>
                  <a:lnTo>
                    <a:pt x="203455" y="314523"/>
                  </a:lnTo>
                  <a:lnTo>
                    <a:pt x="191165" y="308882"/>
                  </a:lnTo>
                  <a:lnTo>
                    <a:pt x="178206" y="305459"/>
                  </a:lnTo>
                  <a:lnTo>
                    <a:pt x="164860" y="304306"/>
                  </a:lnTo>
                  <a:lnTo>
                    <a:pt x="434825" y="304306"/>
                  </a:lnTo>
                  <a:lnTo>
                    <a:pt x="314853" y="352176"/>
                  </a:lnTo>
                  <a:lnTo>
                    <a:pt x="307873" y="354626"/>
                  </a:lnTo>
                  <a:lnTo>
                    <a:pt x="300751" y="356354"/>
                  </a:lnTo>
                  <a:lnTo>
                    <a:pt x="293524" y="357379"/>
                  </a:lnTo>
                  <a:lnTo>
                    <a:pt x="286226" y="357716"/>
                  </a:lnTo>
                  <a:close/>
                </a:path>
              </a:pathLst>
            </a:custGeom>
            <a:solidFill>
              <a:srgbClr val="1F3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2" name="Google Shape;322;p9"/>
            <p:cNvSpPr/>
            <p:nvPr/>
          </p:nvSpPr>
          <p:spPr>
            <a:xfrm>
              <a:off x="117666" y="1443379"/>
              <a:ext cx="1471658" cy="19694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3" name="Google Shape;323;p9"/>
            <p:cNvSpPr/>
            <p:nvPr/>
          </p:nvSpPr>
          <p:spPr>
            <a:xfrm>
              <a:off x="118618" y="1990712"/>
              <a:ext cx="186055" cy="447675"/>
            </a:xfrm>
            <a:custGeom>
              <a:rect b="b" l="l" r="r" t="t"/>
              <a:pathLst>
                <a:path extrusionOk="0" h="447675" w="186054">
                  <a:moveTo>
                    <a:pt x="84658" y="189598"/>
                  </a:moveTo>
                  <a:lnTo>
                    <a:pt x="9563" y="0"/>
                  </a:lnTo>
                  <a:lnTo>
                    <a:pt x="0" y="3848"/>
                  </a:lnTo>
                  <a:lnTo>
                    <a:pt x="74993" y="193446"/>
                  </a:lnTo>
                  <a:lnTo>
                    <a:pt x="84658" y="189598"/>
                  </a:lnTo>
                  <a:close/>
                </a:path>
                <a:path extrusionOk="0" h="447675" w="186054">
                  <a:moveTo>
                    <a:pt x="185661" y="443598"/>
                  </a:moveTo>
                  <a:lnTo>
                    <a:pt x="110655" y="253149"/>
                  </a:lnTo>
                  <a:lnTo>
                    <a:pt x="100990" y="257937"/>
                  </a:lnTo>
                  <a:lnTo>
                    <a:pt x="176085" y="447446"/>
                  </a:lnTo>
                  <a:lnTo>
                    <a:pt x="185661" y="443598"/>
                  </a:lnTo>
                  <a:close/>
                </a:path>
              </a:pathLst>
            </a:custGeom>
            <a:solidFill>
              <a:srgbClr val="08264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4" name="Google Shape;324;p9"/>
            <p:cNvSpPr/>
            <p:nvPr/>
          </p:nvSpPr>
          <p:spPr>
            <a:xfrm>
              <a:off x="1366634" y="2974119"/>
              <a:ext cx="351790" cy="454025"/>
            </a:xfrm>
            <a:custGeom>
              <a:rect b="b" l="l" r="r" t="t"/>
              <a:pathLst>
                <a:path extrusionOk="0" h="454025" w="351789">
                  <a:moveTo>
                    <a:pt x="102512" y="453749"/>
                  </a:moveTo>
                  <a:lnTo>
                    <a:pt x="97067" y="453749"/>
                  </a:lnTo>
                  <a:lnTo>
                    <a:pt x="65235" y="448387"/>
                  </a:lnTo>
                  <a:lnTo>
                    <a:pt x="37195" y="433317"/>
                  </a:lnTo>
                  <a:lnTo>
                    <a:pt x="15296" y="410064"/>
                  </a:lnTo>
                  <a:lnTo>
                    <a:pt x="1890" y="380149"/>
                  </a:lnTo>
                  <a:lnTo>
                    <a:pt x="0" y="343825"/>
                  </a:lnTo>
                  <a:lnTo>
                    <a:pt x="10560" y="310489"/>
                  </a:lnTo>
                  <a:lnTo>
                    <a:pt x="31945" y="283121"/>
                  </a:lnTo>
                  <a:lnTo>
                    <a:pt x="62525" y="264699"/>
                  </a:lnTo>
                  <a:lnTo>
                    <a:pt x="144375" y="234849"/>
                  </a:lnTo>
                  <a:lnTo>
                    <a:pt x="316614" y="0"/>
                  </a:lnTo>
                  <a:lnTo>
                    <a:pt x="340644" y="87574"/>
                  </a:lnTo>
                  <a:lnTo>
                    <a:pt x="350259" y="137202"/>
                  </a:lnTo>
                  <a:lnTo>
                    <a:pt x="351517" y="187185"/>
                  </a:lnTo>
                  <a:lnTo>
                    <a:pt x="344597" y="236508"/>
                  </a:lnTo>
                  <a:lnTo>
                    <a:pt x="329680" y="284152"/>
                  </a:lnTo>
                  <a:lnTo>
                    <a:pt x="306947" y="329099"/>
                  </a:lnTo>
                  <a:lnTo>
                    <a:pt x="277097" y="377249"/>
                  </a:lnTo>
                  <a:lnTo>
                    <a:pt x="239236" y="417777"/>
                  </a:lnTo>
                  <a:lnTo>
                    <a:pt x="187647" y="438824"/>
                  </a:lnTo>
                  <a:lnTo>
                    <a:pt x="113587" y="452324"/>
                  </a:lnTo>
                  <a:lnTo>
                    <a:pt x="108050" y="453274"/>
                  </a:lnTo>
                  <a:lnTo>
                    <a:pt x="102512" y="453749"/>
                  </a:lnTo>
                  <a:close/>
                </a:path>
              </a:pathLst>
            </a:custGeom>
            <a:solidFill>
              <a:srgbClr val="FF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5" name="Google Shape;325;p9"/>
            <p:cNvSpPr/>
            <p:nvPr/>
          </p:nvSpPr>
          <p:spPr>
            <a:xfrm>
              <a:off x="1447464" y="3256093"/>
              <a:ext cx="99119" cy="1204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6" name="Google Shape;326;p9"/>
            <p:cNvSpPr/>
            <p:nvPr/>
          </p:nvSpPr>
          <p:spPr>
            <a:xfrm>
              <a:off x="1284491" y="2805719"/>
              <a:ext cx="400685" cy="473075"/>
            </a:xfrm>
            <a:custGeom>
              <a:rect b="b" l="l" r="r" t="t"/>
              <a:pathLst>
                <a:path extrusionOk="0" h="473075" w="400685">
                  <a:moveTo>
                    <a:pt x="109187" y="472524"/>
                  </a:moveTo>
                  <a:lnTo>
                    <a:pt x="61597" y="461814"/>
                  </a:lnTo>
                  <a:lnTo>
                    <a:pt x="22455" y="430199"/>
                  </a:lnTo>
                  <a:lnTo>
                    <a:pt x="3607" y="393359"/>
                  </a:lnTo>
                  <a:lnTo>
                    <a:pt x="0" y="353546"/>
                  </a:lnTo>
                  <a:lnTo>
                    <a:pt x="10999" y="315002"/>
                  </a:lnTo>
                  <a:lnTo>
                    <a:pt x="35973" y="281974"/>
                  </a:lnTo>
                  <a:lnTo>
                    <a:pt x="356424" y="0"/>
                  </a:lnTo>
                  <a:lnTo>
                    <a:pt x="377542" y="43374"/>
                  </a:lnTo>
                  <a:lnTo>
                    <a:pt x="394219" y="90731"/>
                  </a:lnTo>
                  <a:lnTo>
                    <a:pt x="400195" y="139380"/>
                  </a:lnTo>
                  <a:lnTo>
                    <a:pt x="395846" y="187712"/>
                  </a:lnTo>
                  <a:lnTo>
                    <a:pt x="381548" y="234118"/>
                  </a:lnTo>
                  <a:lnTo>
                    <a:pt x="357675" y="276992"/>
                  </a:lnTo>
                  <a:lnTo>
                    <a:pt x="324604" y="314724"/>
                  </a:lnTo>
                  <a:lnTo>
                    <a:pt x="182212" y="444649"/>
                  </a:lnTo>
                  <a:lnTo>
                    <a:pt x="147636" y="465589"/>
                  </a:lnTo>
                  <a:lnTo>
                    <a:pt x="109187" y="472524"/>
                  </a:lnTo>
                  <a:close/>
                </a:path>
              </a:pathLst>
            </a:custGeom>
            <a:solidFill>
              <a:srgbClr val="FF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7" name="Google Shape;327;p9"/>
            <p:cNvSpPr/>
            <p:nvPr/>
          </p:nvSpPr>
          <p:spPr>
            <a:xfrm>
              <a:off x="1357131" y="3057843"/>
              <a:ext cx="138483" cy="1501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8" name="Google Shape;328;p9"/>
            <p:cNvSpPr/>
            <p:nvPr/>
          </p:nvSpPr>
          <p:spPr>
            <a:xfrm>
              <a:off x="1209435" y="2574644"/>
              <a:ext cx="450215" cy="500380"/>
            </a:xfrm>
            <a:custGeom>
              <a:rect b="b" l="l" r="r" t="t"/>
              <a:pathLst>
                <a:path extrusionOk="0" h="500380" w="450214">
                  <a:moveTo>
                    <a:pt x="123982" y="499823"/>
                  </a:moveTo>
                  <a:lnTo>
                    <a:pt x="69470" y="487389"/>
                  </a:lnTo>
                  <a:lnTo>
                    <a:pt x="24392" y="450524"/>
                  </a:lnTo>
                  <a:lnTo>
                    <a:pt x="3585" y="407693"/>
                  </a:lnTo>
                  <a:lnTo>
                    <a:pt x="0" y="361886"/>
                  </a:lnTo>
                  <a:lnTo>
                    <a:pt x="13186" y="318048"/>
                  </a:lnTo>
                  <a:lnTo>
                    <a:pt x="42694" y="281124"/>
                  </a:lnTo>
                  <a:lnTo>
                    <a:pt x="285146" y="74224"/>
                  </a:lnTo>
                  <a:lnTo>
                    <a:pt x="257269" y="4974"/>
                  </a:lnTo>
                  <a:lnTo>
                    <a:pt x="266995" y="2763"/>
                  </a:lnTo>
                  <a:lnTo>
                    <a:pt x="276722" y="1212"/>
                  </a:lnTo>
                  <a:lnTo>
                    <a:pt x="286413" y="299"/>
                  </a:lnTo>
                  <a:lnTo>
                    <a:pt x="296034" y="0"/>
                  </a:lnTo>
                  <a:lnTo>
                    <a:pt x="342278" y="7219"/>
                  </a:lnTo>
                  <a:lnTo>
                    <a:pt x="383620" y="27846"/>
                  </a:lnTo>
                  <a:lnTo>
                    <a:pt x="416955" y="60338"/>
                  </a:lnTo>
                  <a:lnTo>
                    <a:pt x="439176" y="103149"/>
                  </a:lnTo>
                  <a:lnTo>
                    <a:pt x="449699" y="151954"/>
                  </a:lnTo>
                  <a:lnTo>
                    <a:pt x="445853" y="192883"/>
                  </a:lnTo>
                  <a:lnTo>
                    <a:pt x="431182" y="231277"/>
                  </a:lnTo>
                  <a:lnTo>
                    <a:pt x="406419" y="264774"/>
                  </a:lnTo>
                  <a:lnTo>
                    <a:pt x="213059" y="462074"/>
                  </a:lnTo>
                  <a:lnTo>
                    <a:pt x="171442" y="490455"/>
                  </a:lnTo>
                  <a:lnTo>
                    <a:pt x="148077" y="497490"/>
                  </a:lnTo>
                  <a:lnTo>
                    <a:pt x="123982" y="499823"/>
                  </a:lnTo>
                  <a:close/>
                </a:path>
              </a:pathLst>
            </a:custGeom>
            <a:solidFill>
              <a:srgbClr val="FF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9" name="Google Shape;329;p9"/>
            <p:cNvSpPr/>
            <p:nvPr/>
          </p:nvSpPr>
          <p:spPr>
            <a:xfrm>
              <a:off x="1288033" y="2830794"/>
              <a:ext cx="161401" cy="16884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0" name="Google Shape;330;p9"/>
            <p:cNvSpPr/>
            <p:nvPr/>
          </p:nvSpPr>
          <p:spPr>
            <a:xfrm>
              <a:off x="0" y="2498980"/>
              <a:ext cx="1158240" cy="2644775"/>
            </a:xfrm>
            <a:custGeom>
              <a:rect b="b" l="l" r="r" t="t"/>
              <a:pathLst>
                <a:path extrusionOk="0" h="2644775" w="1158240">
                  <a:moveTo>
                    <a:pt x="820471" y="2644509"/>
                  </a:moveTo>
                  <a:lnTo>
                    <a:pt x="0" y="2644509"/>
                  </a:lnTo>
                  <a:lnTo>
                    <a:pt x="0" y="2397878"/>
                  </a:lnTo>
                  <a:lnTo>
                    <a:pt x="574698" y="1145887"/>
                  </a:lnTo>
                  <a:lnTo>
                    <a:pt x="474641" y="908238"/>
                  </a:lnTo>
                  <a:lnTo>
                    <a:pt x="455380" y="860174"/>
                  </a:lnTo>
                  <a:lnTo>
                    <a:pt x="437659" y="811650"/>
                  </a:lnTo>
                  <a:lnTo>
                    <a:pt x="421482" y="762699"/>
                  </a:lnTo>
                  <a:lnTo>
                    <a:pt x="406855" y="713354"/>
                  </a:lnTo>
                  <a:lnTo>
                    <a:pt x="393784" y="663649"/>
                  </a:lnTo>
                  <a:lnTo>
                    <a:pt x="382275" y="613618"/>
                  </a:lnTo>
                  <a:lnTo>
                    <a:pt x="372333" y="563295"/>
                  </a:lnTo>
                  <a:lnTo>
                    <a:pt x="363963" y="512713"/>
                  </a:lnTo>
                  <a:lnTo>
                    <a:pt x="357172" y="461907"/>
                  </a:lnTo>
                  <a:lnTo>
                    <a:pt x="351965" y="410909"/>
                  </a:lnTo>
                  <a:lnTo>
                    <a:pt x="348348" y="359753"/>
                  </a:lnTo>
                  <a:lnTo>
                    <a:pt x="346327" y="308473"/>
                  </a:lnTo>
                  <a:lnTo>
                    <a:pt x="345906" y="257103"/>
                  </a:lnTo>
                  <a:lnTo>
                    <a:pt x="347092" y="205677"/>
                  </a:lnTo>
                  <a:lnTo>
                    <a:pt x="349890" y="154228"/>
                  </a:lnTo>
                  <a:lnTo>
                    <a:pt x="354306" y="102789"/>
                  </a:lnTo>
                  <a:lnTo>
                    <a:pt x="366253" y="61901"/>
                  </a:lnTo>
                  <a:lnTo>
                    <a:pt x="391664" y="29326"/>
                  </a:lnTo>
                  <a:lnTo>
                    <a:pt x="426931" y="7785"/>
                  </a:lnTo>
                  <a:lnTo>
                    <a:pt x="468446" y="0"/>
                  </a:lnTo>
                  <a:lnTo>
                    <a:pt x="473044" y="0"/>
                  </a:lnTo>
                  <a:lnTo>
                    <a:pt x="523643" y="14575"/>
                  </a:lnTo>
                  <a:lnTo>
                    <a:pt x="556043" y="42034"/>
                  </a:lnTo>
                  <a:lnTo>
                    <a:pt x="576371" y="79405"/>
                  </a:lnTo>
                  <a:lnTo>
                    <a:pt x="581458" y="122964"/>
                  </a:lnTo>
                  <a:lnTo>
                    <a:pt x="558366" y="432814"/>
                  </a:lnTo>
                  <a:lnTo>
                    <a:pt x="571788" y="442464"/>
                  </a:lnTo>
                  <a:lnTo>
                    <a:pt x="610766" y="473336"/>
                  </a:lnTo>
                  <a:lnTo>
                    <a:pt x="648688" y="505312"/>
                  </a:lnTo>
                  <a:lnTo>
                    <a:pt x="685536" y="538365"/>
                  </a:lnTo>
                  <a:lnTo>
                    <a:pt x="721292" y="572464"/>
                  </a:lnTo>
                  <a:lnTo>
                    <a:pt x="755939" y="607582"/>
                  </a:lnTo>
                  <a:lnTo>
                    <a:pt x="789458" y="643689"/>
                  </a:lnTo>
                  <a:lnTo>
                    <a:pt x="821832" y="680757"/>
                  </a:lnTo>
                  <a:lnTo>
                    <a:pt x="853042" y="718757"/>
                  </a:lnTo>
                  <a:lnTo>
                    <a:pt x="883071" y="757660"/>
                  </a:lnTo>
                  <a:lnTo>
                    <a:pt x="911900" y="797437"/>
                  </a:lnTo>
                  <a:lnTo>
                    <a:pt x="939512" y="838060"/>
                  </a:lnTo>
                  <a:lnTo>
                    <a:pt x="965889" y="879499"/>
                  </a:lnTo>
                  <a:lnTo>
                    <a:pt x="991013" y="921727"/>
                  </a:lnTo>
                  <a:lnTo>
                    <a:pt x="1014866" y="964714"/>
                  </a:lnTo>
                  <a:lnTo>
                    <a:pt x="1037430" y="1008431"/>
                  </a:lnTo>
                  <a:lnTo>
                    <a:pt x="1058688" y="1052850"/>
                  </a:lnTo>
                  <a:lnTo>
                    <a:pt x="1078620" y="1097942"/>
                  </a:lnTo>
                  <a:lnTo>
                    <a:pt x="1097210" y="1143678"/>
                  </a:lnTo>
                  <a:lnTo>
                    <a:pt x="1114439" y="1190029"/>
                  </a:lnTo>
                  <a:lnTo>
                    <a:pt x="1130289" y="1236967"/>
                  </a:lnTo>
                  <a:lnTo>
                    <a:pt x="1144743" y="1284462"/>
                  </a:lnTo>
                  <a:lnTo>
                    <a:pt x="1157782" y="1332487"/>
                  </a:lnTo>
                  <a:lnTo>
                    <a:pt x="820471" y="2644509"/>
                  </a:lnTo>
                  <a:close/>
                </a:path>
              </a:pathLst>
            </a:custGeom>
            <a:solidFill>
              <a:srgbClr val="FF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1" name="Google Shape;331;p9"/>
            <p:cNvSpPr/>
            <p:nvPr/>
          </p:nvSpPr>
          <p:spPr>
            <a:xfrm>
              <a:off x="366090" y="2575769"/>
              <a:ext cx="72889" cy="1242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2" name="Google Shape;332;p9"/>
            <p:cNvSpPr/>
            <p:nvPr/>
          </p:nvSpPr>
          <p:spPr>
            <a:xfrm>
              <a:off x="0" y="4320316"/>
              <a:ext cx="1194435" cy="823594"/>
            </a:xfrm>
            <a:custGeom>
              <a:rect b="b" l="l" r="r" t="t"/>
              <a:pathLst>
                <a:path extrusionOk="0" h="823595" w="1194435">
                  <a:moveTo>
                    <a:pt x="548556" y="823173"/>
                  </a:moveTo>
                  <a:lnTo>
                    <a:pt x="0" y="823173"/>
                  </a:lnTo>
                  <a:lnTo>
                    <a:pt x="0" y="7296"/>
                  </a:lnTo>
                  <a:lnTo>
                    <a:pt x="3159" y="0"/>
                  </a:lnTo>
                  <a:lnTo>
                    <a:pt x="1194385" y="299249"/>
                  </a:lnTo>
                  <a:lnTo>
                    <a:pt x="1093387" y="660148"/>
                  </a:lnTo>
                  <a:lnTo>
                    <a:pt x="548556" y="823173"/>
                  </a:lnTo>
                  <a:close/>
                </a:path>
              </a:pathLst>
            </a:custGeom>
            <a:solidFill>
              <a:srgbClr val="0710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3" name="Google Shape;333;p9"/>
            <p:cNvSpPr/>
            <p:nvPr/>
          </p:nvSpPr>
          <p:spPr>
            <a:xfrm>
              <a:off x="117586" y="3795892"/>
              <a:ext cx="1108075" cy="794385"/>
            </a:xfrm>
            <a:custGeom>
              <a:rect b="b" l="l" r="r" t="t"/>
              <a:pathLst>
                <a:path extrusionOk="0" h="794385" w="1108075">
                  <a:moveTo>
                    <a:pt x="956471" y="793923"/>
                  </a:moveTo>
                  <a:lnTo>
                    <a:pt x="0" y="553348"/>
                  </a:lnTo>
                  <a:lnTo>
                    <a:pt x="285815" y="0"/>
                  </a:lnTo>
                  <a:lnTo>
                    <a:pt x="1107593" y="240574"/>
                  </a:lnTo>
                  <a:lnTo>
                    <a:pt x="956471" y="793923"/>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4" name="Google Shape;334;p9"/>
            <p:cNvSpPr/>
            <p:nvPr/>
          </p:nvSpPr>
          <p:spPr>
            <a:xfrm>
              <a:off x="738589" y="4750690"/>
              <a:ext cx="192811" cy="19299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5" name="Google Shape;335;p9"/>
            <p:cNvSpPr/>
            <p:nvPr/>
          </p:nvSpPr>
          <p:spPr>
            <a:xfrm>
              <a:off x="662162" y="5023639"/>
              <a:ext cx="192665" cy="11984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6" name="Google Shape;336;p9"/>
            <p:cNvSpPr/>
            <p:nvPr/>
          </p:nvSpPr>
          <p:spPr>
            <a:xfrm>
              <a:off x="548560" y="4980465"/>
              <a:ext cx="544830" cy="163195"/>
            </a:xfrm>
            <a:custGeom>
              <a:rect b="b" l="l" r="r" t="t"/>
              <a:pathLst>
                <a:path extrusionOk="0" h="163195" w="544830">
                  <a:moveTo>
                    <a:pt x="499035" y="163024"/>
                  </a:moveTo>
                  <a:lnTo>
                    <a:pt x="0" y="163024"/>
                  </a:lnTo>
                  <a:lnTo>
                    <a:pt x="544832" y="0"/>
                  </a:lnTo>
                  <a:lnTo>
                    <a:pt x="499035" y="163024"/>
                  </a:lnTo>
                  <a:close/>
                </a:path>
              </a:pathLst>
            </a:custGeom>
            <a:solidFill>
              <a:srgbClr val="0E1C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Google Shape;337;p9"/>
            <p:cNvSpPr/>
            <p:nvPr/>
          </p:nvSpPr>
          <p:spPr>
            <a:xfrm>
              <a:off x="581788" y="2296727"/>
              <a:ext cx="173355" cy="359410"/>
            </a:xfrm>
            <a:custGeom>
              <a:rect b="b" l="l" r="r" t="t"/>
              <a:pathLst>
                <a:path extrusionOk="0" h="359410" w="173354">
                  <a:moveTo>
                    <a:pt x="121792" y="359291"/>
                  </a:moveTo>
                  <a:lnTo>
                    <a:pt x="0" y="18202"/>
                  </a:lnTo>
                  <a:lnTo>
                    <a:pt x="50972" y="0"/>
                  </a:lnTo>
                  <a:lnTo>
                    <a:pt x="172764" y="341066"/>
                  </a:lnTo>
                  <a:lnTo>
                    <a:pt x="121792" y="359291"/>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8" name="Google Shape;338;p9"/>
            <p:cNvSpPr/>
            <p:nvPr/>
          </p:nvSpPr>
          <p:spPr>
            <a:xfrm>
              <a:off x="594286" y="2269340"/>
              <a:ext cx="147955" cy="414655"/>
            </a:xfrm>
            <a:custGeom>
              <a:rect b="b" l="l" r="r" t="t"/>
              <a:pathLst>
                <a:path extrusionOk="0" h="414655" w="147954">
                  <a:moveTo>
                    <a:pt x="18229" y="51052"/>
                  </a:moveTo>
                  <a:lnTo>
                    <a:pt x="0" y="0"/>
                  </a:lnTo>
                </a:path>
                <a:path extrusionOk="0" h="414655" w="147954">
                  <a:moveTo>
                    <a:pt x="129357" y="362254"/>
                  </a:moveTo>
                  <a:lnTo>
                    <a:pt x="147839" y="414029"/>
                  </a:lnTo>
                </a:path>
              </a:pathLst>
            </a:custGeom>
            <a:noFill/>
            <a:ln cap="flat" cmpd="sng" w="9525">
              <a:solidFill>
                <a:srgbClr val="5664E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9" name="Google Shape;339;p9"/>
            <p:cNvSpPr/>
            <p:nvPr/>
          </p:nvSpPr>
          <p:spPr>
            <a:xfrm>
              <a:off x="643148" y="2169273"/>
              <a:ext cx="142240" cy="271780"/>
            </a:xfrm>
            <a:custGeom>
              <a:rect b="b" l="l" r="r" t="t"/>
              <a:pathLst>
                <a:path extrusionOk="0" h="271780" w="142240">
                  <a:moveTo>
                    <a:pt x="90334" y="271464"/>
                  </a:moveTo>
                  <a:lnTo>
                    <a:pt x="0" y="18482"/>
                  </a:lnTo>
                  <a:lnTo>
                    <a:pt x="51754" y="0"/>
                  </a:lnTo>
                  <a:lnTo>
                    <a:pt x="142089" y="252979"/>
                  </a:lnTo>
                  <a:lnTo>
                    <a:pt x="90334" y="271464"/>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0" name="Google Shape;340;p9"/>
            <p:cNvSpPr/>
            <p:nvPr/>
          </p:nvSpPr>
          <p:spPr>
            <a:xfrm>
              <a:off x="655418" y="2141525"/>
              <a:ext cx="148590" cy="415290"/>
            </a:xfrm>
            <a:custGeom>
              <a:rect b="b" l="l" r="r" t="t"/>
              <a:pathLst>
                <a:path extrusionOk="0" h="415289" w="148590">
                  <a:moveTo>
                    <a:pt x="18482" y="51762"/>
                  </a:moveTo>
                  <a:lnTo>
                    <a:pt x="0" y="0"/>
                  </a:lnTo>
                </a:path>
                <a:path extrusionOk="0" h="415289" w="148590">
                  <a:moveTo>
                    <a:pt x="99677" y="279144"/>
                  </a:moveTo>
                  <a:lnTo>
                    <a:pt x="148094" y="414744"/>
                  </a:lnTo>
                </a:path>
              </a:pathLst>
            </a:custGeom>
            <a:noFill/>
            <a:ln cap="flat" cmpd="sng" w="9525">
              <a:solidFill>
                <a:srgbClr val="5664E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1" name="Google Shape;341;p9"/>
            <p:cNvSpPr/>
            <p:nvPr/>
          </p:nvSpPr>
          <p:spPr>
            <a:xfrm>
              <a:off x="489611" y="2337797"/>
              <a:ext cx="144145" cy="278130"/>
            </a:xfrm>
            <a:custGeom>
              <a:rect b="b" l="l" r="r" t="t"/>
              <a:pathLst>
                <a:path extrusionOk="0" h="278130" w="144145">
                  <a:moveTo>
                    <a:pt x="92672" y="277746"/>
                  </a:moveTo>
                  <a:lnTo>
                    <a:pt x="0" y="18229"/>
                  </a:lnTo>
                  <a:lnTo>
                    <a:pt x="51042" y="0"/>
                  </a:lnTo>
                  <a:lnTo>
                    <a:pt x="143714" y="259521"/>
                  </a:lnTo>
                  <a:lnTo>
                    <a:pt x="92672" y="277746"/>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2" name="Google Shape;342;p9"/>
            <p:cNvSpPr/>
            <p:nvPr/>
          </p:nvSpPr>
          <p:spPr>
            <a:xfrm>
              <a:off x="489611" y="2337797"/>
              <a:ext cx="144145" cy="278130"/>
            </a:xfrm>
            <a:custGeom>
              <a:rect b="b" l="l" r="r" t="t"/>
              <a:pathLst>
                <a:path extrusionOk="0" h="278130" w="144145">
                  <a:moveTo>
                    <a:pt x="0" y="18229"/>
                  </a:moveTo>
                  <a:lnTo>
                    <a:pt x="92672" y="277746"/>
                  </a:lnTo>
                  <a:lnTo>
                    <a:pt x="143714" y="259521"/>
                  </a:lnTo>
                  <a:lnTo>
                    <a:pt x="51042" y="0"/>
                  </a:lnTo>
                  <a:lnTo>
                    <a:pt x="0" y="18229"/>
                  </a:lnTo>
                  <a:close/>
                </a:path>
              </a:pathLst>
            </a:custGeom>
            <a:noFill/>
            <a:ln cap="flat" cmpd="sng" w="9525">
              <a:solidFill>
                <a:srgbClr val="8ECDF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3" name="Google Shape;343;p9"/>
            <p:cNvSpPr/>
            <p:nvPr/>
          </p:nvSpPr>
          <p:spPr>
            <a:xfrm>
              <a:off x="472961" y="2228812"/>
              <a:ext cx="147955" cy="414655"/>
            </a:xfrm>
            <a:custGeom>
              <a:rect b="b" l="l" r="r" t="t"/>
              <a:pathLst>
                <a:path extrusionOk="0" h="414655" w="147954">
                  <a:moveTo>
                    <a:pt x="46589" y="130472"/>
                  </a:moveTo>
                  <a:lnTo>
                    <a:pt x="0" y="0"/>
                  </a:lnTo>
                </a:path>
                <a:path extrusionOk="0" h="414655" w="147954">
                  <a:moveTo>
                    <a:pt x="129637" y="363056"/>
                  </a:moveTo>
                  <a:lnTo>
                    <a:pt x="147842" y="414031"/>
                  </a:lnTo>
                </a:path>
              </a:pathLst>
            </a:custGeom>
            <a:noFill/>
            <a:ln cap="flat" cmpd="sng" w="9525">
              <a:solidFill>
                <a:srgbClr val="8ECDF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4" name="Google Shape;344;p9"/>
            <p:cNvSpPr/>
            <p:nvPr/>
          </p:nvSpPr>
          <p:spPr>
            <a:xfrm>
              <a:off x="810925" y="2284115"/>
              <a:ext cx="169887" cy="423541"/>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5" name="Google Shape;345;p9"/>
            <p:cNvSpPr/>
            <p:nvPr/>
          </p:nvSpPr>
          <p:spPr>
            <a:xfrm>
              <a:off x="918243" y="2339202"/>
              <a:ext cx="174625" cy="363220"/>
            </a:xfrm>
            <a:custGeom>
              <a:rect b="b" l="l" r="r" t="t"/>
              <a:pathLst>
                <a:path extrusionOk="0" h="363219" w="174625">
                  <a:moveTo>
                    <a:pt x="123112" y="363016"/>
                  </a:moveTo>
                  <a:lnTo>
                    <a:pt x="0" y="18229"/>
                  </a:lnTo>
                  <a:lnTo>
                    <a:pt x="51042" y="0"/>
                  </a:lnTo>
                  <a:lnTo>
                    <a:pt x="174157" y="344766"/>
                  </a:lnTo>
                  <a:lnTo>
                    <a:pt x="123112" y="363016"/>
                  </a:lnTo>
                  <a:close/>
                </a:path>
              </a:pathLst>
            </a:custGeom>
            <a:solidFill>
              <a:srgbClr val="8ECD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6" name="Google Shape;346;p9"/>
            <p:cNvSpPr/>
            <p:nvPr/>
          </p:nvSpPr>
          <p:spPr>
            <a:xfrm>
              <a:off x="918243" y="2339202"/>
              <a:ext cx="174625" cy="363220"/>
            </a:xfrm>
            <a:custGeom>
              <a:rect b="b" l="l" r="r" t="t"/>
              <a:pathLst>
                <a:path extrusionOk="0" h="363219" w="174625">
                  <a:moveTo>
                    <a:pt x="0" y="18229"/>
                  </a:moveTo>
                  <a:lnTo>
                    <a:pt x="123112" y="363016"/>
                  </a:lnTo>
                  <a:lnTo>
                    <a:pt x="174157" y="344766"/>
                  </a:lnTo>
                  <a:lnTo>
                    <a:pt x="51042" y="0"/>
                  </a:lnTo>
                  <a:lnTo>
                    <a:pt x="0" y="18229"/>
                  </a:lnTo>
                  <a:close/>
                </a:path>
              </a:pathLst>
            </a:custGeom>
            <a:noFill/>
            <a:ln cap="flat" cmpd="sng" w="9525">
              <a:solidFill>
                <a:srgbClr val="8ECDF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7" name="Google Shape;347;p9"/>
            <p:cNvSpPr/>
            <p:nvPr/>
          </p:nvSpPr>
          <p:spPr>
            <a:xfrm>
              <a:off x="908118" y="2248490"/>
              <a:ext cx="172085" cy="481965"/>
            </a:xfrm>
            <a:custGeom>
              <a:rect b="b" l="l" r="r" t="t"/>
              <a:pathLst>
                <a:path extrusionOk="0" h="481964" w="172084">
                  <a:moveTo>
                    <a:pt x="38262" y="107152"/>
                  </a:moveTo>
                  <a:lnTo>
                    <a:pt x="0" y="0"/>
                  </a:lnTo>
                </a:path>
                <a:path extrusionOk="0" h="481964" w="172084">
                  <a:moveTo>
                    <a:pt x="153554" y="430029"/>
                  </a:moveTo>
                  <a:lnTo>
                    <a:pt x="172037" y="481779"/>
                  </a:lnTo>
                </a:path>
              </a:pathLst>
            </a:custGeom>
            <a:noFill/>
            <a:ln cap="flat" cmpd="sng" w="9525">
              <a:solidFill>
                <a:srgbClr val="8ECDF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8" name="Google Shape;348;p9"/>
            <p:cNvSpPr/>
            <p:nvPr/>
          </p:nvSpPr>
          <p:spPr>
            <a:xfrm>
              <a:off x="930775" y="2075085"/>
              <a:ext cx="132715" cy="246379"/>
            </a:xfrm>
            <a:custGeom>
              <a:rect b="b" l="l" r="r" t="t"/>
              <a:pathLst>
                <a:path extrusionOk="0" h="246380" w="132715">
                  <a:moveTo>
                    <a:pt x="81472" y="246372"/>
                  </a:moveTo>
                  <a:lnTo>
                    <a:pt x="0" y="18204"/>
                  </a:lnTo>
                  <a:lnTo>
                    <a:pt x="50972" y="0"/>
                  </a:lnTo>
                  <a:lnTo>
                    <a:pt x="132444" y="228167"/>
                  </a:lnTo>
                  <a:lnTo>
                    <a:pt x="81472" y="246372"/>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9" name="Google Shape;349;p9"/>
            <p:cNvSpPr/>
            <p:nvPr/>
          </p:nvSpPr>
          <p:spPr>
            <a:xfrm>
              <a:off x="943273" y="2047700"/>
              <a:ext cx="127000" cy="355600"/>
            </a:xfrm>
            <a:custGeom>
              <a:rect b="b" l="l" r="r" t="t"/>
              <a:pathLst>
                <a:path extrusionOk="0" h="355600" w="127000">
                  <a:moveTo>
                    <a:pt x="18482" y="51762"/>
                  </a:moveTo>
                  <a:lnTo>
                    <a:pt x="0" y="0"/>
                  </a:lnTo>
                </a:path>
                <a:path extrusionOk="0" h="355600" w="127000">
                  <a:moveTo>
                    <a:pt x="89292" y="250064"/>
                  </a:moveTo>
                  <a:lnTo>
                    <a:pt x="126767" y="355011"/>
                  </a:lnTo>
                </a:path>
              </a:pathLst>
            </a:custGeom>
            <a:noFill/>
            <a:ln cap="flat" cmpd="sng" w="9525">
              <a:solidFill>
                <a:srgbClr val="5664E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0" name="Google Shape;350;p9"/>
            <p:cNvSpPr/>
            <p:nvPr/>
          </p:nvSpPr>
          <p:spPr>
            <a:xfrm>
              <a:off x="991442" y="1945753"/>
              <a:ext cx="135890" cy="254635"/>
            </a:xfrm>
            <a:custGeom>
              <a:rect b="b" l="l" r="r" t="t"/>
              <a:pathLst>
                <a:path extrusionOk="0" h="254635" w="135890">
                  <a:moveTo>
                    <a:pt x="84344" y="254404"/>
                  </a:moveTo>
                  <a:lnTo>
                    <a:pt x="0" y="18202"/>
                  </a:lnTo>
                  <a:lnTo>
                    <a:pt x="50972" y="0"/>
                  </a:lnTo>
                  <a:lnTo>
                    <a:pt x="135317" y="236199"/>
                  </a:lnTo>
                  <a:lnTo>
                    <a:pt x="84344" y="254404"/>
                  </a:lnTo>
                  <a:close/>
                </a:path>
              </a:pathLst>
            </a:custGeom>
            <a:solidFill>
              <a:srgbClr val="5664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1" name="Google Shape;351;p9"/>
            <p:cNvSpPr/>
            <p:nvPr/>
          </p:nvSpPr>
          <p:spPr>
            <a:xfrm>
              <a:off x="1003870" y="1918391"/>
              <a:ext cx="147955" cy="414655"/>
            </a:xfrm>
            <a:custGeom>
              <a:rect b="b" l="l" r="r" t="t"/>
              <a:pathLst>
                <a:path extrusionOk="0" h="414655" w="147955">
                  <a:moveTo>
                    <a:pt x="18229" y="51052"/>
                  </a:moveTo>
                  <a:lnTo>
                    <a:pt x="0" y="0"/>
                  </a:lnTo>
                </a:path>
                <a:path extrusionOk="0" h="414655" w="147955">
                  <a:moveTo>
                    <a:pt x="86932" y="243452"/>
                  </a:moveTo>
                  <a:lnTo>
                    <a:pt x="147839" y="414026"/>
                  </a:lnTo>
                </a:path>
              </a:pathLst>
            </a:custGeom>
            <a:noFill/>
            <a:ln cap="flat" cmpd="sng" w="9525">
              <a:solidFill>
                <a:srgbClr val="5664E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52" name="Google Shape;352;p9"/>
          <p:cNvSpPr txBox="1"/>
          <p:nvPr/>
        </p:nvSpPr>
        <p:spPr>
          <a:xfrm>
            <a:off x="1300318" y="1060819"/>
            <a:ext cx="5624830" cy="3469640"/>
          </a:xfrm>
          <a:prstGeom prst="rect">
            <a:avLst/>
          </a:prstGeom>
          <a:noFill/>
          <a:ln>
            <a:noFill/>
          </a:ln>
        </p:spPr>
        <p:txBody>
          <a:bodyPr anchorCtr="0" anchor="t" bIns="0" lIns="0" spcFirstLastPara="1" rIns="0" wrap="square" tIns="12700">
            <a:spAutoFit/>
          </a:bodyPr>
          <a:lstStyle/>
          <a:p>
            <a:pPr indent="0" lvl="0" marL="12700" marR="121920" rtl="0" algn="l">
              <a:lnSpc>
                <a:spcPct val="100000"/>
              </a:lnSpc>
              <a:spcBef>
                <a:spcPts val="0"/>
              </a:spcBef>
              <a:spcAft>
                <a:spcPts val="0"/>
              </a:spcAft>
              <a:buNone/>
            </a:pPr>
            <a:r>
              <a:rPr lang="en-US" sz="1300">
                <a:solidFill>
                  <a:srgbClr val="07105B"/>
                </a:solidFill>
                <a:latin typeface="Play"/>
                <a:ea typeface="Play"/>
                <a:cs typeface="Play"/>
                <a:sym typeface="Play"/>
              </a:rPr>
              <a:t>Deliver scaled performance by </a:t>
            </a:r>
            <a:r>
              <a:rPr b="1" lang="en-US" sz="1300">
                <a:solidFill>
                  <a:srgbClr val="07105B"/>
                </a:solidFill>
                <a:latin typeface="Play"/>
                <a:ea typeface="Play"/>
                <a:cs typeface="Play"/>
                <a:sym typeface="Play"/>
              </a:rPr>
              <a:t>supporting all ad formats </a:t>
            </a:r>
            <a:r>
              <a:rPr lang="en-US" sz="1300">
                <a:solidFill>
                  <a:srgbClr val="07105B"/>
                </a:solidFill>
                <a:latin typeface="Play"/>
                <a:ea typeface="Play"/>
                <a:cs typeface="Play"/>
                <a:sym typeface="Play"/>
              </a:rPr>
              <a:t>for mobile  programmatic: </a:t>
            </a:r>
            <a:r>
              <a:rPr b="1" lang="en-US" sz="1300">
                <a:solidFill>
                  <a:srgbClr val="07105B"/>
                </a:solidFill>
                <a:latin typeface="Play"/>
                <a:ea typeface="Play"/>
                <a:cs typeface="Play"/>
                <a:sym typeface="Play"/>
              </a:rPr>
              <a:t>banners, video, native, interstitials and playable ads</a:t>
            </a:r>
            <a:endParaRPr sz="1300">
              <a:latin typeface="Play"/>
              <a:ea typeface="Play"/>
              <a:cs typeface="Play"/>
              <a:sym typeface="Play"/>
            </a:endParaRPr>
          </a:p>
          <a:p>
            <a:pPr indent="0" lvl="0" marL="0" marR="0" rtl="0" algn="l">
              <a:lnSpc>
                <a:spcPct val="100000"/>
              </a:lnSpc>
              <a:spcBef>
                <a:spcPts val="45"/>
              </a:spcBef>
              <a:spcAft>
                <a:spcPts val="0"/>
              </a:spcAft>
              <a:buNone/>
            </a:pPr>
            <a:r>
              <a:t/>
            </a:r>
            <a:endParaRPr sz="1200">
              <a:latin typeface="Play"/>
              <a:ea typeface="Play"/>
              <a:cs typeface="Play"/>
              <a:sym typeface="Play"/>
            </a:endParaRPr>
          </a:p>
          <a:p>
            <a:pPr indent="0" lvl="0" marL="393065" marR="6350" rtl="0" algn="l">
              <a:lnSpc>
                <a:spcPct val="100000"/>
              </a:lnSpc>
              <a:spcBef>
                <a:spcPts val="0"/>
              </a:spcBef>
              <a:spcAft>
                <a:spcPts val="0"/>
              </a:spcAft>
              <a:buNone/>
            </a:pPr>
            <a:r>
              <a:rPr lang="en-US" sz="1300">
                <a:solidFill>
                  <a:srgbClr val="07105B"/>
                </a:solidFill>
                <a:latin typeface="Play"/>
                <a:ea typeface="Play"/>
                <a:cs typeface="Play"/>
                <a:sym typeface="Play"/>
              </a:rPr>
              <a:t>We track </a:t>
            </a:r>
            <a:r>
              <a:rPr b="1" lang="en-US" sz="1300">
                <a:solidFill>
                  <a:srgbClr val="07105B"/>
                </a:solidFill>
                <a:latin typeface="Play"/>
                <a:ea typeface="Play"/>
                <a:cs typeface="Play"/>
                <a:sym typeface="Play"/>
              </a:rPr>
              <a:t>impression-to-installs </a:t>
            </a:r>
            <a:r>
              <a:rPr lang="en-US" sz="1300">
                <a:solidFill>
                  <a:srgbClr val="07105B"/>
                </a:solidFill>
                <a:latin typeface="Play"/>
                <a:ea typeface="Play"/>
                <a:cs typeface="Play"/>
                <a:sym typeface="Play"/>
              </a:rPr>
              <a:t>and </a:t>
            </a:r>
            <a:r>
              <a:rPr b="1" lang="en-US" sz="1300">
                <a:solidFill>
                  <a:srgbClr val="07105B"/>
                </a:solidFill>
                <a:latin typeface="Play"/>
                <a:ea typeface="Play"/>
                <a:cs typeface="Play"/>
                <a:sym typeface="Play"/>
              </a:rPr>
              <a:t>in-app events, </a:t>
            </a:r>
            <a:r>
              <a:rPr lang="en-US" sz="1300">
                <a:solidFill>
                  <a:srgbClr val="07105B"/>
                </a:solidFill>
                <a:latin typeface="Play"/>
                <a:ea typeface="Play"/>
                <a:cs typeface="Play"/>
                <a:sym typeface="Play"/>
              </a:rPr>
              <a:t>thus indicating  the real conversions</a:t>
            </a:r>
            <a:endParaRPr sz="1300">
              <a:latin typeface="Play"/>
              <a:ea typeface="Play"/>
              <a:cs typeface="Play"/>
              <a:sym typeface="Play"/>
            </a:endParaRPr>
          </a:p>
          <a:p>
            <a:pPr indent="0" lvl="0" marL="0" marR="0" rtl="0" algn="l">
              <a:lnSpc>
                <a:spcPct val="100000"/>
              </a:lnSpc>
              <a:spcBef>
                <a:spcPts val="45"/>
              </a:spcBef>
              <a:spcAft>
                <a:spcPts val="0"/>
              </a:spcAft>
              <a:buNone/>
            </a:pPr>
            <a:r>
              <a:t/>
            </a:r>
            <a:endParaRPr sz="1200">
              <a:latin typeface="Play"/>
              <a:ea typeface="Play"/>
              <a:cs typeface="Play"/>
              <a:sym typeface="Play"/>
            </a:endParaRPr>
          </a:p>
          <a:p>
            <a:pPr indent="0" lvl="0" marL="621665" marR="23495" rtl="0" algn="l">
              <a:lnSpc>
                <a:spcPct val="100000"/>
              </a:lnSpc>
              <a:spcBef>
                <a:spcPts val="0"/>
              </a:spcBef>
              <a:spcAft>
                <a:spcPts val="0"/>
              </a:spcAft>
              <a:buNone/>
            </a:pPr>
            <a:r>
              <a:rPr lang="en-US" sz="1300">
                <a:solidFill>
                  <a:srgbClr val="07105B"/>
                </a:solidFill>
                <a:latin typeface="Play"/>
                <a:ea typeface="Play"/>
                <a:cs typeface="Play"/>
                <a:sym typeface="Play"/>
              </a:rPr>
              <a:t>Performance of each creative is available on the DSP which helps  to </a:t>
            </a:r>
            <a:r>
              <a:rPr b="1" lang="en-US" sz="1300">
                <a:solidFill>
                  <a:srgbClr val="07105B"/>
                </a:solidFill>
                <a:latin typeface="Play"/>
                <a:ea typeface="Play"/>
                <a:cs typeface="Play"/>
                <a:sym typeface="Play"/>
              </a:rPr>
              <a:t>identify the optimum creative type</a:t>
            </a:r>
            <a:endParaRPr sz="1300">
              <a:latin typeface="Play"/>
              <a:ea typeface="Play"/>
              <a:cs typeface="Play"/>
              <a:sym typeface="Play"/>
            </a:endParaRPr>
          </a:p>
          <a:p>
            <a:pPr indent="0" lvl="0" marL="0" marR="0" rtl="0" algn="l">
              <a:lnSpc>
                <a:spcPct val="100000"/>
              </a:lnSpc>
              <a:spcBef>
                <a:spcPts val="45"/>
              </a:spcBef>
              <a:spcAft>
                <a:spcPts val="0"/>
              </a:spcAft>
              <a:buNone/>
            </a:pPr>
            <a:r>
              <a:t/>
            </a:r>
            <a:endParaRPr sz="1200">
              <a:latin typeface="Play"/>
              <a:ea typeface="Play"/>
              <a:cs typeface="Play"/>
              <a:sym typeface="Play"/>
            </a:endParaRPr>
          </a:p>
          <a:p>
            <a:pPr indent="0" lvl="0" marL="697865" marR="5080" rtl="0" algn="l">
              <a:lnSpc>
                <a:spcPct val="100000"/>
              </a:lnSpc>
              <a:spcBef>
                <a:spcPts val="0"/>
              </a:spcBef>
              <a:spcAft>
                <a:spcPts val="0"/>
              </a:spcAft>
              <a:buNone/>
            </a:pPr>
            <a:r>
              <a:rPr lang="en-US" sz="1300">
                <a:solidFill>
                  <a:srgbClr val="07105B"/>
                </a:solidFill>
                <a:latin typeface="Play"/>
                <a:ea typeface="Play"/>
                <a:cs typeface="Play"/>
                <a:sym typeface="Play"/>
              </a:rPr>
              <a:t>The </a:t>
            </a:r>
            <a:r>
              <a:rPr b="1" lang="en-US" sz="1300">
                <a:solidFill>
                  <a:srgbClr val="07105B"/>
                </a:solidFill>
                <a:latin typeface="Play"/>
                <a:ea typeface="Play"/>
                <a:cs typeface="Play"/>
                <a:sym typeface="Play"/>
              </a:rPr>
              <a:t>best in-market experimentation platform </a:t>
            </a:r>
            <a:r>
              <a:rPr lang="en-US" sz="1300">
                <a:solidFill>
                  <a:srgbClr val="07105B"/>
                </a:solidFill>
                <a:latin typeface="Play"/>
                <a:ea typeface="Play"/>
                <a:cs typeface="Play"/>
                <a:sym typeface="Play"/>
              </a:rPr>
              <a:t>for conducting  creative tests and scaling high-performance creatives</a:t>
            </a:r>
            <a:endParaRPr sz="1300">
              <a:latin typeface="Play"/>
              <a:ea typeface="Play"/>
              <a:cs typeface="Play"/>
              <a:sym typeface="Play"/>
            </a:endParaRPr>
          </a:p>
          <a:p>
            <a:pPr indent="0" lvl="0" marL="0" marR="0" rtl="0" algn="l">
              <a:lnSpc>
                <a:spcPct val="100000"/>
              </a:lnSpc>
              <a:spcBef>
                <a:spcPts val="45"/>
              </a:spcBef>
              <a:spcAft>
                <a:spcPts val="0"/>
              </a:spcAft>
              <a:buNone/>
            </a:pPr>
            <a:r>
              <a:t/>
            </a:r>
            <a:endParaRPr sz="1200">
              <a:latin typeface="Play"/>
              <a:ea typeface="Play"/>
              <a:cs typeface="Play"/>
              <a:sym typeface="Play"/>
            </a:endParaRPr>
          </a:p>
          <a:p>
            <a:pPr indent="0" lvl="0" marL="545465" marR="154305" rtl="0" algn="l">
              <a:lnSpc>
                <a:spcPct val="100000"/>
              </a:lnSpc>
              <a:spcBef>
                <a:spcPts val="0"/>
              </a:spcBef>
              <a:spcAft>
                <a:spcPts val="0"/>
              </a:spcAft>
              <a:buNone/>
            </a:pPr>
            <a:r>
              <a:rPr b="1" lang="en-US" sz="1300">
                <a:solidFill>
                  <a:srgbClr val="07105B"/>
                </a:solidFill>
                <a:latin typeface="Play"/>
                <a:ea typeface="Play"/>
                <a:cs typeface="Play"/>
                <a:sym typeface="Play"/>
              </a:rPr>
              <a:t>Multiple variations of the creatives are tested </a:t>
            </a:r>
            <a:r>
              <a:rPr lang="en-US" sz="1300">
                <a:solidFill>
                  <a:srgbClr val="07105B"/>
                </a:solidFill>
                <a:latin typeface="Play"/>
                <a:ea typeface="Play"/>
                <a:cs typeface="Play"/>
                <a:sym typeface="Play"/>
              </a:rPr>
              <a:t>and optimized  to maximise performance</a:t>
            </a:r>
            <a:endParaRPr sz="1300">
              <a:latin typeface="Play"/>
              <a:ea typeface="Play"/>
              <a:cs typeface="Play"/>
              <a:sym typeface="Play"/>
            </a:endParaRPr>
          </a:p>
          <a:p>
            <a:pPr indent="0" lvl="0" marL="0" marR="0" rtl="0" algn="l">
              <a:lnSpc>
                <a:spcPct val="100000"/>
              </a:lnSpc>
              <a:spcBef>
                <a:spcPts val="45"/>
              </a:spcBef>
              <a:spcAft>
                <a:spcPts val="0"/>
              </a:spcAft>
              <a:buNone/>
            </a:pPr>
            <a:r>
              <a:t/>
            </a:r>
            <a:endParaRPr sz="1200">
              <a:latin typeface="Play"/>
              <a:ea typeface="Play"/>
              <a:cs typeface="Play"/>
              <a:sym typeface="Play"/>
            </a:endParaRPr>
          </a:p>
          <a:p>
            <a:pPr indent="0" lvl="0" marL="393065" marR="0" rtl="0" algn="l">
              <a:lnSpc>
                <a:spcPct val="100000"/>
              </a:lnSpc>
              <a:spcBef>
                <a:spcPts val="0"/>
              </a:spcBef>
              <a:spcAft>
                <a:spcPts val="0"/>
              </a:spcAft>
              <a:buNone/>
            </a:pPr>
            <a:r>
              <a:rPr lang="en-US" sz="1300">
                <a:solidFill>
                  <a:srgbClr val="07105B"/>
                </a:solidFill>
                <a:latin typeface="Play"/>
                <a:ea typeface="Play"/>
                <a:cs typeface="Play"/>
                <a:sym typeface="Play"/>
              </a:rPr>
              <a:t>Our AI-powered media optimization ensures that</a:t>
            </a:r>
            <a:endParaRPr sz="1300">
              <a:latin typeface="Play"/>
              <a:ea typeface="Play"/>
              <a:cs typeface="Play"/>
              <a:sym typeface="Play"/>
            </a:endParaRPr>
          </a:p>
          <a:p>
            <a:pPr indent="0" lvl="0" marL="393065" marR="0" rtl="0" algn="l">
              <a:lnSpc>
                <a:spcPct val="100000"/>
              </a:lnSpc>
              <a:spcBef>
                <a:spcPts val="0"/>
              </a:spcBef>
              <a:spcAft>
                <a:spcPts val="0"/>
              </a:spcAft>
              <a:buNone/>
            </a:pPr>
            <a:r>
              <a:rPr b="1" lang="en-US" sz="1300">
                <a:solidFill>
                  <a:srgbClr val="07105B"/>
                </a:solidFill>
                <a:latin typeface="Play"/>
                <a:ea typeface="Play"/>
                <a:cs typeface="Play"/>
                <a:sym typeface="Play"/>
              </a:rPr>
              <a:t>advertisements are personalized </a:t>
            </a:r>
            <a:r>
              <a:rPr lang="en-US" sz="1300">
                <a:solidFill>
                  <a:srgbClr val="07105B"/>
                </a:solidFill>
                <a:latin typeface="Play"/>
                <a:ea typeface="Play"/>
                <a:cs typeface="Play"/>
                <a:sym typeface="Play"/>
              </a:rPr>
              <a:t>across platforms</a:t>
            </a:r>
            <a:endParaRPr sz="1300">
              <a:latin typeface="Play"/>
              <a:ea typeface="Play"/>
              <a:cs typeface="Play"/>
              <a:sym typeface="Play"/>
            </a:endParaRPr>
          </a:p>
        </p:txBody>
      </p:sp>
      <p:sp>
        <p:nvSpPr>
          <p:cNvPr id="353" name="Google Shape;353;p9"/>
          <p:cNvSpPr/>
          <p:nvPr/>
        </p:nvSpPr>
        <p:spPr>
          <a:xfrm>
            <a:off x="7199065" y="1675733"/>
            <a:ext cx="1944916" cy="3467755"/>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2022-06-09T07:34:37Z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2022-06-09T00:00:00Z</vt:filetime>
  </property>
</Properties>
</file>