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D99C-6DC9-4F32-BE79-5BE07C9D00F5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539F3-6CC1-4DCC-92BA-C57AEE3D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39F3-6CC1-4DCC-92BA-C57AEE3D36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539F3-6CC1-4DCC-92BA-C57AEE3D36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</a:rPr>
              <a:t>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214313"/>
            <a:ext cx="8715375" cy="77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TestUser - Get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95400"/>
            <a:ext cx="87264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testGet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Exception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Configuration().configure()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buildSessionFactory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//Load Factory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 s =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sessionFactory.openSession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//Create Session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s.get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UserDTO.class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4);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dto.getId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dto.getFirstName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());….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s.close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0"/>
            <a:ext cx="8715375" cy="77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Architecture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804987"/>
            <a:ext cx="3352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0" dirty="0">
                <a:latin typeface="Arial" charset="0"/>
              </a:rPr>
              <a:t>Hibernate basically sits between the DB and application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0" dirty="0">
                <a:latin typeface="Arial" charset="0"/>
              </a:rPr>
              <a:t>Can map persistent objects to tables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sz="2800" b="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sz="2800" b="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b="0" dirty="0">
              <a:latin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105400" y="2057400"/>
            <a:ext cx="3048000" cy="1066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Application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05400" y="3062287"/>
            <a:ext cx="3048000" cy="167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lang="en-US" b="0"/>
          </a:p>
          <a:p>
            <a:pPr algn="ctr"/>
            <a:r>
              <a:rPr lang="en-US" b="0"/>
              <a:t>Hibernate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105400" y="5105400"/>
            <a:ext cx="3048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Database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715000" y="4681728"/>
            <a:ext cx="18288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JDBC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791200" y="2819400"/>
            <a:ext cx="18288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Persistent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577850"/>
            <a:ext cx="8715375" cy="41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Hibernate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295400"/>
            <a:ext cx="87264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Hibernate is an object-relational mapping tool 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that allows for persisting Java objects in a relational database.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Officially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maintained by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Jboss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Inc, started in December,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2001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Opensource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(LGPL)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Version is 3.2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core of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JBoss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2.0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214313"/>
            <a:ext cx="8715375" cy="77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Architecture	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64008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690938" y="1295400"/>
            <a:ext cx="526415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public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UserDTO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private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id = 0;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private String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userId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null;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private String password = null;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private String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firstName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null;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private String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lastName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null;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private String address = null;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public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UserDTO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(){}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//Def Constructor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public String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getPassword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 {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return password;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public void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setPassword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(String password) {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this.password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password;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..Other Setter/Getter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2057400" y="2514600"/>
            <a:ext cx="42672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7010400" y="457200"/>
            <a:ext cx="2133600" cy="1219200"/>
          </a:xfrm>
          <a:prstGeom prst="borderCallout1">
            <a:avLst>
              <a:gd name="adj1" fmla="val 9375"/>
              <a:gd name="adj2" fmla="val -3569"/>
              <a:gd name="adj3" fmla="val 88542"/>
              <a:gd name="adj4" fmla="val -41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b="0" dirty="0"/>
              <a:t>POJO (Plain Old Java Object) OR</a:t>
            </a:r>
          </a:p>
          <a:p>
            <a:r>
              <a:rPr lang="en-US" sz="1400" b="0" dirty="0"/>
              <a:t>Value Object OR </a:t>
            </a:r>
          </a:p>
          <a:p>
            <a:r>
              <a:rPr lang="en-US" sz="1400" b="0" dirty="0"/>
              <a:t>Data Transfer Object (DTO)</a:t>
            </a:r>
            <a:endParaRPr lang="en-US" b="0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04800" y="1447800"/>
            <a:ext cx="3733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FIRST_NAME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LAST_NAME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LOGIN_ID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PASSWORD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28600" y="214313"/>
            <a:ext cx="8715375" cy="77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 to Relational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304800"/>
            <a:ext cx="87915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XML Mapping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05200" y="1295400"/>
            <a:ext cx="5537200" cy="483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UserDTO.hbm.xml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&lt;hibernate-mapping package="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com.Aartek.dto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&lt;class name="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table="users"&gt;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&lt;id name="id" column="ID"&gt;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&lt;generator class="increment" 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&lt;/id&gt;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name="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lastName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column="LAST_NAME" 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name="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firstName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column="FIRST_NAME" 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name="address" column="STREET" 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name="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userId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column="LOGIN_ID" 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name="password" 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&lt;/class&gt;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&lt;/hibernate-mapping&gt;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2895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Readable metadata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 / table mappings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Attribute/Column mapping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generation strategy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 metadata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Fetching strategies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 and XML file name must be same and will be stored in same folder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XMLs should have 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hbm.xml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214313"/>
            <a:ext cx="8715375" cy="77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 :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hibernate.cfg.xml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95400"/>
            <a:ext cx="87264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&lt;hibernate-configuration&gt;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&lt;session-factory&gt;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connection.driver_class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com.mysql.jdbc.Driver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&lt;/property&gt;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connection.url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jdbc:mysql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://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localhost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/test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&lt;/property&gt;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connection.username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&lt;/property&gt;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connection.password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&lt;/property&gt;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&lt;!-- SQL dialect --&gt;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dialect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org.hibernate.dialect.MSQLDialect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&lt;/property&gt;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95400"/>
            <a:ext cx="87264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&lt;!-- Echo all executed SQL to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show_sql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&lt;/property&gt;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&lt;!-- Drop and re-create the database schema on startup --&gt;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&lt;property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hbm2ddl.auto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&lt;/property&gt;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&lt;mapping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Aartek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UserDTO.hbm.xml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&lt;/session-factory&gt;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&lt;/hibernate-configuration&gt;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214313"/>
            <a:ext cx="8715375" cy="77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 :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hibernate.cfg.xml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295400"/>
            <a:ext cx="87264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Java Project from Eclipse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Hibernate Capabilities 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Database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Driver into Build Path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UserDTO.java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UserDTO.hbm.xml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same directory with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UserDTO.java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hibernate.cfg.xml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root source folder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214313"/>
            <a:ext cx="8715375" cy="77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214313"/>
            <a:ext cx="8715375" cy="77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TestUser - Add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295400"/>
            <a:ext cx="87264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testAdd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Exception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dto.setFirstName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(“Ajay");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dto.setLastName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Jirati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//Prepare DTO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Configuration().configure()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buildSessionFactory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//Load Factory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 s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sessionFactory.openSession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//Create Session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s.beginTransaction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s.save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//Save DTO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tx.commit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s.close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214313"/>
            <a:ext cx="8715375" cy="77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TestUser - Update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295400"/>
            <a:ext cx="87264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testUpdate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Exception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dto.setId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(4);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dto.setFirstName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Arun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dto.setLastName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Rathore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//Prepare DTO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Configuration().configure()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buildSessionFactory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//Load Factory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 s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sessionFactory.openSession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//Create Session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s.beginTransaction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s.update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//Save DTO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tx.commit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s.close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214313"/>
            <a:ext cx="8715375" cy="77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TestUser - Delete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295400"/>
            <a:ext cx="87264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testDelete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Exception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dto.setId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(4);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Configuration().configure()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buildSessionFactory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//Load Factory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 s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sessionFactory.openSession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//Create Session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s.beginTransaction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s.delete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//Save DTO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tx.commit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s.close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616</Words>
  <Application>Microsoft Office PowerPoint</Application>
  <PresentationFormat>On-screen Show (4:3)</PresentationFormat>
  <Paragraphs>172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Hibernate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AnkitSakatpuriya</cp:lastModifiedBy>
  <cp:revision>91</cp:revision>
  <dcterms:created xsi:type="dcterms:W3CDTF">2006-08-16T00:00:00Z</dcterms:created>
  <dcterms:modified xsi:type="dcterms:W3CDTF">2018-01-15T11:59:50Z</dcterms:modified>
</cp:coreProperties>
</file>