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20-Jul-14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ocs.oracle.com/javaee/6/api/javax/persistence/FetchType.html" TargetMode="External"/><Relationship Id="rId2" Type="http://schemas.openxmlformats.org/officeDocument/2006/relationships/hyperlink" Target="http://www.hibernat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ocs.jboss.org/hibernate/orm/3.5/javadocs/org/hibernate/annotations/FetchMo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3065"/>
            <a:ext cx="7772400" cy="1470025"/>
          </a:xfrm>
        </p:spPr>
        <p:txBody>
          <a:bodyPr/>
          <a:lstStyle/>
          <a:p>
            <a:r>
              <a:rPr lang="en-US" dirty="0" smtClean="0"/>
              <a:t>Fetching concept</a:t>
            </a:r>
            <a:endParaRPr lang="en-US" dirty="0"/>
          </a:p>
        </p:txBody>
      </p:sp>
      <p:sp>
        <p:nvSpPr>
          <p:cNvPr id="3" name="Subtitle 2"/>
          <p:cNvSpPr>
            <a:spLocks noGrp="1"/>
          </p:cNvSpPr>
          <p:nvPr>
            <p:ph type="subTitle" idx="1"/>
          </p:nvPr>
        </p:nvSpPr>
        <p:spPr>
          <a:xfrm>
            <a:off x="1371600" y="2133600"/>
            <a:ext cx="6400800" cy="3657600"/>
          </a:xfrm>
        </p:spPr>
        <p:txBody>
          <a:bodyPr>
            <a:normAutofit fontScale="85000" lnSpcReduction="20000"/>
          </a:bodyPr>
          <a:lstStyle/>
          <a:p>
            <a:pPr algn="l"/>
            <a:r>
              <a:rPr lang="en-US" b="1" dirty="0" smtClean="0">
                <a:solidFill>
                  <a:schemeClr val="tx1"/>
                </a:solidFill>
              </a:rPr>
              <a:t>Lazy loading </a:t>
            </a:r>
            <a:r>
              <a:rPr lang="en-US" dirty="0" smtClean="0">
                <a:solidFill>
                  <a:schemeClr val="tx1"/>
                </a:solidFill>
              </a:rPr>
              <a:t>: - you want students to be loaded when they are actually needed. This is called lazy loading.</a:t>
            </a:r>
          </a:p>
          <a:p>
            <a:pPr algn="l"/>
            <a:endParaRPr lang="en-US" dirty="0" smtClean="0">
              <a:solidFill>
                <a:schemeClr val="tx1"/>
              </a:solidFill>
            </a:endParaRPr>
          </a:p>
          <a:p>
            <a:pPr algn="l"/>
            <a:r>
              <a:rPr lang="en-US" b="1" dirty="0" smtClean="0">
                <a:solidFill>
                  <a:schemeClr val="tx1"/>
                </a:solidFill>
              </a:rPr>
              <a:t>EAGER loading</a:t>
            </a:r>
            <a:r>
              <a:rPr lang="en-US" dirty="0" smtClean="0">
                <a:solidFill>
                  <a:schemeClr val="tx1"/>
                </a:solidFill>
              </a:rPr>
              <a:t> : - EAGER loading of collections means that they are fetched fully at the time their parent is fetched. So if you have Course and it has List&lt;Student&gt;, all the students are fetched </a:t>
            </a:r>
            <a:r>
              <a:rPr lang="en-US" i="1" dirty="0" smtClean="0">
                <a:solidFill>
                  <a:schemeClr val="tx1"/>
                </a:solidFill>
              </a:rPr>
              <a:t>from the database</a:t>
            </a:r>
            <a:r>
              <a:rPr lang="en-US" dirty="0" smtClean="0">
                <a:solidFill>
                  <a:schemeClr val="tx1"/>
                </a:solidFill>
              </a:rPr>
              <a:t> at the time the Course is fetched.</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rmAutofit fontScale="90000"/>
          </a:bodyPr>
          <a:lstStyle/>
          <a:p>
            <a:r>
              <a:rPr lang="en-US" b="1" dirty="0" err="1" smtClean="0"/>
              <a:t>FetchMode</a:t>
            </a:r>
            <a:r>
              <a:rPr lang="en-US" b="1" dirty="0" smtClean="0"/>
              <a:t>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hlinkClick r:id="rId2"/>
              </a:rPr>
              <a:t>Hibernate</a:t>
            </a:r>
            <a:r>
              <a:rPr lang="en-US" dirty="0" smtClean="0">
                <a:hlinkClick r:id="rId2"/>
              </a:rPr>
              <a:t> </a:t>
            </a:r>
            <a:r>
              <a:rPr lang="en-US" dirty="0" smtClean="0"/>
              <a:t>fetches data when accessing a collection is highly customizable. Most commonly a decision is made to either load the collection when loading the entity (</a:t>
            </a:r>
            <a:r>
              <a:rPr lang="en-US" dirty="0" err="1" smtClean="0">
                <a:hlinkClick r:id="rId3"/>
              </a:rPr>
              <a:t>FetchType.EAGER</a:t>
            </a:r>
            <a:r>
              <a:rPr lang="en-US" dirty="0" smtClean="0"/>
              <a:t>) or to delay the loading until the collection is used (</a:t>
            </a:r>
            <a:r>
              <a:rPr lang="en-US" dirty="0" err="1" smtClean="0">
                <a:hlinkClick r:id="rId3"/>
              </a:rPr>
              <a:t>FetchType.LAZY</a:t>
            </a:r>
            <a:r>
              <a:rPr lang="en-US" dirty="0" smtClean="0"/>
              <a:t>).</a:t>
            </a:r>
          </a:p>
          <a:p>
            <a:endParaRPr lang="en-US" dirty="0" smtClean="0"/>
          </a:p>
          <a:p>
            <a:r>
              <a:rPr lang="en-US" dirty="0" smtClean="0"/>
              <a:t>It is also possible to specify how the data should be fetched by setting the Hibernate </a:t>
            </a:r>
            <a:r>
              <a:rPr lang="en-US" dirty="0" err="1" smtClean="0"/>
              <a:t>FetchMode</a:t>
            </a:r>
            <a:r>
              <a:rPr lang="en-US" dirty="0" smtClean="0"/>
              <a:t>. This will customize the amount of queries generated and how much data will be retrieved. Therefore it might be an important tool to optimize your Hibernate application.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p:txBody>
          <a:bodyPr>
            <a:normAutofit lnSpcReduction="10000"/>
          </a:bodyPr>
          <a:lstStyle/>
          <a:p>
            <a:r>
              <a:rPr lang="en-US" b="1" dirty="0" smtClean="0">
                <a:hlinkClick r:id="rId2"/>
              </a:rPr>
              <a:t>JOIN</a:t>
            </a:r>
            <a:r>
              <a:rPr lang="en-US" dirty="0" smtClean="0"/>
              <a:t> </a:t>
            </a:r>
            <a:br>
              <a:rPr lang="en-US" dirty="0" smtClean="0"/>
            </a:br>
            <a:r>
              <a:rPr lang="en-US" dirty="0" smtClean="0"/>
              <a:t>          use an outer join to load the related entities, collections or joins</a:t>
            </a:r>
          </a:p>
          <a:p>
            <a:r>
              <a:rPr lang="en-US" b="1" dirty="0" smtClean="0">
                <a:hlinkClick r:id="rId2"/>
              </a:rPr>
              <a:t>SELECT</a:t>
            </a:r>
            <a:r>
              <a:rPr lang="en-US" dirty="0" smtClean="0"/>
              <a:t> </a:t>
            </a:r>
            <a:br>
              <a:rPr lang="en-US" dirty="0" smtClean="0"/>
            </a:br>
            <a:r>
              <a:rPr lang="en-US" dirty="0" smtClean="0"/>
              <a:t>          use a select for each individual entity, collection, or join load</a:t>
            </a:r>
          </a:p>
          <a:p>
            <a:r>
              <a:rPr lang="en-US" b="1" dirty="0" smtClean="0">
                <a:hlinkClick r:id="rId2"/>
              </a:rPr>
              <a:t>SUBSELECT</a:t>
            </a:r>
            <a:r>
              <a:rPr lang="en-US" dirty="0" smtClean="0"/>
              <a:t> </a:t>
            </a:r>
            <a:br>
              <a:rPr lang="en-US" dirty="0" smtClean="0"/>
            </a:br>
            <a:r>
              <a:rPr lang="en-US" dirty="0" smtClean="0"/>
              <a:t>          use a </a:t>
            </a:r>
            <a:r>
              <a:rPr lang="en-US" dirty="0" err="1" smtClean="0"/>
              <a:t>subselect</a:t>
            </a:r>
            <a:r>
              <a:rPr lang="en-US" dirty="0" smtClean="0"/>
              <a:t> query to load the additional collections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p:txBody>
          <a:bodyPr>
            <a:normAutofit lnSpcReduction="10000"/>
          </a:bodyPr>
          <a:lstStyle/>
          <a:p>
            <a:r>
              <a:rPr lang="en-US" b="1" dirty="0" smtClean="0"/>
              <a:t>Default Hibernate </a:t>
            </a:r>
            <a:r>
              <a:rPr lang="en-US" b="1" dirty="0" err="1" smtClean="0"/>
              <a:t>FetchMode</a:t>
            </a:r>
            <a:r>
              <a:rPr lang="en-US" b="1" dirty="0" smtClean="0"/>
              <a:t>: SELECT</a:t>
            </a:r>
          </a:p>
          <a:p>
            <a:endParaRPr lang="en-US" dirty="0" smtClean="0"/>
          </a:p>
          <a:p>
            <a:r>
              <a:rPr lang="en-US" dirty="0" smtClean="0"/>
              <a:t>@</a:t>
            </a:r>
            <a:r>
              <a:rPr lang="en-US" dirty="0" err="1" smtClean="0"/>
              <a:t>OneToMany</a:t>
            </a:r>
            <a:r>
              <a:rPr lang="en-US" dirty="0" smtClean="0"/>
              <a:t>(</a:t>
            </a:r>
            <a:r>
              <a:rPr lang="en-US" dirty="0" err="1" smtClean="0"/>
              <a:t>mappedBy</a:t>
            </a:r>
            <a:r>
              <a:rPr lang="en-US" dirty="0" smtClean="0"/>
              <a:t> = "customer") </a:t>
            </a:r>
            <a:r>
              <a:rPr lang="en-US" dirty="0" smtClean="0">
                <a:solidFill>
                  <a:srgbClr val="FF0000"/>
                </a:solidFill>
              </a:rPr>
              <a:t>@Fetch(</a:t>
            </a:r>
            <a:r>
              <a:rPr lang="en-US" dirty="0" err="1" smtClean="0">
                <a:solidFill>
                  <a:srgbClr val="FF0000"/>
                </a:solidFill>
              </a:rPr>
              <a:t>FetchMode.SELECT</a:t>
            </a:r>
            <a:r>
              <a:rPr lang="en-US" dirty="0" smtClean="0">
                <a:solidFill>
                  <a:srgbClr val="FF0000"/>
                </a:solidFill>
              </a:rPr>
              <a:t>)</a:t>
            </a:r>
          </a:p>
          <a:p>
            <a:pPr>
              <a:buNone/>
            </a:pPr>
            <a:r>
              <a:rPr lang="en-US" dirty="0" smtClean="0">
                <a:solidFill>
                  <a:srgbClr val="FF0000"/>
                </a:solidFill>
              </a:rPr>
              <a:t>    </a:t>
            </a:r>
            <a:r>
              <a:rPr lang="en-US" dirty="0" smtClean="0"/>
              <a:t> </a:t>
            </a:r>
            <a:r>
              <a:rPr lang="en-US" b="1" dirty="0" smtClean="0"/>
              <a:t>private</a:t>
            </a:r>
            <a:r>
              <a:rPr lang="en-US" dirty="0" smtClean="0"/>
              <a:t> Set&lt;Invoice&gt; invoices;</a:t>
            </a:r>
          </a:p>
          <a:p>
            <a:pPr>
              <a:buNone/>
            </a:pPr>
            <a:r>
              <a:rPr lang="en-US" dirty="0" smtClean="0"/>
              <a:t>   This </a:t>
            </a:r>
            <a:r>
              <a:rPr lang="en-US" dirty="0" smtClean="0"/>
              <a:t>behavior is commonly named the N + 1 select problem. Executing 1 query will trigger N additional queries, where N is the amount of results returned from the first query.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Hibernate </a:t>
            </a:r>
            <a:r>
              <a:rPr lang="en-US" b="1" dirty="0" err="1" smtClean="0"/>
              <a:t>FetchMode</a:t>
            </a:r>
            <a:r>
              <a:rPr lang="en-US" b="1" dirty="0" smtClean="0"/>
              <a:t>: SELECT with </a:t>
            </a:r>
            <a:r>
              <a:rPr lang="en-US" b="1" dirty="0" err="1" smtClean="0">
                <a:solidFill>
                  <a:srgbClr val="FF0000"/>
                </a:solidFill>
              </a:rPr>
              <a:t>BatchSize</a:t>
            </a:r>
            <a:endParaRPr lang="en-US" b="1" dirty="0" smtClean="0">
              <a:solidFill>
                <a:srgbClr val="FF0000"/>
              </a:solidFill>
            </a:endParaRPr>
          </a:p>
          <a:p>
            <a:r>
              <a:rPr lang="en-US" dirty="0" smtClean="0"/>
              <a:t>@</a:t>
            </a:r>
            <a:r>
              <a:rPr lang="en-US" dirty="0" err="1" smtClean="0"/>
              <a:t>OneToMany</a:t>
            </a:r>
            <a:r>
              <a:rPr lang="en-US" dirty="0" smtClean="0"/>
              <a:t>(</a:t>
            </a:r>
            <a:r>
              <a:rPr lang="en-US" dirty="0" err="1" smtClean="0"/>
              <a:t>mappedBy</a:t>
            </a:r>
            <a:r>
              <a:rPr lang="en-US" dirty="0" smtClean="0"/>
              <a:t> = "customer") @Fetch(</a:t>
            </a:r>
            <a:r>
              <a:rPr lang="en-US" dirty="0" err="1" smtClean="0"/>
              <a:t>FetchMode.SELECT</a:t>
            </a:r>
            <a:r>
              <a:rPr lang="en-US" dirty="0" smtClean="0"/>
              <a:t>) </a:t>
            </a:r>
            <a:r>
              <a:rPr lang="en-US" dirty="0" smtClean="0">
                <a:solidFill>
                  <a:srgbClr val="FF0000"/>
                </a:solidFill>
              </a:rPr>
              <a:t>@</a:t>
            </a:r>
            <a:r>
              <a:rPr lang="en-US" dirty="0" err="1" smtClean="0">
                <a:solidFill>
                  <a:srgbClr val="FF0000"/>
                </a:solidFill>
              </a:rPr>
              <a:t>BatchSize</a:t>
            </a:r>
            <a:r>
              <a:rPr lang="en-US" dirty="0" smtClean="0">
                <a:solidFill>
                  <a:srgbClr val="FF0000"/>
                </a:solidFill>
              </a:rPr>
              <a:t>(size=25) </a:t>
            </a:r>
          </a:p>
          <a:p>
            <a:pPr>
              <a:buNone/>
            </a:pPr>
            <a:r>
              <a:rPr lang="en-US" b="1" dirty="0" smtClean="0"/>
              <a:t>    private</a:t>
            </a:r>
            <a:r>
              <a:rPr lang="en-US" dirty="0" smtClean="0"/>
              <a:t> Set&lt;Invoice&gt; invoices;</a:t>
            </a:r>
          </a:p>
          <a:p>
            <a:pPr>
              <a:buNone/>
            </a:pPr>
            <a:endParaRPr lang="en-US" dirty="0" smtClean="0"/>
          </a:p>
          <a:p>
            <a:pPr>
              <a:buNone/>
            </a:pPr>
            <a:r>
              <a:rPr lang="en-US" dirty="0" smtClean="0"/>
              <a:t>     In </a:t>
            </a:r>
            <a:r>
              <a:rPr lang="en-US" dirty="0" smtClean="0"/>
              <a:t>this example </a:t>
            </a:r>
            <a:r>
              <a:rPr lang="en-US" dirty="0" err="1" smtClean="0"/>
              <a:t>BatchSize</a:t>
            </a:r>
            <a:r>
              <a:rPr lang="en-US" dirty="0" smtClean="0"/>
              <a:t> reduces the total amount of queries to 3. One to load the Customers and two additional queries to load the Invoice collections for all customers. To put it simple: When an Invoice collection is loaded for a specific Customer, Hibernate will try to load the Invoice collection for up to 25 additional Customer entities which are currently in the session. The example has 50 Customers so loading the 50 collections of Invoices takes 2 queries.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Hibernate </a:t>
            </a:r>
            <a:r>
              <a:rPr lang="en-US" b="1" dirty="0" err="1" smtClean="0"/>
              <a:t>FetchMode</a:t>
            </a:r>
            <a:r>
              <a:rPr lang="en-US" b="1" dirty="0" smtClean="0"/>
              <a:t>: JOIN</a:t>
            </a:r>
          </a:p>
          <a:p>
            <a:r>
              <a:rPr lang="en-US" dirty="0" smtClean="0"/>
              <a:t>@</a:t>
            </a:r>
            <a:r>
              <a:rPr lang="en-US" dirty="0" err="1" smtClean="0"/>
              <a:t>OneToMany</a:t>
            </a:r>
            <a:r>
              <a:rPr lang="en-US" dirty="0" smtClean="0"/>
              <a:t>(</a:t>
            </a:r>
            <a:r>
              <a:rPr lang="en-US" dirty="0" err="1" smtClean="0"/>
              <a:t>mappedBy</a:t>
            </a:r>
            <a:r>
              <a:rPr lang="en-US" dirty="0" smtClean="0"/>
              <a:t> = "customer") </a:t>
            </a:r>
            <a:endParaRPr lang="en-US" dirty="0" smtClean="0"/>
          </a:p>
          <a:p>
            <a:r>
              <a:rPr lang="en-US" dirty="0" smtClean="0">
                <a:solidFill>
                  <a:srgbClr val="FF0000"/>
                </a:solidFill>
              </a:rPr>
              <a:t>@</a:t>
            </a:r>
            <a:r>
              <a:rPr lang="en-US" dirty="0" smtClean="0">
                <a:solidFill>
                  <a:srgbClr val="FF0000"/>
                </a:solidFill>
              </a:rPr>
              <a:t>Fetch(</a:t>
            </a:r>
            <a:r>
              <a:rPr lang="en-US" dirty="0" err="1" smtClean="0">
                <a:solidFill>
                  <a:srgbClr val="FF0000"/>
                </a:solidFill>
              </a:rPr>
              <a:t>FetchMode.JOIN</a:t>
            </a:r>
            <a:r>
              <a:rPr lang="en-US" dirty="0" smtClean="0">
                <a:solidFill>
                  <a:srgbClr val="FF0000"/>
                </a:solidFill>
              </a:rPr>
              <a:t>)</a:t>
            </a:r>
          </a:p>
          <a:p>
            <a:pPr>
              <a:buNone/>
            </a:pPr>
            <a:r>
              <a:rPr lang="en-US" dirty="0" smtClean="0"/>
              <a:t>   </a:t>
            </a:r>
            <a:r>
              <a:rPr lang="en-US" dirty="0" smtClean="0"/>
              <a:t>   </a:t>
            </a:r>
            <a:r>
              <a:rPr lang="en-US" b="1" dirty="0" smtClean="0"/>
              <a:t>private</a:t>
            </a:r>
            <a:r>
              <a:rPr lang="en-US" dirty="0" smtClean="0"/>
              <a:t> </a:t>
            </a:r>
            <a:r>
              <a:rPr lang="en-US" dirty="0" smtClean="0"/>
              <a:t>Set&lt;Invoice&gt; invoices;</a:t>
            </a:r>
          </a:p>
          <a:p>
            <a:pPr>
              <a:buNone/>
            </a:pPr>
            <a:r>
              <a:rPr lang="en-US" dirty="0" smtClean="0"/>
              <a:t>      </a:t>
            </a:r>
          </a:p>
          <a:p>
            <a:pPr>
              <a:buNone/>
            </a:pPr>
            <a:r>
              <a:rPr lang="en-US" dirty="0" smtClean="0"/>
              <a:t> </a:t>
            </a:r>
            <a:r>
              <a:rPr lang="en-US" dirty="0" smtClean="0"/>
              <a:t>     </a:t>
            </a:r>
            <a:r>
              <a:rPr lang="en-US" dirty="0" smtClean="0"/>
              <a:t>The </a:t>
            </a:r>
            <a:r>
              <a:rPr lang="en-US" dirty="0" smtClean="0"/>
              <a:t>amount of queries has been reduced to 1 by joining the Customers and Invoice collections. </a:t>
            </a:r>
            <a:r>
              <a:rPr lang="en-US" dirty="0" err="1" smtClean="0"/>
              <a:t>FetchMode</a:t>
            </a:r>
            <a:r>
              <a:rPr lang="en-US" dirty="0" smtClean="0"/>
              <a:t> JOIN always triggers an </a:t>
            </a:r>
            <a:r>
              <a:rPr lang="en-US" dirty="0" smtClean="0">
                <a:solidFill>
                  <a:srgbClr val="FF0000"/>
                </a:solidFill>
              </a:rPr>
              <a:t>EAGER</a:t>
            </a:r>
            <a:r>
              <a:rPr lang="en-US" dirty="0" smtClean="0"/>
              <a:t> load so the Invoices are loaded when the Customers are. But when we look at the result there seems to be something wrong. There where 71 Customers found and the total amount seems to be different as well. This can be explained by the fact that </a:t>
            </a:r>
            <a:r>
              <a:rPr lang="en-US" b="1" dirty="0" err="1" smtClean="0"/>
              <a:t>FetchMode</a:t>
            </a:r>
            <a:r>
              <a:rPr lang="en-US" b="1" dirty="0" smtClean="0"/>
              <a:t> JOIN returns duplicate results</a:t>
            </a:r>
            <a:r>
              <a:rPr lang="en-US" dirty="0" smtClean="0"/>
              <a:t> when an entity has more then one record in the joined collection! In this example the Customer named Sylvia Ringer has 3 Invoices so she is included 3 times in the result. You’ll have to remove the duplicates yourself (e.g. storing the result in a Set).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Hibernate </a:t>
            </a:r>
            <a:r>
              <a:rPr lang="en-US" b="1" dirty="0" err="1" smtClean="0"/>
              <a:t>FetchMode</a:t>
            </a:r>
            <a:r>
              <a:rPr lang="en-US" b="1" dirty="0" smtClean="0"/>
              <a:t>: SUBSELECT</a:t>
            </a:r>
          </a:p>
          <a:p>
            <a:r>
              <a:rPr lang="en-US" dirty="0" smtClean="0"/>
              <a:t>@</a:t>
            </a:r>
            <a:r>
              <a:rPr lang="en-US" dirty="0" err="1" smtClean="0"/>
              <a:t>OneToMany</a:t>
            </a:r>
            <a:r>
              <a:rPr lang="en-US" dirty="0" smtClean="0"/>
              <a:t>(</a:t>
            </a:r>
            <a:r>
              <a:rPr lang="en-US" dirty="0" err="1" smtClean="0"/>
              <a:t>mappedBy</a:t>
            </a:r>
            <a:r>
              <a:rPr lang="en-US" dirty="0" smtClean="0"/>
              <a:t> = "customer") </a:t>
            </a:r>
            <a:r>
              <a:rPr lang="en-US" dirty="0" smtClean="0">
                <a:solidFill>
                  <a:srgbClr val="FF0000"/>
                </a:solidFill>
              </a:rPr>
              <a:t>@Fetch(</a:t>
            </a:r>
            <a:r>
              <a:rPr lang="en-US" dirty="0" err="1" smtClean="0">
                <a:solidFill>
                  <a:srgbClr val="FF0000"/>
                </a:solidFill>
              </a:rPr>
              <a:t>FetchMode.SUBSELECT</a:t>
            </a:r>
            <a:r>
              <a:rPr lang="en-US" dirty="0" smtClean="0">
                <a:solidFill>
                  <a:srgbClr val="FF0000"/>
                </a:solidFill>
              </a:rPr>
              <a:t>) </a:t>
            </a:r>
          </a:p>
          <a:p>
            <a:pPr>
              <a:buNone/>
            </a:pPr>
            <a:r>
              <a:rPr lang="en-US" b="1" dirty="0" smtClean="0"/>
              <a:t>     private</a:t>
            </a:r>
            <a:r>
              <a:rPr lang="en-US" dirty="0" smtClean="0"/>
              <a:t> Set&lt;Invoice&gt; invoices;</a:t>
            </a:r>
          </a:p>
          <a:p>
            <a:pPr>
              <a:buNone/>
            </a:pPr>
            <a:endParaRPr lang="en-US" dirty="0" smtClean="0"/>
          </a:p>
          <a:p>
            <a:pPr>
              <a:buNone/>
            </a:pPr>
            <a:r>
              <a:rPr lang="en-US" dirty="0" smtClean="0"/>
              <a:t>     A </a:t>
            </a:r>
            <a:r>
              <a:rPr lang="en-US" dirty="0" smtClean="0"/>
              <a:t>SUBSELECT generates one query to load the Customers and one additional query to fetch all the Invoice collections. It is important to notice that all Invoices are loaded for which there is a corresponding Customer in the database. So even Invoice collections for who there are no matching Customers in the session will be retrieved.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FetchMode</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fontAlgn="base"/>
            <a:r>
              <a:rPr lang="en-US" b="1" dirty="0" err="1" smtClean="0"/>
              <a:t>FetchMode</a:t>
            </a:r>
            <a:r>
              <a:rPr lang="en-US" b="1" dirty="0" smtClean="0"/>
              <a:t> SELECT</a:t>
            </a:r>
            <a:r>
              <a:rPr lang="en-US" dirty="0" smtClean="0"/>
              <a:t/>
            </a:r>
            <a:br>
              <a:rPr lang="en-US" dirty="0" smtClean="0"/>
            </a:br>
            <a:r>
              <a:rPr lang="en-US" dirty="0" smtClean="0"/>
              <a:t>Use this when you want a quick response time when working on a single entity. SELECT creates small queries and only fetches the data which is absolutely needed. The use-case in our example could be an application to which displays one Customer with its Invoices.</a:t>
            </a:r>
          </a:p>
          <a:p>
            <a:pPr fontAlgn="base"/>
            <a:r>
              <a:rPr lang="en-US" b="1" dirty="0" err="1" smtClean="0"/>
              <a:t>BatchSize</a:t>
            </a:r>
            <a:r>
              <a:rPr lang="en-US" dirty="0" smtClean="0"/>
              <a:t/>
            </a:r>
            <a:br>
              <a:rPr lang="en-US" dirty="0" smtClean="0"/>
            </a:br>
            <a:r>
              <a:rPr lang="en-US" dirty="0" err="1" smtClean="0"/>
              <a:t>BatchSize</a:t>
            </a:r>
            <a:r>
              <a:rPr lang="en-US" dirty="0" smtClean="0"/>
              <a:t> is useful when working with a fixed set of data. When you have a batch processing 10 Customers at a time a </a:t>
            </a:r>
            <a:r>
              <a:rPr lang="en-US" dirty="0" err="1" smtClean="0"/>
              <a:t>BatchSize</a:t>
            </a:r>
            <a:r>
              <a:rPr lang="en-US" dirty="0" smtClean="0"/>
              <a:t> of 10 will drastically reduced the number of queries </a:t>
            </a:r>
            <a:r>
              <a:rPr lang="en-US" dirty="0" err="1" smtClean="0"/>
              <a:t>needed.If</a:t>
            </a:r>
            <a:r>
              <a:rPr lang="en-US" dirty="0" smtClean="0"/>
              <a:t> the </a:t>
            </a:r>
            <a:r>
              <a:rPr lang="en-US" dirty="0" err="1" smtClean="0"/>
              <a:t>BatchSize</a:t>
            </a:r>
            <a:r>
              <a:rPr lang="en-US" dirty="0" smtClean="0"/>
              <a:t> is not set too high the query will most likely return a manageable amount of data in a reasonable time.</a:t>
            </a:r>
          </a:p>
          <a:p>
            <a:pPr fontAlgn="base"/>
            <a:r>
              <a:rPr lang="en-US" b="1" dirty="0" err="1" smtClean="0"/>
              <a:t>FetchMode</a:t>
            </a:r>
            <a:r>
              <a:rPr lang="en-US" b="1" dirty="0" smtClean="0"/>
              <a:t> JOIN</a:t>
            </a:r>
            <a:r>
              <a:rPr lang="en-US" dirty="0" smtClean="0"/>
              <a:t/>
            </a:r>
            <a:br>
              <a:rPr lang="en-US" dirty="0" smtClean="0"/>
            </a:br>
            <a:r>
              <a:rPr lang="en-US" dirty="0" smtClean="0"/>
              <a:t>As indicated you’ll have to worry about duplicated results. On the other hand JOIN creates the least amount of queries. In a high latency environment a single JOIN could be considerable faster then multiple SELECTS. Keep in mind that joining too much data could put a strain on the database.</a:t>
            </a:r>
          </a:p>
          <a:p>
            <a:pPr fontAlgn="base"/>
            <a:r>
              <a:rPr lang="en-US" b="1" dirty="0" err="1" smtClean="0"/>
              <a:t>FetchMode</a:t>
            </a:r>
            <a:r>
              <a:rPr lang="en-US" b="1" dirty="0" smtClean="0"/>
              <a:t> SUBSELECT</a:t>
            </a:r>
            <a:r>
              <a:rPr lang="en-US" dirty="0" smtClean="0"/>
              <a:t/>
            </a:r>
            <a:br>
              <a:rPr lang="en-US" dirty="0" smtClean="0"/>
            </a:br>
            <a:r>
              <a:rPr lang="en-US" dirty="0" smtClean="0"/>
              <a:t>If you’ve got an entity of which you know that there aren’t that many of them, and almost all of them are in the session, then SUBSELECT should be a good choice. Just keep in mind that all collections are fetched, even if the parent is not in the session. A SUBSELECT when having a single Customer in session while there are 1000+ in the database will be wasteful.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420</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Fetching concept</vt:lpstr>
      <vt:lpstr>FetchMode  </vt:lpstr>
      <vt:lpstr>FetchMode</vt:lpstr>
      <vt:lpstr>FetchMode</vt:lpstr>
      <vt:lpstr>FetchMode</vt:lpstr>
      <vt:lpstr>FetchMode</vt:lpstr>
      <vt:lpstr>FetchMode</vt:lpstr>
      <vt:lpstr>FetchMode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SUMIT</cp:lastModifiedBy>
  <cp:revision>123</cp:revision>
  <dcterms:created xsi:type="dcterms:W3CDTF">2006-08-16T00:00:00Z</dcterms:created>
  <dcterms:modified xsi:type="dcterms:W3CDTF">2014-07-20T17:06:31Z</dcterms:modified>
</cp:coreProperties>
</file>