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55"/>
            <a:ext cx="7772400" cy="1129145"/>
          </a:xfrm>
        </p:spPr>
        <p:txBody>
          <a:bodyPr/>
          <a:lstStyle/>
          <a:p>
            <a:r>
              <a:rPr lang="en-US" dirty="0" smtClean="0"/>
              <a:t>ORM Mapping or Relationships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4343400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relationship between two entities [ objects of two </a:t>
            </a:r>
            <a:r>
              <a:rPr lang="en-US" dirty="0" err="1">
                <a:solidFill>
                  <a:schemeClr val="tx1"/>
                </a:solidFill>
              </a:rPr>
              <a:t>pojo</a:t>
            </a:r>
            <a:r>
              <a:rPr lang="en-US" dirty="0">
                <a:solidFill>
                  <a:schemeClr val="tx1"/>
                </a:solidFill>
              </a:rPr>
              <a:t> classes ], then in the database tables, there must exist </a:t>
            </a:r>
            <a:r>
              <a:rPr lang="en-US" sz="3800" dirty="0">
                <a:solidFill>
                  <a:srgbClr val="FF0000"/>
                </a:solidFill>
              </a:rPr>
              <a:t>foreign key </a:t>
            </a:r>
            <a:r>
              <a:rPr lang="en-US" dirty="0">
                <a:solidFill>
                  <a:schemeClr val="tx1"/>
                </a:solidFill>
              </a:rPr>
              <a:t>relationship, we call it as </a:t>
            </a:r>
            <a:r>
              <a:rPr lang="en-US" sz="3800" dirty="0">
                <a:solidFill>
                  <a:srgbClr val="FF0000"/>
                </a:solidFill>
              </a:rPr>
              <a:t>Referential integrity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Advantage, </a:t>
            </a:r>
            <a:r>
              <a:rPr lang="en-US" dirty="0">
                <a:solidFill>
                  <a:schemeClr val="tx1"/>
                </a:solidFill>
              </a:rPr>
              <a:t>we can do operation on one object, and the same operation can transfer onto the other object in the database [ remember, object means one row in hibernate terminology ]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While selecting, it is possible to get data from multiple tables at a time if there exits relationship between the tables, nothing but in hibernate relationships between the objects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hibernate we can put the following 4 types of relationships</a:t>
            </a:r>
          </a:p>
          <a:p>
            <a:pPr lvl="2" algn="l"/>
            <a:r>
              <a:rPr lang="en-US" sz="3400" dirty="0">
                <a:solidFill>
                  <a:schemeClr val="tx1"/>
                </a:solidFill>
              </a:rPr>
              <a:t>One-To-One</a:t>
            </a:r>
          </a:p>
          <a:p>
            <a:pPr lvl="2" algn="l"/>
            <a:r>
              <a:rPr lang="en-US" sz="3400" dirty="0">
                <a:solidFill>
                  <a:schemeClr val="tx1"/>
                </a:solidFill>
              </a:rPr>
              <a:t>Many-To-One</a:t>
            </a:r>
          </a:p>
          <a:p>
            <a:pPr lvl="2" algn="l"/>
            <a:r>
              <a:rPr lang="en-US" sz="3400" dirty="0">
                <a:solidFill>
                  <a:schemeClr val="tx1"/>
                </a:solidFill>
              </a:rPr>
              <a:t>Many-To-Many</a:t>
            </a:r>
          </a:p>
          <a:p>
            <a:pPr lvl="2" algn="l"/>
            <a:r>
              <a:rPr lang="en-US" sz="3400" dirty="0">
                <a:solidFill>
                  <a:schemeClr val="tx1"/>
                </a:solidFill>
              </a:rPr>
              <a:t>One-To-Many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260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One-to-Many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According </a:t>
            </a:r>
            <a:r>
              <a:rPr lang="en-US" dirty="0"/>
              <a:t>to database terminology, one row of table related with multiple rows of other table</a:t>
            </a:r>
          </a:p>
          <a:p>
            <a:r>
              <a:rPr lang="en-US" dirty="0"/>
              <a:t>[</a:t>
            </a:r>
            <a:r>
              <a:rPr lang="en-US" b="1" dirty="0"/>
              <a:t>or</a:t>
            </a:r>
            <a:r>
              <a:rPr lang="en-US" dirty="0"/>
              <a:t>]</a:t>
            </a:r>
          </a:p>
          <a:p>
            <a:r>
              <a:rPr lang="en-US" dirty="0"/>
              <a:t>According to hibernate, one object of one </a:t>
            </a:r>
            <a:r>
              <a:rPr lang="en-US" dirty="0" err="1"/>
              <a:t>pojo</a:t>
            </a:r>
            <a:r>
              <a:rPr lang="en-US" dirty="0"/>
              <a:t> class related to multiple objects of other </a:t>
            </a:r>
            <a:r>
              <a:rPr lang="en-US" dirty="0" err="1"/>
              <a:t>pojo</a:t>
            </a:r>
            <a:endParaRPr lang="en-US" dirty="0"/>
          </a:p>
          <a:p>
            <a:r>
              <a:rPr lang="en-US" dirty="0"/>
              <a:t>I mean, one [parent] to many [Children], example of one-to-many is some thing category books contains different type of books, one vendor contains lot of customers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.</a:t>
            </a:r>
          </a:p>
          <a:p>
            <a:r>
              <a:rPr lang="en-US" dirty="0"/>
              <a:t>To achieve one-to-many between two </a:t>
            </a:r>
            <a:r>
              <a:rPr lang="en-US" dirty="0" err="1"/>
              <a:t>pojo</a:t>
            </a:r>
            <a:r>
              <a:rPr lang="en-US" dirty="0"/>
              <a:t> classes in the hibernate, then the following two changes are required</a:t>
            </a:r>
          </a:p>
          <a:p>
            <a:r>
              <a:rPr lang="en-US" dirty="0"/>
              <a:t>In the parent </a:t>
            </a:r>
            <a:r>
              <a:rPr lang="en-US" dirty="0" err="1"/>
              <a:t>pojo</a:t>
            </a:r>
            <a:r>
              <a:rPr lang="en-US" dirty="0"/>
              <a:t> class, we need to take a collection property, the collection can be either </a:t>
            </a:r>
            <a:r>
              <a:rPr lang="en-US" dirty="0" err="1"/>
              <a:t>Set,List,Map</a:t>
            </a:r>
            <a:r>
              <a:rPr lang="en-US" dirty="0"/>
              <a:t> (We will see the example on separate collection later)</a:t>
            </a:r>
          </a:p>
          <a:p>
            <a:r>
              <a:rPr lang="en-US" dirty="0"/>
              <a:t>In the mapping file of that parent </a:t>
            </a:r>
            <a:r>
              <a:rPr lang="en-US" dirty="0" err="1"/>
              <a:t>pojo</a:t>
            </a:r>
            <a:r>
              <a:rPr lang="en-US" dirty="0"/>
              <a:t> class, we need to configure the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676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9333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Hibernate One-To-Many Insert Query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files </a:t>
            </a:r>
            <a:r>
              <a:rPr lang="en-US" dirty="0"/>
              <a:t>required…</a:t>
            </a:r>
          </a:p>
          <a:p>
            <a:pPr lvl="1"/>
            <a:r>
              <a:rPr lang="en-US" dirty="0"/>
              <a:t>Vendor.java [</a:t>
            </a:r>
            <a:r>
              <a:rPr lang="en-US" dirty="0" err="1"/>
              <a:t>pojo</a:t>
            </a:r>
            <a:r>
              <a:rPr lang="en-US" dirty="0"/>
              <a:t> class]</a:t>
            </a:r>
          </a:p>
          <a:p>
            <a:pPr lvl="1"/>
            <a:r>
              <a:rPr lang="en-US" dirty="0"/>
              <a:t>Customer.java [</a:t>
            </a:r>
            <a:r>
              <a:rPr lang="en-US" dirty="0" err="1"/>
              <a:t>pojo</a:t>
            </a:r>
            <a:r>
              <a:rPr lang="en-US" dirty="0"/>
              <a:t> class]</a:t>
            </a:r>
          </a:p>
          <a:p>
            <a:pPr lvl="1"/>
            <a:r>
              <a:rPr lang="en-US" dirty="0"/>
              <a:t>OurLogic.java</a:t>
            </a:r>
          </a:p>
          <a:p>
            <a:pPr lvl="1"/>
            <a:r>
              <a:rPr lang="en-US" dirty="0"/>
              <a:t>Customer.hbm.xml</a:t>
            </a:r>
          </a:p>
          <a:p>
            <a:pPr lvl="1"/>
            <a:r>
              <a:rPr lang="en-US" dirty="0"/>
              <a:t>hibernate.cfg.xml</a:t>
            </a:r>
          </a:p>
          <a:p>
            <a:pPr lvl="1"/>
            <a:r>
              <a:rPr lang="en-US" dirty="0"/>
              <a:t>Vendor.hbm.xml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44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One-To-Many Insert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Vendor.java</a:t>
            </a:r>
          </a:p>
          <a:p>
            <a:r>
              <a:rPr lang="en-US" dirty="0" smtClean="0"/>
              <a:t>public </a:t>
            </a:r>
            <a:r>
              <a:rPr lang="en-US" dirty="0"/>
              <a:t>class Vendor {</a:t>
            </a:r>
          </a:p>
          <a:p>
            <a:r>
              <a:rPr lang="en-US" dirty="0"/>
              <a:t> </a:t>
            </a:r>
            <a:r>
              <a:rPr lang="en-US" dirty="0" smtClean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vendorId</a:t>
            </a:r>
            <a:r>
              <a:rPr lang="en-US" dirty="0"/>
              <a:t>;</a:t>
            </a:r>
          </a:p>
          <a:p>
            <a:r>
              <a:rPr lang="en-US" dirty="0" smtClean="0"/>
              <a:t> private </a:t>
            </a:r>
            <a:r>
              <a:rPr lang="en-US" dirty="0"/>
              <a:t>String </a:t>
            </a:r>
            <a:r>
              <a:rPr lang="en-US" dirty="0" err="1"/>
              <a:t>vendorName</a:t>
            </a:r>
            <a:r>
              <a:rPr lang="en-US" dirty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private </a:t>
            </a:r>
            <a:r>
              <a:rPr lang="en-US" dirty="0">
                <a:solidFill>
                  <a:srgbClr val="FF0000"/>
                </a:solidFill>
              </a:rPr>
              <a:t>Set children</a:t>
            </a:r>
            <a:r>
              <a:rPr lang="en-US" dirty="0"/>
              <a:t>;</a:t>
            </a:r>
          </a:p>
          <a:p>
            <a:r>
              <a:rPr lang="en-US" dirty="0" smtClean="0"/>
              <a:t> ---------</a:t>
            </a:r>
          </a:p>
          <a:p>
            <a:r>
              <a:rPr lang="en-US" dirty="0" smtClean="0"/>
              <a:t> 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051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One-To-Many Insert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Customer.java</a:t>
            </a:r>
          </a:p>
          <a:p>
            <a:r>
              <a:rPr lang="en-US" dirty="0" smtClean="0"/>
              <a:t>public </a:t>
            </a:r>
            <a:r>
              <a:rPr lang="en-US" dirty="0"/>
              <a:t>class Customer {</a:t>
            </a:r>
          </a:p>
          <a:p>
            <a:r>
              <a:rPr lang="en-US" dirty="0"/>
              <a:t> </a:t>
            </a:r>
            <a:r>
              <a:rPr lang="en-US" dirty="0" smtClean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customerId</a:t>
            </a:r>
            <a:r>
              <a:rPr lang="en-US" dirty="0"/>
              <a:t>;</a:t>
            </a:r>
          </a:p>
          <a:p>
            <a:r>
              <a:rPr lang="en-US" dirty="0"/>
              <a:t>private String </a:t>
            </a:r>
            <a:r>
              <a:rPr lang="en-US" dirty="0" err="1"/>
              <a:t>customerName</a:t>
            </a:r>
            <a:r>
              <a:rPr lang="en-US" dirty="0"/>
              <a:t>;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forevenId</a:t>
            </a:r>
            <a:r>
              <a:rPr lang="en-US" dirty="0"/>
              <a:t>;</a:t>
            </a:r>
          </a:p>
          <a:p>
            <a:r>
              <a:rPr lang="en-US" dirty="0" smtClean="0"/>
              <a:t>------------</a:t>
            </a:r>
          </a:p>
          <a:p>
            <a:r>
              <a:rPr lang="en-US" dirty="0" smtClean="0"/>
              <a:t>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3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One-To-Many Insert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Vendor.hbm.xml</a:t>
            </a:r>
          </a:p>
          <a:p>
            <a:endParaRPr lang="en-US" dirty="0"/>
          </a:p>
          <a:p>
            <a:r>
              <a:rPr lang="en-US" dirty="0"/>
              <a:t>&lt;hibernate-mapping&gt;</a:t>
            </a:r>
          </a:p>
          <a:p>
            <a:r>
              <a:rPr lang="en-US" dirty="0"/>
              <a:t>&lt;class name="</a:t>
            </a:r>
            <a:r>
              <a:rPr lang="en-US" dirty="0" err="1"/>
              <a:t>str.Vendor</a:t>
            </a:r>
            <a:r>
              <a:rPr lang="en-US" dirty="0"/>
              <a:t>" table="vendor"&gt;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&lt;id name="</a:t>
            </a:r>
            <a:r>
              <a:rPr lang="en-US" dirty="0" err="1"/>
              <a:t>vendorId</a:t>
            </a:r>
            <a:r>
              <a:rPr lang="en-US" dirty="0"/>
              <a:t>" column="</a:t>
            </a:r>
            <a:r>
              <a:rPr lang="en-US" dirty="0" err="1"/>
              <a:t>vendid</a:t>
            </a:r>
            <a:r>
              <a:rPr lang="en-US" dirty="0"/>
              <a:t>"  /&gt;</a:t>
            </a:r>
          </a:p>
          <a:p>
            <a:r>
              <a:rPr lang="en-US" dirty="0"/>
              <a:t>&lt;property name="</a:t>
            </a:r>
            <a:r>
              <a:rPr lang="en-US" dirty="0" err="1"/>
              <a:t>vendorName</a:t>
            </a:r>
            <a:r>
              <a:rPr lang="en-US" dirty="0"/>
              <a:t>" column="</a:t>
            </a:r>
            <a:r>
              <a:rPr lang="en-US" dirty="0" err="1"/>
              <a:t>vendname</a:t>
            </a:r>
            <a:r>
              <a:rPr lang="en-US" dirty="0"/>
              <a:t>" length="10"/&gt;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&lt;set name="children" cascade="all" 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&lt;key column="</a:t>
            </a:r>
            <a:r>
              <a:rPr lang="en-US" dirty="0" err="1"/>
              <a:t>forevenid</a:t>
            </a:r>
            <a:r>
              <a:rPr lang="en-US" dirty="0"/>
              <a:t>" /&gt;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one-to-many</a:t>
            </a:r>
            <a:r>
              <a:rPr lang="en-US" dirty="0"/>
              <a:t> class="</a:t>
            </a:r>
            <a:r>
              <a:rPr lang="en-US" dirty="0" err="1"/>
              <a:t>str.Customer</a:t>
            </a:r>
            <a:r>
              <a:rPr lang="en-US" dirty="0"/>
              <a:t>" /&gt;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&lt;/set&gt;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&lt;/class&gt;</a:t>
            </a:r>
          </a:p>
          <a:p>
            <a:r>
              <a:rPr lang="en-US" dirty="0"/>
              <a:t>&lt;/hibernate-mapping&gt;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692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7698"/>
            <a:ext cx="8229600" cy="1143000"/>
          </a:xfrm>
        </p:spPr>
        <p:txBody>
          <a:bodyPr/>
          <a:lstStyle/>
          <a:p>
            <a:r>
              <a:rPr lang="en-US" b="1" dirty="0" smtClean="0"/>
              <a:t>One-To-Many Insert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r>
              <a:rPr lang="en-US" sz="1100" b="1" dirty="0" smtClean="0"/>
              <a:t>Our logic.java</a:t>
            </a:r>
            <a:endParaRPr lang="en-US" sz="800" b="1" dirty="0" smtClean="0"/>
          </a:p>
          <a:p>
            <a:r>
              <a:rPr lang="en-US" sz="800" dirty="0" smtClean="0"/>
              <a:t>Session </a:t>
            </a:r>
            <a:r>
              <a:rPr lang="en-US" sz="800" dirty="0" err="1" smtClean="0"/>
              <a:t>session</a:t>
            </a:r>
            <a:r>
              <a:rPr lang="en-US" sz="800" dirty="0" smtClean="0"/>
              <a:t> = </a:t>
            </a:r>
            <a:r>
              <a:rPr lang="en-US" sz="800" dirty="0" err="1" smtClean="0"/>
              <a:t>factory.openSession</a:t>
            </a:r>
            <a:r>
              <a:rPr lang="en-US" sz="800" dirty="0" smtClean="0"/>
              <a:t>();</a:t>
            </a:r>
          </a:p>
          <a:p>
            <a:r>
              <a:rPr lang="en-US" sz="800" dirty="0" smtClean="0"/>
              <a:t>//</a:t>
            </a:r>
            <a:r>
              <a:rPr lang="en-US" sz="800" dirty="0" smtClean="0">
                <a:solidFill>
                  <a:srgbClr val="FF0000"/>
                </a:solidFill>
              </a:rPr>
              <a:t>parent object</a:t>
            </a:r>
          </a:p>
          <a:p>
            <a:r>
              <a:rPr lang="en-US" sz="800" dirty="0" smtClean="0"/>
              <a:t>Vendor v =new Vendor();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err="1" smtClean="0"/>
              <a:t>v.setVendorId</a:t>
            </a:r>
            <a:r>
              <a:rPr lang="en-US" sz="800" dirty="0" smtClean="0"/>
              <a:t>(101);</a:t>
            </a:r>
          </a:p>
          <a:p>
            <a:r>
              <a:rPr lang="en-US" sz="800" dirty="0" err="1" smtClean="0"/>
              <a:t>v.setVendorName</a:t>
            </a:r>
            <a:r>
              <a:rPr lang="en-US" sz="800" dirty="0" smtClean="0"/>
              <a:t>("java4s");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//</a:t>
            </a:r>
            <a:r>
              <a:rPr lang="en-US" sz="800" dirty="0" smtClean="0">
                <a:solidFill>
                  <a:srgbClr val="FF0000"/>
                </a:solidFill>
              </a:rPr>
              <a:t>creating 3 child objects</a:t>
            </a:r>
          </a:p>
          <a:p>
            <a:r>
              <a:rPr lang="en-US" sz="800" dirty="0" smtClean="0"/>
              <a:t>Customer c1=new Customer();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c1.setCustomerId(504);</a:t>
            </a:r>
          </a:p>
          <a:p>
            <a:r>
              <a:rPr lang="en-US" sz="800" dirty="0" smtClean="0"/>
              <a:t>c1.setCustomerName("customer4");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Customer c2=new Customer();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c2.setCustomerId(505);</a:t>
            </a:r>
          </a:p>
          <a:p>
            <a:r>
              <a:rPr lang="en-US" sz="800" dirty="0" smtClean="0"/>
              <a:t>c2.setCustomerName("customer5");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Customer c3=new Customer();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c3.setCustomerId(506);</a:t>
            </a:r>
          </a:p>
          <a:p>
            <a:r>
              <a:rPr lang="en-US" sz="800" dirty="0" smtClean="0"/>
              <a:t>c3.setCustomerName("customer6");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// </a:t>
            </a:r>
            <a:r>
              <a:rPr lang="en-US" sz="800" dirty="0" smtClean="0">
                <a:solidFill>
                  <a:srgbClr val="FF0000"/>
                </a:solidFill>
              </a:rPr>
              <a:t>adding child objects to set, as we taken 3rd property set in parent</a:t>
            </a:r>
          </a:p>
          <a:p>
            <a:r>
              <a:rPr lang="en-US" sz="800" dirty="0" smtClean="0"/>
              <a:t>Set s=new </a:t>
            </a:r>
            <a:r>
              <a:rPr lang="en-US" sz="800" dirty="0" err="1" smtClean="0"/>
              <a:t>HashSet</a:t>
            </a:r>
            <a:r>
              <a:rPr lang="en-US" sz="800" dirty="0" smtClean="0"/>
              <a:t>();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err="1" smtClean="0"/>
              <a:t>s.add</a:t>
            </a:r>
            <a:r>
              <a:rPr lang="en-US" sz="800" dirty="0" smtClean="0"/>
              <a:t>(c1);</a:t>
            </a:r>
          </a:p>
          <a:p>
            <a:r>
              <a:rPr lang="en-US" sz="800" dirty="0" err="1" smtClean="0"/>
              <a:t>s.add</a:t>
            </a:r>
            <a:r>
              <a:rPr lang="en-US" sz="800" dirty="0" smtClean="0"/>
              <a:t>(c2);</a:t>
            </a:r>
          </a:p>
          <a:p>
            <a:r>
              <a:rPr lang="en-US" sz="800" dirty="0" err="1" smtClean="0"/>
              <a:t>s.add</a:t>
            </a:r>
            <a:r>
              <a:rPr lang="en-US" sz="800" dirty="0" smtClean="0"/>
              <a:t>(c3);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err="1" smtClean="0"/>
              <a:t>v.setChildren</a:t>
            </a:r>
            <a:r>
              <a:rPr lang="en-US" sz="800" dirty="0" smtClean="0"/>
              <a:t>(s);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smtClean="0"/>
              <a:t>Transaction </a:t>
            </a:r>
            <a:r>
              <a:rPr lang="en-US" sz="800" dirty="0" err="1" smtClean="0"/>
              <a:t>tx</a:t>
            </a:r>
            <a:r>
              <a:rPr lang="en-US" sz="800" dirty="0" smtClean="0"/>
              <a:t> = </a:t>
            </a:r>
            <a:r>
              <a:rPr lang="en-US" sz="800" dirty="0" err="1" smtClean="0"/>
              <a:t>session.beginTransaction</a:t>
            </a:r>
            <a:r>
              <a:rPr lang="en-US" sz="800" dirty="0" smtClean="0"/>
              <a:t>();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err="1" smtClean="0"/>
              <a:t>session.save</a:t>
            </a:r>
            <a:r>
              <a:rPr lang="en-US" sz="800" dirty="0" smtClean="0"/>
              <a:t>(v);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800" dirty="0" err="1" smtClean="0"/>
              <a:t>tx.commit</a:t>
            </a:r>
            <a:r>
              <a:rPr lang="en-US" sz="800" dirty="0" smtClean="0"/>
              <a:t>();</a:t>
            </a:r>
          </a:p>
          <a:p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327</Words>
  <Application>Microsoft Office PowerPoint</Application>
  <PresentationFormat>On-screen Show (4:3)</PresentationFormat>
  <Paragraphs>98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ORM Mapping or Relationships</vt:lpstr>
      <vt:lpstr>One-to-Many:</vt:lpstr>
      <vt:lpstr>Hibernate One-To-Many Insert Query </vt:lpstr>
      <vt:lpstr>One-To-Many Insert Query</vt:lpstr>
      <vt:lpstr>One-To-Many Insert Query</vt:lpstr>
      <vt:lpstr>One-To-Many Insert Query</vt:lpstr>
      <vt:lpstr>One-To-Many Insert Query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Jirati</dc:creator>
  <cp:lastModifiedBy>AARTEK -ADMIN</cp:lastModifiedBy>
  <cp:revision>43</cp:revision>
  <dcterms:created xsi:type="dcterms:W3CDTF">2006-08-16T00:00:00Z</dcterms:created>
  <dcterms:modified xsi:type="dcterms:W3CDTF">2014-07-20T14:47:35Z</dcterms:modified>
</cp:coreProperties>
</file>