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94ED-F500-49D6-B8D7-F4C5E49BE96E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7440-9E75-4DC7-8BF9-BDADD5927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94ED-F500-49D6-B8D7-F4C5E49BE96E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7440-9E75-4DC7-8BF9-BDADD5927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94ED-F500-49D6-B8D7-F4C5E49BE96E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7440-9E75-4DC7-8BF9-BDADD5927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94ED-F500-49D6-B8D7-F4C5E49BE96E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7440-9E75-4DC7-8BF9-BDADD5927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94ED-F500-49D6-B8D7-F4C5E49BE96E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7440-9E75-4DC7-8BF9-BDADD5927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94ED-F500-49D6-B8D7-F4C5E49BE96E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7440-9E75-4DC7-8BF9-BDADD5927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94ED-F500-49D6-B8D7-F4C5E49BE96E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7440-9E75-4DC7-8BF9-BDADD5927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94ED-F500-49D6-B8D7-F4C5E49BE96E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7440-9E75-4DC7-8BF9-BDADD5927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94ED-F500-49D6-B8D7-F4C5E49BE96E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7440-9E75-4DC7-8BF9-BDADD5927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94ED-F500-49D6-B8D7-F4C5E49BE96E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7440-9E75-4DC7-8BF9-BDADD5927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94ED-F500-49D6-B8D7-F4C5E49BE96E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7440-9E75-4DC7-8BF9-BDADD5927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394ED-F500-49D6-B8D7-F4C5E49BE96E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57440-9E75-4DC7-8BF9-BDADD5927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128143"/>
            <a:ext cx="7772400" cy="1124839"/>
          </a:xfrm>
        </p:spPr>
        <p:txBody>
          <a:bodyPr/>
          <a:lstStyle/>
          <a:p>
            <a:r>
              <a:rPr lang="en-US" dirty="0" smtClean="0"/>
              <a:t>Many </a:t>
            </a:r>
            <a:r>
              <a:rPr lang="en-US" dirty="0" smtClean="0"/>
              <a:t>to 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95400"/>
            <a:ext cx="7772400" cy="4343400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 the many to one relationship, the relationship is applied from child object to parent object, but in one to may parent object to child object right..! just </a:t>
            </a:r>
            <a:r>
              <a:rPr lang="en-US" dirty="0" smtClean="0">
                <a:solidFill>
                  <a:schemeClr val="tx1"/>
                </a:solidFill>
              </a:rPr>
              <a:t>remember.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Many </a:t>
            </a:r>
            <a:r>
              <a:rPr lang="en-US" dirty="0" smtClean="0">
                <a:solidFill>
                  <a:schemeClr val="tx1"/>
                </a:solidFill>
              </a:rPr>
              <a:t>to one is similar to one to many but with the little </a:t>
            </a:r>
            <a:r>
              <a:rPr lang="en-US" dirty="0" smtClean="0">
                <a:solidFill>
                  <a:schemeClr val="tx1"/>
                </a:solidFill>
              </a:rPr>
              <a:t>changes.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 the child </a:t>
            </a:r>
            <a:r>
              <a:rPr lang="en-US" dirty="0" err="1" smtClean="0">
                <a:solidFill>
                  <a:schemeClr val="tx1"/>
                </a:solidFill>
              </a:rPr>
              <a:t>pojo</a:t>
            </a:r>
            <a:r>
              <a:rPr lang="en-US" dirty="0" smtClean="0">
                <a:solidFill>
                  <a:schemeClr val="tx1"/>
                </a:solidFill>
              </a:rPr>
              <a:t> class, create an additional property of type parent for storing the parent object in child object [ If you are confused just remember you will be able to understand in the example ], in the child </a:t>
            </a:r>
            <a:r>
              <a:rPr lang="en-US" dirty="0" err="1" smtClean="0">
                <a:solidFill>
                  <a:schemeClr val="tx1"/>
                </a:solidFill>
              </a:rPr>
              <a:t>pojo</a:t>
            </a:r>
            <a:r>
              <a:rPr lang="en-US" dirty="0" smtClean="0">
                <a:solidFill>
                  <a:schemeClr val="tx1"/>
                </a:solidFill>
              </a:rPr>
              <a:t> class mapping file we need to write &lt;many-to-one name=”"&gt; for parent type property unlike &lt;property name=”"&gt;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Hibernate Many-To-One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required…</a:t>
            </a:r>
          </a:p>
          <a:p>
            <a:pPr lvl="1"/>
            <a:r>
              <a:rPr lang="en-US" dirty="0" smtClean="0"/>
              <a:t>Vendor [parent </a:t>
            </a:r>
            <a:r>
              <a:rPr lang="en-US" dirty="0" err="1" smtClean="0"/>
              <a:t>pojo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Customer.java [child </a:t>
            </a:r>
            <a:r>
              <a:rPr lang="en-US" dirty="0" err="1" smtClean="0"/>
              <a:t>pojo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OurLogic.java [our logic]</a:t>
            </a:r>
          </a:p>
          <a:p>
            <a:pPr lvl="1"/>
            <a:r>
              <a:rPr lang="en-US" dirty="0" err="1" smtClean="0"/>
              <a:t>Vendor.hbm.xml</a:t>
            </a:r>
            <a:endParaRPr lang="en-US" dirty="0" smtClean="0"/>
          </a:p>
          <a:p>
            <a:pPr lvl="1"/>
            <a:r>
              <a:rPr lang="en-US" dirty="0" err="1" smtClean="0"/>
              <a:t>Customer.hbm.xml</a:t>
            </a:r>
            <a:endParaRPr lang="en-US" dirty="0" smtClean="0"/>
          </a:p>
          <a:p>
            <a:pPr lvl="1"/>
            <a:r>
              <a:rPr lang="en-US" dirty="0" err="1" smtClean="0"/>
              <a:t>hibernate.cfg.xml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Hibernate Many-To-One Insert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Vendor.java</a:t>
            </a:r>
          </a:p>
          <a:p>
            <a:r>
              <a:rPr lang="en-US" dirty="0" smtClean="0"/>
              <a:t>public </a:t>
            </a:r>
            <a:r>
              <a:rPr lang="en-US" dirty="0" smtClean="0"/>
              <a:t>class Vendor {</a:t>
            </a:r>
          </a:p>
          <a:p>
            <a:r>
              <a:rPr lang="en-US" dirty="0" smtClean="0"/>
              <a:t>    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vendorId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   private String </a:t>
            </a:r>
            <a:r>
              <a:rPr lang="en-US" dirty="0" err="1" smtClean="0"/>
              <a:t>vendorName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b="1" dirty="0" smtClean="0"/>
              <a:t>------------------------</a:t>
            </a:r>
          </a:p>
          <a:p>
            <a:pPr>
              <a:buNone/>
            </a:pPr>
            <a:r>
              <a:rPr lang="en-US" b="1" dirty="0" smtClean="0"/>
              <a:t>----------------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Hibernate Many-To-One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Customer.java</a:t>
            </a:r>
          </a:p>
          <a:p>
            <a:r>
              <a:rPr lang="en-US" dirty="0" smtClean="0"/>
              <a:t>public </a:t>
            </a:r>
            <a:r>
              <a:rPr lang="en-US" dirty="0" smtClean="0"/>
              <a:t>class Customer {</a:t>
            </a:r>
          </a:p>
          <a:p>
            <a:r>
              <a:rPr lang="en-US" dirty="0" smtClean="0"/>
              <a:t>    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customerId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   private String </a:t>
            </a:r>
            <a:r>
              <a:rPr lang="en-US" dirty="0" err="1" smtClean="0"/>
              <a:t>customerName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   private Vendor </a:t>
            </a:r>
            <a:r>
              <a:rPr lang="en-US" dirty="0" err="1" smtClean="0"/>
              <a:t>parentObjects</a:t>
            </a:r>
            <a:r>
              <a:rPr lang="en-US" dirty="0" smtClean="0"/>
              <a:t>;</a:t>
            </a:r>
          </a:p>
          <a:p>
            <a:r>
              <a:rPr lang="en-US" dirty="0" smtClean="0"/>
              <a:t>--------------</a:t>
            </a:r>
          </a:p>
          <a:p>
            <a:r>
              <a:rPr lang="en-US" dirty="0" smtClean="0"/>
              <a:t>--------------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Hibernate </a:t>
            </a:r>
            <a:r>
              <a:rPr lang="en-US" b="1" dirty="0" smtClean="0"/>
              <a:t>Many-To-One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Vendor.hbm.xml</a:t>
            </a:r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Is normal.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Customer.hbm.xml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&lt;</a:t>
            </a:r>
            <a:r>
              <a:rPr lang="en-US" dirty="0" smtClean="0"/>
              <a:t>hibernate-mapping&gt;</a:t>
            </a:r>
          </a:p>
          <a:p>
            <a:r>
              <a:rPr lang="en-US" dirty="0" smtClean="0"/>
              <a:t>&lt;class name="</a:t>
            </a:r>
            <a:r>
              <a:rPr lang="en-US" dirty="0" err="1" smtClean="0"/>
              <a:t>str.Customer</a:t>
            </a:r>
            <a:r>
              <a:rPr lang="en-US" dirty="0" smtClean="0"/>
              <a:t>" table="customer"&gt;</a:t>
            </a:r>
          </a:p>
          <a:p>
            <a:r>
              <a:rPr lang="en-US" dirty="0" smtClean="0"/>
              <a:t> </a:t>
            </a:r>
            <a:r>
              <a:rPr lang="en-US" dirty="0" smtClean="0"/>
              <a:t>&lt;</a:t>
            </a:r>
            <a:r>
              <a:rPr lang="en-US" dirty="0" smtClean="0"/>
              <a:t>id name="</a:t>
            </a:r>
            <a:r>
              <a:rPr lang="en-US" dirty="0" err="1" smtClean="0"/>
              <a:t>customerId</a:t>
            </a:r>
            <a:r>
              <a:rPr lang="en-US" dirty="0" smtClean="0"/>
              <a:t>" column="</a:t>
            </a:r>
            <a:r>
              <a:rPr lang="en-US" dirty="0" err="1" smtClean="0"/>
              <a:t>custid</a:t>
            </a:r>
            <a:r>
              <a:rPr lang="en-US" dirty="0" smtClean="0"/>
              <a:t>"  /&gt;</a:t>
            </a:r>
          </a:p>
          <a:p>
            <a:r>
              <a:rPr lang="en-US" dirty="0" smtClean="0"/>
              <a:t>&lt;property name="</a:t>
            </a:r>
            <a:r>
              <a:rPr lang="en-US" dirty="0" err="1" smtClean="0"/>
              <a:t>customerName</a:t>
            </a:r>
            <a:r>
              <a:rPr lang="en-US" dirty="0" smtClean="0"/>
              <a:t>" column="</a:t>
            </a:r>
            <a:r>
              <a:rPr lang="en-US" dirty="0" err="1" smtClean="0"/>
              <a:t>custname</a:t>
            </a:r>
            <a:r>
              <a:rPr lang="en-US" dirty="0" smtClean="0"/>
              <a:t>" length="10"/&gt;</a:t>
            </a:r>
          </a:p>
          <a:p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many-to-one </a:t>
            </a:r>
            <a:r>
              <a:rPr lang="en-US" dirty="0" smtClean="0"/>
              <a:t>name="</a:t>
            </a:r>
            <a:r>
              <a:rPr lang="en-US" dirty="0" err="1" smtClean="0"/>
              <a:t>parentObjects</a:t>
            </a:r>
            <a:r>
              <a:rPr lang="en-US" dirty="0" smtClean="0"/>
              <a:t>" column="</a:t>
            </a:r>
            <a:r>
              <a:rPr lang="en-US" dirty="0" err="1" smtClean="0"/>
              <a:t>Vdummy</a:t>
            </a:r>
            <a:r>
              <a:rPr lang="en-US" dirty="0" smtClean="0"/>
              <a:t>" class="</a:t>
            </a:r>
            <a:r>
              <a:rPr lang="en-US" dirty="0" err="1" smtClean="0"/>
              <a:t>str.Vendor</a:t>
            </a:r>
            <a:r>
              <a:rPr lang="en-US" dirty="0" smtClean="0"/>
              <a:t>" </a:t>
            </a:r>
            <a:r>
              <a:rPr lang="en-US" dirty="0" smtClean="0">
                <a:solidFill>
                  <a:srgbClr val="FF0000"/>
                </a:solidFill>
              </a:rPr>
              <a:t>cascade="all"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 </a:t>
            </a:r>
            <a:r>
              <a:rPr lang="en-US" dirty="0" smtClean="0"/>
              <a:t>&lt;/</a:t>
            </a:r>
            <a:r>
              <a:rPr lang="en-US" dirty="0" smtClean="0"/>
              <a:t>class&gt;</a:t>
            </a:r>
          </a:p>
          <a:p>
            <a:r>
              <a:rPr lang="en-US" dirty="0" smtClean="0"/>
              <a:t>&lt;/hibernate-mapping&gt;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0266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Hibernate </a:t>
            </a:r>
            <a:r>
              <a:rPr lang="en-US" b="1" smtClean="0"/>
              <a:t>Many-To-One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25000" lnSpcReduction="20000"/>
          </a:bodyPr>
          <a:lstStyle/>
          <a:p>
            <a:r>
              <a:rPr lang="en-US" sz="5600" b="1" dirty="0" smtClean="0">
                <a:solidFill>
                  <a:srgbClr val="FF0000"/>
                </a:solidFill>
              </a:rPr>
              <a:t>OurLogic.java</a:t>
            </a:r>
          </a:p>
          <a:p>
            <a:endParaRPr lang="en-US" sz="4400" dirty="0" smtClean="0"/>
          </a:p>
          <a:p>
            <a:r>
              <a:rPr lang="en-US" sz="4400" dirty="0" smtClean="0"/>
              <a:t>Vendor </a:t>
            </a:r>
            <a:r>
              <a:rPr lang="en-US" sz="4400" dirty="0" smtClean="0"/>
              <a:t>v =new Vendor();</a:t>
            </a:r>
          </a:p>
          <a:p>
            <a:r>
              <a:rPr lang="en-US" sz="4400" dirty="0" smtClean="0"/>
              <a:t> </a:t>
            </a:r>
          </a:p>
          <a:p>
            <a:r>
              <a:rPr lang="en-US" sz="4400" dirty="0" smtClean="0"/>
              <a:t>                    </a:t>
            </a:r>
            <a:r>
              <a:rPr lang="en-US" sz="4400" dirty="0" err="1" smtClean="0"/>
              <a:t>v.setVendorId</a:t>
            </a:r>
            <a:r>
              <a:rPr lang="en-US" sz="4400" dirty="0" smtClean="0"/>
              <a:t>(101);</a:t>
            </a:r>
          </a:p>
          <a:p>
            <a:r>
              <a:rPr lang="en-US" sz="4400" dirty="0" smtClean="0"/>
              <a:t>                    </a:t>
            </a:r>
            <a:r>
              <a:rPr lang="en-US" sz="4400" dirty="0" err="1" smtClean="0"/>
              <a:t>v.setVendorName</a:t>
            </a:r>
            <a:r>
              <a:rPr lang="en-US" sz="4400" dirty="0" smtClean="0"/>
              <a:t>("java4s");</a:t>
            </a:r>
          </a:p>
          <a:p>
            <a:r>
              <a:rPr lang="en-US" sz="4400" dirty="0" smtClean="0"/>
              <a:t> </a:t>
            </a:r>
          </a:p>
          <a:p>
            <a:r>
              <a:rPr lang="en-US" sz="4400" dirty="0" smtClean="0"/>
              <a:t>         Customer c1=new Customer();</a:t>
            </a:r>
          </a:p>
          <a:p>
            <a:r>
              <a:rPr lang="en-US" sz="4400" dirty="0" smtClean="0"/>
              <a:t> </a:t>
            </a:r>
          </a:p>
          <a:p>
            <a:r>
              <a:rPr lang="en-US" sz="4400" dirty="0" smtClean="0"/>
              <a:t>                     c1.setCustomerId(504);</a:t>
            </a:r>
          </a:p>
          <a:p>
            <a:r>
              <a:rPr lang="en-US" sz="4400" dirty="0" smtClean="0"/>
              <a:t>                     c1.setCustomerName("customer4");</a:t>
            </a:r>
          </a:p>
          <a:p>
            <a:r>
              <a:rPr lang="en-US" sz="4400" dirty="0" smtClean="0"/>
              <a:t>                     c1.setParentObjects(v);</a:t>
            </a:r>
          </a:p>
          <a:p>
            <a:r>
              <a:rPr lang="en-US" sz="4400" dirty="0" smtClean="0"/>
              <a:t> </a:t>
            </a:r>
          </a:p>
          <a:p>
            <a:r>
              <a:rPr lang="en-US" sz="4400" dirty="0" smtClean="0"/>
              <a:t>         Customer c2=new Customer();</a:t>
            </a:r>
          </a:p>
          <a:p>
            <a:r>
              <a:rPr lang="en-US" sz="4400" dirty="0" smtClean="0"/>
              <a:t> </a:t>
            </a:r>
          </a:p>
          <a:p>
            <a:r>
              <a:rPr lang="en-US" sz="4400" dirty="0" smtClean="0"/>
              <a:t>                     c2.setCustomerId(505);</a:t>
            </a:r>
          </a:p>
          <a:p>
            <a:r>
              <a:rPr lang="en-US" sz="4400" dirty="0" smtClean="0"/>
              <a:t>                     c2.setCustomerName("customer5");</a:t>
            </a:r>
          </a:p>
          <a:p>
            <a:r>
              <a:rPr lang="en-US" sz="4400" dirty="0" smtClean="0"/>
              <a:t>                     c2.setParentObjects(v);</a:t>
            </a:r>
          </a:p>
          <a:p>
            <a:r>
              <a:rPr lang="en-US" sz="4400" dirty="0" smtClean="0"/>
              <a:t> </a:t>
            </a:r>
          </a:p>
          <a:p>
            <a:r>
              <a:rPr lang="en-US" sz="4400" dirty="0" smtClean="0"/>
              <a:t>         Customer c3=new Customer();</a:t>
            </a:r>
          </a:p>
          <a:p>
            <a:r>
              <a:rPr lang="en-US" sz="4400" dirty="0" smtClean="0"/>
              <a:t> </a:t>
            </a:r>
          </a:p>
          <a:p>
            <a:r>
              <a:rPr lang="en-US" sz="4400" dirty="0" smtClean="0"/>
              <a:t>                     c3.setCustomerId(506);</a:t>
            </a:r>
          </a:p>
          <a:p>
            <a:r>
              <a:rPr lang="en-US" sz="4400" dirty="0" smtClean="0"/>
              <a:t>                     c3.setCustomerName("customer6");</a:t>
            </a:r>
          </a:p>
          <a:p>
            <a:r>
              <a:rPr lang="en-US" sz="4400" dirty="0" smtClean="0"/>
              <a:t>                     c3.setParentObjects(v);                             </a:t>
            </a:r>
          </a:p>
          <a:p>
            <a:r>
              <a:rPr lang="en-US" sz="4400" dirty="0" smtClean="0"/>
              <a:t> </a:t>
            </a:r>
          </a:p>
          <a:p>
            <a:r>
              <a:rPr lang="en-US" sz="4400" dirty="0" smtClean="0"/>
              <a:t>            Transaction </a:t>
            </a:r>
            <a:r>
              <a:rPr lang="en-US" sz="4400" dirty="0" err="1" smtClean="0"/>
              <a:t>tx</a:t>
            </a:r>
            <a:r>
              <a:rPr lang="en-US" sz="4400" dirty="0" smtClean="0"/>
              <a:t> = </a:t>
            </a:r>
            <a:r>
              <a:rPr lang="en-US" sz="4400" dirty="0" err="1" smtClean="0"/>
              <a:t>session.beginTransaction</a:t>
            </a:r>
            <a:r>
              <a:rPr lang="en-US" sz="4400" dirty="0" smtClean="0"/>
              <a:t>();</a:t>
            </a:r>
          </a:p>
          <a:p>
            <a:r>
              <a:rPr lang="en-US" sz="4400" dirty="0" smtClean="0"/>
              <a:t> </a:t>
            </a:r>
          </a:p>
          <a:p>
            <a:r>
              <a:rPr lang="en-US" sz="4400" dirty="0" smtClean="0"/>
              <a:t>                              </a:t>
            </a:r>
            <a:r>
              <a:rPr lang="en-US" sz="4400" dirty="0" err="1" smtClean="0"/>
              <a:t>session.save</a:t>
            </a:r>
            <a:r>
              <a:rPr lang="en-US" sz="4400" dirty="0" smtClean="0"/>
              <a:t>(c1);</a:t>
            </a:r>
          </a:p>
          <a:p>
            <a:r>
              <a:rPr lang="en-US" sz="4400" dirty="0" smtClean="0"/>
              <a:t>                              </a:t>
            </a:r>
            <a:r>
              <a:rPr lang="en-US" sz="4400" dirty="0" err="1" smtClean="0"/>
              <a:t>session.save</a:t>
            </a:r>
            <a:r>
              <a:rPr lang="en-US" sz="4400" dirty="0" smtClean="0"/>
              <a:t>(c2);</a:t>
            </a:r>
          </a:p>
          <a:p>
            <a:r>
              <a:rPr lang="en-US" sz="4400" dirty="0" smtClean="0"/>
              <a:t>                              </a:t>
            </a:r>
            <a:r>
              <a:rPr lang="en-US" sz="4400" dirty="0" err="1" smtClean="0"/>
              <a:t>session.save</a:t>
            </a:r>
            <a:r>
              <a:rPr lang="en-US" sz="4400" dirty="0" smtClean="0"/>
              <a:t>(c3);</a:t>
            </a:r>
          </a:p>
          <a:p>
            <a:r>
              <a:rPr lang="en-US" sz="4400" dirty="0" smtClean="0"/>
              <a:t> </a:t>
            </a:r>
          </a:p>
          <a:p>
            <a:r>
              <a:rPr lang="en-US" sz="4400" dirty="0" smtClean="0"/>
              <a:t>            </a:t>
            </a:r>
            <a:r>
              <a:rPr lang="en-US" sz="4400" dirty="0" err="1" smtClean="0"/>
              <a:t>tx.commit</a:t>
            </a:r>
            <a:r>
              <a:rPr lang="en-US" sz="4400" dirty="0" smtClean="0"/>
              <a:t>();</a:t>
            </a:r>
          </a:p>
          <a:p>
            <a:r>
              <a:rPr lang="en-US" sz="4400" dirty="0" smtClean="0"/>
              <a:t>            </a:t>
            </a:r>
            <a:r>
              <a:rPr lang="en-US" sz="4400" dirty="0" err="1" smtClean="0"/>
              <a:t>session.close</a:t>
            </a:r>
            <a:r>
              <a:rPr lang="en-US" sz="4400" dirty="0" smtClean="0"/>
              <a:t>();</a:t>
            </a:r>
          </a:p>
          <a:p>
            <a:pPr>
              <a:buNone/>
            </a:pPr>
            <a:endParaRPr lang="en-US" b="1" u="sng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181</Words>
  <Application>Microsoft Office PowerPoint</Application>
  <PresentationFormat>On-screen Show (4:3)</PresentationFormat>
  <Paragraphs>75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Many to one</vt:lpstr>
      <vt:lpstr>Hibernate Many-To-One </vt:lpstr>
      <vt:lpstr>Hibernate Many-To-One Insert Query</vt:lpstr>
      <vt:lpstr>Hibernate Many-To-One </vt:lpstr>
      <vt:lpstr>Hibernate Many-To-One</vt:lpstr>
      <vt:lpstr>Hibernate Many-To-One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 Many-To-One Insert Query</dc:title>
  <dc:creator>lenovo</dc:creator>
  <cp:lastModifiedBy>Ajay</cp:lastModifiedBy>
  <cp:revision>38</cp:revision>
  <dcterms:created xsi:type="dcterms:W3CDTF">2013-01-29T12:19:34Z</dcterms:created>
  <dcterms:modified xsi:type="dcterms:W3CDTF">2013-01-29T17:00:41Z</dcterms:modified>
</cp:coreProperties>
</file>