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British Airways Customer Reviews Analysis</a:t>
            </a:r>
            <a:endParaRPr 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0" y="3662711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report analyzes 1000 customer reviews of British Airways, collected via web scraping. The goal is to extract key insights from sentiment analysis and topic modeling to understand customer opinions.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524000" y="4607878"/>
            <a:ext cx="9144000" cy="1655762"/>
          </a:xfrm>
        </p:spPr>
        <p:txBody>
          <a:bodyPr>
            <a:normAutofit/>
          </a:bodyPr>
          <a:lstStyle/>
          <a:p>
            <a:r>
              <a:rPr dirty="0"/>
              <a:t>An Overview of Sentiment and Topic Modeling Insights</a:t>
            </a:r>
          </a:p>
          <a:p>
            <a:endParaRPr dirty="0"/>
          </a:p>
          <a:p>
            <a:r>
              <a:rPr dirty="0"/>
              <a:t>Prepared by: </a:t>
            </a:r>
            <a:r>
              <a:rPr dirty="0" smtClean="0"/>
              <a:t>[</a:t>
            </a:r>
            <a:r>
              <a:rPr lang="en-US" dirty="0" smtClean="0"/>
              <a:t>Ankit Shankhala</a:t>
            </a:r>
            <a:r>
              <a:rPr dirty="0" smtClean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10</a:t>
            </a:r>
            <a:r>
              <a:rPr lang="en-US" dirty="0" smtClean="0"/>
              <a:t>0</a:t>
            </a:r>
            <a:r>
              <a:rPr dirty="0" smtClean="0"/>
              <a:t>0 </a:t>
            </a:r>
            <a:r>
              <a:rPr dirty="0"/>
              <a:t>customer reviews analyzed</a:t>
            </a:r>
          </a:p>
          <a:p>
            <a:r>
              <a:rPr dirty="0" smtClean="0"/>
              <a:t> </a:t>
            </a:r>
            <a:r>
              <a:rPr dirty="0"/>
              <a:t>Sentiment analysis and topic modeling performed</a:t>
            </a:r>
          </a:p>
          <a:p>
            <a:r>
              <a:rPr dirty="0" smtClean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32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Sentiment </a:t>
            </a:r>
            <a:r>
              <a:rPr dirty="0"/>
              <a:t>Bar Chart: Distribution of positive, negative, and neutral reviews</a:t>
            </a:r>
          </a:p>
          <a:p>
            <a:r>
              <a:rPr dirty="0" smtClean="0"/>
              <a:t> </a:t>
            </a:r>
            <a:r>
              <a:rPr dirty="0"/>
              <a:t>Topic Visualization: Interactive LDA model to explore key </a:t>
            </a:r>
            <a:r>
              <a:rPr dirty="0" smtClean="0"/>
              <a:t>themes</a:t>
            </a:r>
            <a:endParaRPr lang="en-US" dirty="0" smtClean="0"/>
          </a:p>
          <a:p>
            <a:r>
              <a:rPr lang="en-US" dirty="0"/>
              <a:t>Word Cloud: Most common words in reviews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41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97" y="1964665"/>
            <a:ext cx="3932237" cy="38115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Positive – 54.0%</a:t>
            </a:r>
          </a:p>
          <a:p>
            <a:r>
              <a:rPr lang="en-US" sz="4000" dirty="0" smtClean="0"/>
              <a:t>Negative - 43.9%</a:t>
            </a:r>
          </a:p>
          <a:p>
            <a:r>
              <a:rPr lang="en-US" sz="4000" dirty="0" smtClean="0"/>
              <a:t>Neutral  -2.1%</a:t>
            </a:r>
            <a:endParaRPr lang="en-IN" sz="40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332350"/>
            <a:ext cx="107600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Sentiment Distribution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(VADER)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" t="268" r="-1600" b="-1425"/>
          <a:stretch/>
        </p:blipFill>
        <p:spPr>
          <a:xfrm>
            <a:off x="4171134" y="1405435"/>
            <a:ext cx="7929153" cy="4930049"/>
          </a:xfrm>
        </p:spPr>
      </p:pic>
    </p:spTree>
    <p:extLst>
      <p:ext uri="{BB962C8B-B14F-4D97-AF65-F5344CB8AC3E}">
        <p14:creationId xmlns:p14="http://schemas.microsoft.com/office/powerpoint/2010/main" val="40683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Positive – 54.0%</a:t>
            </a:r>
          </a:p>
          <a:p>
            <a:r>
              <a:rPr lang="en-US" sz="4000" dirty="0" smtClean="0"/>
              <a:t>Negative - 43.9%</a:t>
            </a:r>
          </a:p>
          <a:p>
            <a:r>
              <a:rPr lang="en-US" sz="4000" dirty="0" smtClean="0"/>
              <a:t>Neutral  -2.1%</a:t>
            </a:r>
            <a:endParaRPr lang="en-IN" sz="4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1" b="9651"/>
          <a:stretch>
            <a:fillRect/>
          </a:stretch>
        </p:blipFill>
        <p:spPr bwMode="auto">
          <a:xfrm>
            <a:off x="5222377" y="1627505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332350"/>
            <a:ext cx="107600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Sentiment Distribution</a:t>
            </a:r>
            <a:r>
              <a: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1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Most Common Words in Reviews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88" y="1690688"/>
            <a:ext cx="10400211" cy="4683986"/>
          </a:xfrm>
        </p:spPr>
      </p:pic>
    </p:spTree>
    <p:extLst>
      <p:ext uri="{BB962C8B-B14F-4D97-AF65-F5344CB8AC3E}">
        <p14:creationId xmlns:p14="http://schemas.microsoft.com/office/powerpoint/2010/main" val="26940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British Airways Customer Reviews Analysis</vt:lpstr>
      <vt:lpstr>Overview</vt:lpstr>
      <vt:lpstr>Visual Insights</vt:lpstr>
      <vt:lpstr>Sentiment Distribution (VADER)</vt:lpstr>
      <vt:lpstr>Sentiment Distribution </vt:lpstr>
      <vt:lpstr>Most Common Words in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Ankit Shankhala</cp:lastModifiedBy>
  <cp:revision>4</cp:revision>
  <dcterms:created xsi:type="dcterms:W3CDTF">2022-12-06T11:13:27Z</dcterms:created>
  <dcterms:modified xsi:type="dcterms:W3CDTF">2025-02-11T14:14:26Z</dcterms:modified>
</cp:coreProperties>
</file>