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British Airways Customer Reviews Analysis</a:t>
            </a:r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524000" y="4607878"/>
            <a:ext cx="9144000" cy="1655762"/>
          </a:xfrm>
        </p:spPr>
        <p:txBody>
          <a:bodyPr>
            <a:normAutofit/>
          </a:bodyPr>
          <a:lstStyle/>
          <a:p>
            <a:r>
              <a:rPr lang="en-US" b="1"/>
              <a:t>Predictive modeling of customer bookings</a:t>
            </a:r>
          </a:p>
          <a:p>
            <a:endParaRPr dirty="0"/>
          </a:p>
          <a:p>
            <a:r>
              <a:rPr dirty="0"/>
              <a:t>Prepared by: </a:t>
            </a:r>
            <a:r>
              <a:rPr dirty="0" smtClean="0"/>
              <a:t>[</a:t>
            </a:r>
            <a:r>
              <a:rPr lang="en-US" dirty="0" smtClean="0"/>
              <a:t>Ankit Shankhala</a:t>
            </a:r>
            <a:r>
              <a:rPr dirty="0" smtClean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667877"/>
            <a:ext cx="121920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Feature Importance in Random Forest Model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Office Theme</vt:lpstr>
      <vt:lpstr>British Airways Customer Reviews Analysis</vt:lpstr>
      <vt:lpstr>Feature Importance in Random Forest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Ankit Shankhala</cp:lastModifiedBy>
  <cp:revision>5</cp:revision>
  <dcterms:created xsi:type="dcterms:W3CDTF">2022-12-06T11:13:27Z</dcterms:created>
  <dcterms:modified xsi:type="dcterms:W3CDTF">2025-02-11T15:34:25Z</dcterms:modified>
</cp:coreProperties>
</file>