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EE69-C891-AA4C-1AA1-FE39CD07C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A62C8-1173-F6BC-2420-95E4A06CD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852D-3703-A841-A650-4E6EA137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FD81-AFB8-B37C-A872-B7D6B2F0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4E39-1E29-1DEE-F155-823197FD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F74B-B9AC-DB77-F8FC-AF5C662E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7E0AD-90C6-BBDB-DAC2-64FC8C5F9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05C1-7785-6F8B-06FF-01897A22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8663-B882-9C87-20C0-5F6DC499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55B2-EE20-9C36-C14F-A4B24AA6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6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61130-EF0B-F9F1-B2F0-66C45D140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13B5-17E7-BB54-1CA7-1A6E6DC3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A08FE-02B8-9E26-624C-9AA112B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427A-5B8A-99A3-2F45-89E2D702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DC5E9-F534-1F0D-2E92-C35C1C5D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4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AA31-C956-532E-DEC1-7EC8B64C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7DB1-0D5B-D4DE-53E6-EF0C2E1D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E509-9C84-2B6E-3246-C9E10E54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2DFC-E245-9FCD-8215-F931BBC3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D11E-F493-8640-6E4C-3F9E4C2C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4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E0D-364D-276E-04F8-38306D13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BAF36-FC11-9811-E842-096E1659C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441B-DE6C-7EC2-DD8E-F5B17722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A4365-55C1-4F93-5FF3-320A27E7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480A-E079-9EDC-E103-CBEDD31A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FB30-BA03-6649-7DA1-292004B0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5D30-51AD-6950-F2A8-B2C53BBC1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03CF-B67E-41D1-3A92-86CF4D56B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71BB-3C8B-622C-6E4E-2C8BF4B8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F6CF2-BAED-4ACB-B57A-36458FFF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39E02-E951-168F-054C-B318C9E9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77DD-B627-44A1-A416-5D72E26A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6AEEE-EDEB-72A0-ED28-2A3C75D7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AB112-E07A-E9DA-9B3B-9EF457CD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81470-8FDE-673A-A47A-2CECCFA8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9B8FD-87EC-5012-B3A4-AF14C6186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52DF4-E486-F2DE-8B95-94C4F117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7180F-C069-D772-D8A9-7A96FAA3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7554C-5139-A22F-806F-B2063D44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9ABB-BF52-AB6C-60BA-A5DA5FD0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D3CD8-7992-FFEA-C336-6A088E12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9BEA1-974E-27FA-B573-4CB8DCF1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04BF2-0F95-966A-32C9-7306DCB2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769FA-35C8-BF7C-C73D-39C97B5F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CE2F7-C056-6B8A-49CF-2221DB8D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B44BC-2A4F-AF58-01EE-AC91E6F8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5316-9BDB-ABEA-E801-6D21247B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2F10-958E-0C1D-39B6-C2D203A3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CAB3-9623-E2FE-174B-5FC5B741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D9B94-0DBB-AA6F-31D8-2D145E70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4A55E-4941-CBDF-D262-9BF76BB5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49829-E80B-6D89-B1A4-B7759A64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3FF5-87D1-04C4-B330-8D948878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A4186-2E6C-B8CC-18EC-DCB1E2646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BAA4D-A64E-9E98-2C74-362AD271B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56AD-2971-23B4-8871-F5BFD644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89D43-056E-14FB-8E31-A995F5AC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74462-9601-6469-9A6A-CA6E130D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E6AFF-FAFD-D522-37C2-3EA148C3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CF7B-E388-FBEA-4FD6-349E7A7C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E22F-3F00-FBF3-1F79-3F10BC130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D1BC-355F-4C12-9DC1-041789F0201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38BB-C5B6-F8C4-98E7-2366DB683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63C2-7794-A175-61F9-71BD1F7F6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53BF-566F-43C2-864E-CF77123E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D12BF-4377-029F-6566-3AD10D18A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3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0337A-15DA-671F-0652-5BD97B18A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5D2804-AF1E-C6B2-A435-843EDBF673AD}"/>
              </a:ext>
            </a:extLst>
          </p:cNvPr>
          <p:cNvSpPr/>
          <p:nvPr/>
        </p:nvSpPr>
        <p:spPr>
          <a:xfrm>
            <a:off x="9350476" y="329380"/>
            <a:ext cx="2064775" cy="742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7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9274C-5C71-56E5-FC29-7BA58CE0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2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9B422-63D0-5FE0-9F8B-8B60077C5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3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8E0E1-B495-AAF2-39AB-BEB4F1474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9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BF3D1-2897-9F8F-F013-3CEDCBC7B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EF40E1-1C51-0736-0C6D-584468E4EFE1}"/>
              </a:ext>
            </a:extLst>
          </p:cNvPr>
          <p:cNvSpPr/>
          <p:nvPr/>
        </p:nvSpPr>
        <p:spPr>
          <a:xfrm>
            <a:off x="9389807" y="452284"/>
            <a:ext cx="1995948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8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B5CF2-3B95-6CA4-E27F-CB209E46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6C7D0-AAC2-09A1-FC4E-76781B019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FE3EB-7BC6-F7F9-CE62-616F95EC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9E2EF-4DDA-2151-E394-BB3F9B43B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2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0EB63-FD73-6DFE-B655-F25BC41CF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2FC37A-7AD6-87A1-D2DE-B20250B644DD}"/>
              </a:ext>
            </a:extLst>
          </p:cNvPr>
          <p:cNvSpPr/>
          <p:nvPr/>
        </p:nvSpPr>
        <p:spPr>
          <a:xfrm>
            <a:off x="9478295" y="403123"/>
            <a:ext cx="1897627" cy="816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7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D88A7-3F77-9DFF-00AB-8A6FF569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2B9D0-95AC-99BB-B21A-02C11B62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5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FDDA1-E863-C8E1-7E7D-3F86DB5DD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2C6517-CB96-1376-9E61-EAD674B41F0A}"/>
              </a:ext>
            </a:extLst>
          </p:cNvPr>
          <p:cNvSpPr/>
          <p:nvPr/>
        </p:nvSpPr>
        <p:spPr>
          <a:xfrm>
            <a:off x="9409471" y="403123"/>
            <a:ext cx="1966452" cy="6685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0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DD9F9-937F-40DA-B5DA-ECF1DCFE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9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D9BA8-1C8B-7857-C2EA-64B7B24F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A5A9-0002-2ABE-3B49-E9E284597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3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Shukla Ankit Shukla</dc:creator>
  <cp:lastModifiedBy>Ankit Shukla Ankit Shukla</cp:lastModifiedBy>
  <cp:revision>3</cp:revision>
  <dcterms:created xsi:type="dcterms:W3CDTF">2024-12-22T13:34:27Z</dcterms:created>
  <dcterms:modified xsi:type="dcterms:W3CDTF">2024-12-22T13:49:02Z</dcterms:modified>
</cp:coreProperties>
</file>