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11/15/2022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BE944-23E4-4BAF-DD6D-B6E5214FEB93}"/>
              </a:ext>
            </a:extLst>
          </p:cNvPr>
          <p:cNvSpPr>
            <a:spLocks noGrp="1"/>
          </p:cNvSpPr>
          <p:nvPr>
            <p:ph type="ctrTitle"/>
          </p:nvPr>
        </p:nvSpPr>
        <p:spPr>
          <a:xfrm>
            <a:off x="2374609" y="1936102"/>
            <a:ext cx="8915399" cy="2262781"/>
          </a:xfrm>
        </p:spPr>
        <p:txBody>
          <a:bodyPr>
            <a:normAutofit/>
          </a:bodyPr>
          <a:lstStyle/>
          <a:p>
            <a:pPr algn="ctr"/>
            <a:r>
              <a:rPr lang="en-US" sz="3200" dirty="0">
                <a:solidFill>
                  <a:schemeClr val="accent6">
                    <a:lumMod val="50000"/>
                  </a:schemeClr>
                </a:solidFill>
                <a:latin typeface="Algerian" panose="04020705040A02060702" pitchFamily="82" charset="0"/>
              </a:rPr>
              <a:t>CAP777 – WEB DEVELOPMENT USING PHP</a:t>
            </a:r>
            <a:br>
              <a:rPr lang="en-US" sz="3200" dirty="0">
                <a:solidFill>
                  <a:schemeClr val="accent6">
                    <a:lumMod val="50000"/>
                  </a:schemeClr>
                </a:solidFill>
                <a:latin typeface="Algerian" panose="04020705040A02060702" pitchFamily="82" charset="0"/>
              </a:rPr>
            </a:br>
            <a:r>
              <a:rPr lang="en-US" sz="3200" dirty="0">
                <a:solidFill>
                  <a:schemeClr val="accent6">
                    <a:lumMod val="50000"/>
                  </a:schemeClr>
                </a:solidFill>
                <a:latin typeface="Algerian" panose="04020705040A02060702" pitchFamily="82" charset="0"/>
              </a:rPr>
              <a:t> CA - 4</a:t>
            </a:r>
            <a:br>
              <a:rPr lang="en-US" sz="3200" dirty="0">
                <a:solidFill>
                  <a:schemeClr val="accent6">
                    <a:lumMod val="50000"/>
                  </a:schemeClr>
                </a:solidFill>
                <a:latin typeface="Algerian" panose="04020705040A02060702" pitchFamily="82" charset="0"/>
              </a:rPr>
            </a:br>
            <a:r>
              <a:rPr lang="en-US" sz="3200" dirty="0">
                <a:solidFill>
                  <a:schemeClr val="accent6">
                    <a:lumMod val="50000"/>
                  </a:schemeClr>
                </a:solidFill>
                <a:latin typeface="Algerian" panose="04020705040A02060702" pitchFamily="82" charset="0"/>
              </a:rPr>
              <a:t>(Yoga event Registration website)</a:t>
            </a:r>
          </a:p>
        </p:txBody>
      </p:sp>
      <p:sp>
        <p:nvSpPr>
          <p:cNvPr id="3" name="Subtitle 2">
            <a:extLst>
              <a:ext uri="{FF2B5EF4-FFF2-40B4-BE49-F238E27FC236}">
                <a16:creationId xmlns:a16="http://schemas.microsoft.com/office/drawing/2014/main" id="{3198A524-5105-D06F-F1CB-1655F724302D}"/>
              </a:ext>
            </a:extLst>
          </p:cNvPr>
          <p:cNvSpPr>
            <a:spLocks noGrp="1"/>
          </p:cNvSpPr>
          <p:nvPr>
            <p:ph type="subTitle" idx="1"/>
          </p:nvPr>
        </p:nvSpPr>
        <p:spPr>
          <a:xfrm>
            <a:off x="5505061" y="5479796"/>
            <a:ext cx="6686939" cy="1126283"/>
          </a:xfrm>
        </p:spPr>
        <p:txBody>
          <a:bodyPr>
            <a:normAutofit fontScale="62500" lnSpcReduction="20000"/>
          </a:bodyPr>
          <a:lstStyle/>
          <a:p>
            <a:pPr algn="ctr"/>
            <a:r>
              <a:rPr lang="en-US" sz="3200" dirty="0">
                <a:solidFill>
                  <a:schemeClr val="accent6">
                    <a:lumMod val="50000"/>
                  </a:schemeClr>
                </a:solidFill>
                <a:latin typeface="Algerian" panose="04020705040A02060702" pitchFamily="82" charset="0"/>
                <a:ea typeface="+mj-ea"/>
                <a:cs typeface="+mj-cs"/>
              </a:rPr>
              <a:t>Submitted by </a:t>
            </a:r>
          </a:p>
          <a:p>
            <a:pPr algn="ctr"/>
            <a:r>
              <a:rPr lang="en-US" sz="3200" dirty="0">
                <a:solidFill>
                  <a:schemeClr val="accent6">
                    <a:lumMod val="50000"/>
                  </a:schemeClr>
                </a:solidFill>
                <a:latin typeface="Algerian" panose="04020705040A02060702" pitchFamily="82" charset="0"/>
                <a:ea typeface="+mj-ea"/>
                <a:cs typeface="+mj-cs"/>
              </a:rPr>
              <a:t>(Ankit Kumar Soni) – (12113094)</a:t>
            </a:r>
          </a:p>
          <a:p>
            <a:pPr algn="ctr"/>
            <a:r>
              <a:rPr lang="en-US" sz="3200" dirty="0">
                <a:solidFill>
                  <a:schemeClr val="accent6">
                    <a:lumMod val="50000"/>
                  </a:schemeClr>
                </a:solidFill>
                <a:latin typeface="Algerian" panose="04020705040A02060702" pitchFamily="82" charset="0"/>
                <a:ea typeface="+mj-ea"/>
                <a:cs typeface="+mj-cs"/>
              </a:rPr>
              <a:t> (Ankit Kumar Mishra) – (12113075)</a:t>
            </a:r>
            <a:endParaRPr lang="en-US" dirty="0"/>
          </a:p>
        </p:txBody>
      </p:sp>
      <p:pic>
        <p:nvPicPr>
          <p:cNvPr id="5" name="Picture 4">
            <a:extLst>
              <a:ext uri="{FF2B5EF4-FFF2-40B4-BE49-F238E27FC236}">
                <a16:creationId xmlns:a16="http://schemas.microsoft.com/office/drawing/2014/main" id="{824F1E81-4B79-20BB-3D16-D0346EC71D9B}"/>
              </a:ext>
            </a:extLst>
          </p:cNvPr>
          <p:cNvPicPr>
            <a:picLocks noChangeAspect="1"/>
          </p:cNvPicPr>
          <p:nvPr/>
        </p:nvPicPr>
        <p:blipFill>
          <a:blip r:embed="rId2"/>
          <a:stretch>
            <a:fillRect/>
          </a:stretch>
        </p:blipFill>
        <p:spPr>
          <a:xfrm>
            <a:off x="3823799" y="83970"/>
            <a:ext cx="4415130" cy="1628775"/>
          </a:xfrm>
          <a:prstGeom prst="rect">
            <a:avLst/>
          </a:prstGeom>
        </p:spPr>
      </p:pic>
    </p:spTree>
    <p:extLst>
      <p:ext uri="{BB962C8B-B14F-4D97-AF65-F5344CB8AC3E}">
        <p14:creationId xmlns:p14="http://schemas.microsoft.com/office/powerpoint/2010/main" val="2124329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DE4C88-9DF4-2829-FCC0-CEFEC8A763CB}"/>
              </a:ext>
            </a:extLst>
          </p:cNvPr>
          <p:cNvSpPr>
            <a:spLocks noGrp="1"/>
          </p:cNvSpPr>
          <p:nvPr>
            <p:ph idx="1"/>
          </p:nvPr>
        </p:nvSpPr>
        <p:spPr>
          <a:xfrm>
            <a:off x="2589212" y="653143"/>
            <a:ext cx="8915400" cy="5258079"/>
          </a:xfrm>
        </p:spPr>
        <p:txBody>
          <a:bodyPr>
            <a:normAutofit/>
          </a:bodyPr>
          <a:lstStyle/>
          <a:p>
            <a:r>
              <a:rPr lang="en-US" sz="2400" b="1" dirty="0"/>
              <a:t>Notification:</a:t>
            </a:r>
          </a:p>
          <a:p>
            <a:pPr marL="0" indent="0">
              <a:buNone/>
            </a:pPr>
            <a:r>
              <a:rPr lang="en-US" sz="2400" dirty="0"/>
              <a:t>In this module admin will be send notification to students regarding which is visible in admin panel of the website.</a:t>
            </a:r>
            <a:endParaRPr lang="en-US" sz="2400" b="1" dirty="0"/>
          </a:p>
        </p:txBody>
      </p:sp>
      <p:pic>
        <p:nvPicPr>
          <p:cNvPr id="5" name="Picture 4">
            <a:extLst>
              <a:ext uri="{FF2B5EF4-FFF2-40B4-BE49-F238E27FC236}">
                <a16:creationId xmlns:a16="http://schemas.microsoft.com/office/drawing/2014/main" id="{4FF44E60-C31B-FE61-4893-19A4DB337C2F}"/>
              </a:ext>
            </a:extLst>
          </p:cNvPr>
          <p:cNvPicPr>
            <a:picLocks noChangeAspect="1"/>
          </p:cNvPicPr>
          <p:nvPr/>
        </p:nvPicPr>
        <p:blipFill>
          <a:blip r:embed="rId2"/>
          <a:stretch>
            <a:fillRect/>
          </a:stretch>
        </p:blipFill>
        <p:spPr>
          <a:xfrm>
            <a:off x="4862512" y="2865664"/>
            <a:ext cx="2466975" cy="2171700"/>
          </a:xfrm>
          <a:prstGeom prst="rect">
            <a:avLst/>
          </a:prstGeom>
        </p:spPr>
      </p:pic>
    </p:spTree>
    <p:extLst>
      <p:ext uri="{BB962C8B-B14F-4D97-AF65-F5344CB8AC3E}">
        <p14:creationId xmlns:p14="http://schemas.microsoft.com/office/powerpoint/2010/main" val="2152647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46CD9-C48B-680B-3E3A-2162AF5640E3}"/>
              </a:ext>
            </a:extLst>
          </p:cNvPr>
          <p:cNvSpPr>
            <a:spLocks noGrp="1"/>
          </p:cNvSpPr>
          <p:nvPr>
            <p:ph type="title"/>
          </p:nvPr>
        </p:nvSpPr>
        <p:spPr/>
        <p:txBody>
          <a:bodyPr/>
          <a:lstStyle/>
          <a:p>
            <a:pPr algn="ctr"/>
            <a:r>
              <a:rPr lang="en-US" dirty="0">
                <a:latin typeface="Algerian" panose="04020705040A02060702" pitchFamily="82" charset="0"/>
              </a:rPr>
              <a:t>Structure of the Back End (Database &amp; Tables)</a:t>
            </a:r>
          </a:p>
        </p:txBody>
      </p:sp>
      <p:pic>
        <p:nvPicPr>
          <p:cNvPr id="5" name="Content Placeholder 4">
            <a:extLst>
              <a:ext uri="{FF2B5EF4-FFF2-40B4-BE49-F238E27FC236}">
                <a16:creationId xmlns:a16="http://schemas.microsoft.com/office/drawing/2014/main" id="{CF3F139D-FA40-2A7C-7B36-93C03A3B49C6}"/>
              </a:ext>
            </a:extLst>
          </p:cNvPr>
          <p:cNvPicPr>
            <a:picLocks noGrp="1" noChangeAspect="1"/>
          </p:cNvPicPr>
          <p:nvPr>
            <p:ph idx="1"/>
          </p:nvPr>
        </p:nvPicPr>
        <p:blipFill>
          <a:blip r:embed="rId2"/>
          <a:stretch>
            <a:fillRect/>
          </a:stretch>
        </p:blipFill>
        <p:spPr>
          <a:xfrm>
            <a:off x="3394047" y="2133600"/>
            <a:ext cx="7305731" cy="3778250"/>
          </a:xfrm>
        </p:spPr>
      </p:pic>
    </p:spTree>
    <p:extLst>
      <p:ext uri="{BB962C8B-B14F-4D97-AF65-F5344CB8AC3E}">
        <p14:creationId xmlns:p14="http://schemas.microsoft.com/office/powerpoint/2010/main" val="2258769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D994-ACDC-B69A-B11A-191E82276FB4}"/>
              </a:ext>
            </a:extLst>
          </p:cNvPr>
          <p:cNvSpPr>
            <a:spLocks noGrp="1"/>
          </p:cNvSpPr>
          <p:nvPr>
            <p:ph type="title"/>
          </p:nvPr>
        </p:nvSpPr>
        <p:spPr/>
        <p:txBody>
          <a:bodyPr/>
          <a:lstStyle/>
          <a:p>
            <a:pPr algn="ctr"/>
            <a:r>
              <a:rPr lang="en-US"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814D8728-181B-46F1-59C8-FF993730A888}"/>
              </a:ext>
            </a:extLst>
          </p:cNvPr>
          <p:cNvSpPr>
            <a:spLocks noGrp="1"/>
          </p:cNvSpPr>
          <p:nvPr>
            <p:ph idx="1"/>
          </p:nvPr>
        </p:nvSpPr>
        <p:spPr/>
        <p:txBody>
          <a:bodyPr>
            <a:normAutofit/>
          </a:bodyPr>
          <a:lstStyle/>
          <a:p>
            <a:r>
              <a:rPr lang="en-US" sz="2400" dirty="0"/>
              <a:t>The yoga Event Registration website has been completed and is now up and running. The website allows users to register for yoga events and view information about upcoming yoga events. The website also allows administrators to manage event information and registrations.</a:t>
            </a:r>
          </a:p>
        </p:txBody>
      </p:sp>
    </p:spTree>
    <p:extLst>
      <p:ext uri="{BB962C8B-B14F-4D97-AF65-F5344CB8AC3E}">
        <p14:creationId xmlns:p14="http://schemas.microsoft.com/office/powerpoint/2010/main" val="1061833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BCA1A1-8830-B617-D8D6-4586D9C5F005}"/>
              </a:ext>
            </a:extLst>
          </p:cNvPr>
          <p:cNvSpPr txBox="1"/>
          <p:nvPr/>
        </p:nvSpPr>
        <p:spPr>
          <a:xfrm>
            <a:off x="3047222" y="2721114"/>
            <a:ext cx="6395357" cy="707886"/>
          </a:xfrm>
          <a:prstGeom prst="rect">
            <a:avLst/>
          </a:prstGeom>
          <a:noFill/>
        </p:spPr>
        <p:txBody>
          <a:bodyPr wrap="square">
            <a:spAutoFit/>
          </a:bodyPr>
          <a:lstStyle/>
          <a:p>
            <a:pPr algn="ctr">
              <a:spcAft>
                <a:spcPts val="600"/>
              </a:spcAft>
            </a:pPr>
            <a:r>
              <a:rPr lang="en-US" sz="4000" b="1" i="1" kern="1200" dirty="0">
                <a:solidFill>
                  <a:schemeClr val="accent1"/>
                </a:solidFill>
                <a:latin typeface="Algerian" panose="04020705040A02060702" pitchFamily="82" charset="0"/>
                <a:ea typeface="+mj-ea"/>
                <a:cs typeface="+mj-cs"/>
              </a:rPr>
              <a:t>THANK YOU</a:t>
            </a:r>
          </a:p>
        </p:txBody>
      </p:sp>
    </p:spTree>
    <p:extLst>
      <p:ext uri="{BB962C8B-B14F-4D97-AF65-F5344CB8AC3E}">
        <p14:creationId xmlns:p14="http://schemas.microsoft.com/office/powerpoint/2010/main" val="1006399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EDB8-EC05-B5E0-75AC-2CEF14256A99}"/>
              </a:ext>
            </a:extLst>
          </p:cNvPr>
          <p:cNvSpPr>
            <a:spLocks noGrp="1"/>
          </p:cNvSpPr>
          <p:nvPr>
            <p:ph type="title"/>
          </p:nvPr>
        </p:nvSpPr>
        <p:spPr>
          <a:xfrm>
            <a:off x="2592925" y="825480"/>
            <a:ext cx="8911687" cy="1280890"/>
          </a:xfrm>
        </p:spPr>
        <p:txBody>
          <a:bodyPr/>
          <a:lstStyle/>
          <a:p>
            <a:pPr algn="just"/>
            <a:r>
              <a:rPr lang="en-US" dirty="0">
                <a:latin typeface="Algerian" panose="04020705040A02060702" pitchFamily="82" charset="0"/>
              </a:rPr>
              <a:t>Table of contents</a:t>
            </a:r>
          </a:p>
        </p:txBody>
      </p:sp>
      <p:sp>
        <p:nvSpPr>
          <p:cNvPr id="3" name="Content Placeholder 2">
            <a:extLst>
              <a:ext uri="{FF2B5EF4-FFF2-40B4-BE49-F238E27FC236}">
                <a16:creationId xmlns:a16="http://schemas.microsoft.com/office/drawing/2014/main" id="{235DD46C-37A4-5634-44FD-ED1386744D38}"/>
              </a:ext>
            </a:extLst>
          </p:cNvPr>
          <p:cNvSpPr>
            <a:spLocks noGrp="1"/>
          </p:cNvSpPr>
          <p:nvPr>
            <p:ph idx="1"/>
          </p:nvPr>
        </p:nvSpPr>
        <p:spPr>
          <a:xfrm>
            <a:off x="2589212" y="2254898"/>
            <a:ext cx="8915400" cy="3777622"/>
          </a:xfrm>
        </p:spPr>
        <p:txBody>
          <a:bodyPr>
            <a:normAutofit/>
          </a:bodyPr>
          <a:lstStyle/>
          <a:p>
            <a:r>
              <a:rPr lang="en-US" sz="2400" dirty="0"/>
              <a:t>Introduction to the Project</a:t>
            </a:r>
          </a:p>
          <a:p>
            <a:r>
              <a:rPr lang="en-US" sz="2400" dirty="0"/>
              <a:t>Scope of the Project</a:t>
            </a:r>
          </a:p>
          <a:p>
            <a:r>
              <a:rPr lang="en-US" sz="2400" dirty="0"/>
              <a:t>Features of the website</a:t>
            </a:r>
          </a:p>
          <a:p>
            <a:r>
              <a:rPr lang="en-US" sz="2400" dirty="0"/>
              <a:t>Modules/ Functionalities of the Project</a:t>
            </a:r>
          </a:p>
          <a:p>
            <a:r>
              <a:rPr lang="en-US" sz="2400" dirty="0"/>
              <a:t>Structure of the Back End (Database &amp; Tables)</a:t>
            </a:r>
          </a:p>
          <a:p>
            <a:r>
              <a:rPr lang="en-US" sz="2400" dirty="0"/>
              <a:t>Conclusion</a:t>
            </a:r>
          </a:p>
          <a:p>
            <a:r>
              <a:rPr lang="en-US" sz="2400" dirty="0"/>
              <a:t>Limitation</a:t>
            </a:r>
          </a:p>
          <a:p>
            <a:endParaRPr lang="en-US" sz="2400" dirty="0"/>
          </a:p>
        </p:txBody>
      </p:sp>
    </p:spTree>
    <p:extLst>
      <p:ext uri="{BB962C8B-B14F-4D97-AF65-F5344CB8AC3E}">
        <p14:creationId xmlns:p14="http://schemas.microsoft.com/office/powerpoint/2010/main" val="1181181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52AC4-6575-F6F8-FE2E-AA7CCFB2B62A}"/>
              </a:ext>
            </a:extLst>
          </p:cNvPr>
          <p:cNvSpPr>
            <a:spLocks noGrp="1"/>
          </p:cNvSpPr>
          <p:nvPr>
            <p:ph type="title"/>
          </p:nvPr>
        </p:nvSpPr>
        <p:spPr/>
        <p:txBody>
          <a:bodyPr/>
          <a:lstStyle/>
          <a:p>
            <a:r>
              <a:rPr lang="en-US" sz="3600" dirty="0">
                <a:latin typeface="Algerian" panose="04020705040A02060702" pitchFamily="82" charset="0"/>
              </a:rPr>
              <a:t>Introduction to the Project</a:t>
            </a:r>
            <a:br>
              <a:rPr lang="en-US" sz="3600" dirty="0">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09A9682B-6B70-DED2-EF82-3A0FAAB2F951}"/>
              </a:ext>
            </a:extLst>
          </p:cNvPr>
          <p:cNvSpPr>
            <a:spLocks noGrp="1"/>
          </p:cNvSpPr>
          <p:nvPr>
            <p:ph idx="1"/>
          </p:nvPr>
        </p:nvSpPr>
        <p:spPr/>
        <p:txBody>
          <a:bodyPr>
            <a:normAutofit/>
          </a:bodyPr>
          <a:lstStyle/>
          <a:p>
            <a:r>
              <a:rPr lang="en-US" sz="2400" dirty="0"/>
              <a:t>The Yoga Event Registration website is a platform for people to find and register for yoga events happening in their area. The website offers a variety of features that allow users to search for yoga events by </a:t>
            </a:r>
            <a:r>
              <a:rPr lang="en-US" sz="2400" dirty="0" err="1"/>
              <a:t>keyword,of</a:t>
            </a:r>
            <a:r>
              <a:rPr lang="en-US" sz="2400" dirty="0"/>
              <a:t> location, or date. Users can also create and manage their own events. This website is designed for people to register for yoga events. </a:t>
            </a:r>
          </a:p>
        </p:txBody>
      </p:sp>
    </p:spTree>
    <p:extLst>
      <p:ext uri="{BB962C8B-B14F-4D97-AF65-F5344CB8AC3E}">
        <p14:creationId xmlns:p14="http://schemas.microsoft.com/office/powerpoint/2010/main" val="3531773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F1F1D-5BCE-B27A-E690-314B4F133469}"/>
              </a:ext>
            </a:extLst>
          </p:cNvPr>
          <p:cNvSpPr>
            <a:spLocks noGrp="1"/>
          </p:cNvSpPr>
          <p:nvPr>
            <p:ph type="title"/>
          </p:nvPr>
        </p:nvSpPr>
        <p:spPr/>
        <p:txBody>
          <a:bodyPr/>
          <a:lstStyle/>
          <a:p>
            <a:pPr algn="just"/>
            <a:r>
              <a:rPr lang="en-US" dirty="0">
                <a:latin typeface="Algerian" panose="04020705040A02060702" pitchFamily="82" charset="0"/>
              </a:rPr>
              <a:t>Scope of the Project</a:t>
            </a:r>
          </a:p>
        </p:txBody>
      </p:sp>
      <p:sp>
        <p:nvSpPr>
          <p:cNvPr id="3" name="Content Placeholder 2">
            <a:extLst>
              <a:ext uri="{FF2B5EF4-FFF2-40B4-BE49-F238E27FC236}">
                <a16:creationId xmlns:a16="http://schemas.microsoft.com/office/drawing/2014/main" id="{4027A8BE-36BC-81CD-AACC-ED634F4CA978}"/>
              </a:ext>
            </a:extLst>
          </p:cNvPr>
          <p:cNvSpPr>
            <a:spLocks noGrp="1"/>
          </p:cNvSpPr>
          <p:nvPr>
            <p:ph idx="1"/>
          </p:nvPr>
        </p:nvSpPr>
        <p:spPr/>
        <p:txBody>
          <a:bodyPr>
            <a:normAutofit/>
          </a:bodyPr>
          <a:lstStyle/>
          <a:p>
            <a:r>
              <a:rPr lang="en-US" sz="2400" dirty="0"/>
              <a:t>We have created a yoga registration website for events. From the admin panel, users can add yoga events and information about them. The information will be stored in the database and the visitors of the website will be able to search for events and view the details.</a:t>
            </a:r>
          </a:p>
          <a:p>
            <a:r>
              <a:rPr lang="en-US" sz="2400" dirty="0"/>
              <a:t>We can use this project for yoga event which is happen in universities. </a:t>
            </a:r>
          </a:p>
          <a:p>
            <a:pPr marL="0" indent="0">
              <a:buNone/>
            </a:pPr>
            <a:endParaRPr lang="en-US" sz="2400" dirty="0">
              <a:latin typeface="Algerian" panose="04020705040A02060702" pitchFamily="82" charset="0"/>
            </a:endParaRPr>
          </a:p>
        </p:txBody>
      </p:sp>
    </p:spTree>
    <p:extLst>
      <p:ext uri="{BB962C8B-B14F-4D97-AF65-F5344CB8AC3E}">
        <p14:creationId xmlns:p14="http://schemas.microsoft.com/office/powerpoint/2010/main" val="3949340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3BAFFF-ADF2-FACE-F62F-95AFC33299D9}"/>
              </a:ext>
            </a:extLst>
          </p:cNvPr>
          <p:cNvSpPr>
            <a:spLocks noGrp="1"/>
          </p:cNvSpPr>
          <p:nvPr>
            <p:ph idx="1"/>
          </p:nvPr>
        </p:nvSpPr>
        <p:spPr>
          <a:xfrm>
            <a:off x="2589212" y="877079"/>
            <a:ext cx="8915400" cy="5383762"/>
          </a:xfrm>
        </p:spPr>
        <p:txBody>
          <a:bodyPr>
            <a:normAutofit/>
          </a:bodyPr>
          <a:lstStyle/>
          <a:p>
            <a:r>
              <a:rPr lang="en-US" dirty="0"/>
              <a:t> </a:t>
            </a:r>
            <a:r>
              <a:rPr lang="en-US" sz="2400" dirty="0"/>
              <a:t>We can use this project for yoga event which is happen in Government offices.</a:t>
            </a:r>
          </a:p>
          <a:p>
            <a:r>
              <a:rPr lang="en-US" sz="2400" dirty="0"/>
              <a:t> We can use this project for yoga event which is happen in Private Sector or Public Sector.</a:t>
            </a:r>
          </a:p>
          <a:p>
            <a:pPr marL="0" indent="0">
              <a:buNone/>
            </a:pPr>
            <a:endParaRPr lang="en-US" sz="2400" dirty="0"/>
          </a:p>
        </p:txBody>
      </p:sp>
    </p:spTree>
    <p:extLst>
      <p:ext uri="{BB962C8B-B14F-4D97-AF65-F5344CB8AC3E}">
        <p14:creationId xmlns:p14="http://schemas.microsoft.com/office/powerpoint/2010/main" val="2306163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EC79-475F-A2C1-8D8F-B5A0F64C4CD6}"/>
              </a:ext>
            </a:extLst>
          </p:cNvPr>
          <p:cNvSpPr>
            <a:spLocks noGrp="1"/>
          </p:cNvSpPr>
          <p:nvPr>
            <p:ph type="title"/>
          </p:nvPr>
        </p:nvSpPr>
        <p:spPr/>
        <p:txBody>
          <a:bodyPr/>
          <a:lstStyle/>
          <a:p>
            <a:r>
              <a:rPr lang="en-US" sz="3600" dirty="0">
                <a:latin typeface="Algerian" panose="04020705040A02060702" pitchFamily="82" charset="0"/>
              </a:rPr>
              <a:t>Features of the website: </a:t>
            </a:r>
            <a:br>
              <a:rPr lang="en-US" sz="3600" dirty="0">
                <a:latin typeface="Algerian" panose="04020705040A02060702" pitchFamily="82" charset="0"/>
              </a:rPr>
            </a:br>
            <a:endParaRPr lang="en-US" dirty="0"/>
          </a:p>
        </p:txBody>
      </p:sp>
      <p:sp>
        <p:nvSpPr>
          <p:cNvPr id="3" name="Content Placeholder 2">
            <a:extLst>
              <a:ext uri="{FF2B5EF4-FFF2-40B4-BE49-F238E27FC236}">
                <a16:creationId xmlns:a16="http://schemas.microsoft.com/office/drawing/2014/main" id="{FA467E78-2A6D-B15B-6DE9-4E3949AAEADC}"/>
              </a:ext>
            </a:extLst>
          </p:cNvPr>
          <p:cNvSpPr>
            <a:spLocks noGrp="1"/>
          </p:cNvSpPr>
          <p:nvPr>
            <p:ph idx="1"/>
          </p:nvPr>
        </p:nvSpPr>
        <p:spPr>
          <a:xfrm>
            <a:off x="2355947" y="1769706"/>
            <a:ext cx="8915400" cy="3777622"/>
          </a:xfrm>
        </p:spPr>
        <p:txBody>
          <a:bodyPr>
            <a:normAutofit lnSpcReduction="10000"/>
          </a:bodyPr>
          <a:lstStyle/>
          <a:p>
            <a:r>
              <a:rPr lang="en-US" sz="2400" dirty="0"/>
              <a:t>Admin can add yoga events and information about them. </a:t>
            </a:r>
          </a:p>
          <a:p>
            <a:r>
              <a:rPr lang="en-US" sz="2400" dirty="0"/>
              <a:t>The information will be stored in the database.</a:t>
            </a:r>
          </a:p>
          <a:p>
            <a:r>
              <a:rPr lang="en-US" sz="2400" dirty="0"/>
              <a:t>Users can find notification for yoga events and view the details.</a:t>
            </a:r>
          </a:p>
          <a:p>
            <a:r>
              <a:rPr lang="en-US" sz="2400" dirty="0"/>
              <a:t>User can easily contact to the admin through contact us form.</a:t>
            </a:r>
          </a:p>
          <a:p>
            <a:r>
              <a:rPr lang="en-US" sz="2400" dirty="0"/>
              <a:t>User can easily ask his query regarding yoga event places.</a:t>
            </a:r>
          </a:p>
        </p:txBody>
      </p:sp>
    </p:spTree>
    <p:extLst>
      <p:ext uri="{BB962C8B-B14F-4D97-AF65-F5344CB8AC3E}">
        <p14:creationId xmlns:p14="http://schemas.microsoft.com/office/powerpoint/2010/main" val="1423033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6E36-6659-D9CD-7420-342799FA93D8}"/>
              </a:ext>
            </a:extLst>
          </p:cNvPr>
          <p:cNvSpPr>
            <a:spLocks noGrp="1"/>
          </p:cNvSpPr>
          <p:nvPr>
            <p:ph type="title"/>
          </p:nvPr>
        </p:nvSpPr>
        <p:spPr>
          <a:xfrm>
            <a:off x="2589212" y="624110"/>
            <a:ext cx="9186021" cy="1280890"/>
          </a:xfrm>
        </p:spPr>
        <p:txBody>
          <a:bodyPr>
            <a:normAutofit/>
          </a:bodyPr>
          <a:lstStyle/>
          <a:p>
            <a:pPr algn="ctr"/>
            <a:r>
              <a:rPr lang="en-US" dirty="0">
                <a:latin typeface="Algerian" panose="04020705040A02060702" pitchFamily="82" charset="0"/>
              </a:rPr>
              <a:t>Modules/ Functionalities of the Project</a:t>
            </a:r>
          </a:p>
        </p:txBody>
      </p:sp>
      <p:sp>
        <p:nvSpPr>
          <p:cNvPr id="3" name="Content Placeholder 2">
            <a:extLst>
              <a:ext uri="{FF2B5EF4-FFF2-40B4-BE49-F238E27FC236}">
                <a16:creationId xmlns:a16="http://schemas.microsoft.com/office/drawing/2014/main" id="{31DA88A3-A8EC-34B1-3F18-4615AB464265}"/>
              </a:ext>
            </a:extLst>
          </p:cNvPr>
          <p:cNvSpPr>
            <a:spLocks noGrp="1"/>
          </p:cNvSpPr>
          <p:nvPr>
            <p:ph idx="1"/>
          </p:nvPr>
        </p:nvSpPr>
        <p:spPr/>
        <p:txBody>
          <a:bodyPr/>
          <a:lstStyle/>
          <a:p>
            <a:r>
              <a:rPr lang="en-US" sz="2400" b="1" dirty="0"/>
              <a:t>Admin Register and login:</a:t>
            </a:r>
          </a:p>
          <a:p>
            <a:pPr marL="0" indent="0">
              <a:buNone/>
            </a:pPr>
            <a:r>
              <a:rPr lang="en-US" sz="2400" dirty="0"/>
              <a:t>In this module admin can easily register himself, after registering admin has been able to login for admin panel.</a:t>
            </a:r>
          </a:p>
          <a:p>
            <a:pPr marL="0" indent="0">
              <a:buNone/>
            </a:pPr>
            <a:endParaRPr lang="en-US" sz="2400" dirty="0"/>
          </a:p>
        </p:txBody>
      </p:sp>
      <p:pic>
        <p:nvPicPr>
          <p:cNvPr id="5" name="Picture 4">
            <a:extLst>
              <a:ext uri="{FF2B5EF4-FFF2-40B4-BE49-F238E27FC236}">
                <a16:creationId xmlns:a16="http://schemas.microsoft.com/office/drawing/2014/main" id="{2C2EBF5A-3F28-B665-9237-19DEC23AFD4C}"/>
              </a:ext>
            </a:extLst>
          </p:cNvPr>
          <p:cNvPicPr>
            <a:picLocks noChangeAspect="1"/>
          </p:cNvPicPr>
          <p:nvPr/>
        </p:nvPicPr>
        <p:blipFill>
          <a:blip r:embed="rId2"/>
          <a:stretch>
            <a:fillRect/>
          </a:stretch>
        </p:blipFill>
        <p:spPr>
          <a:xfrm>
            <a:off x="4609516" y="3794060"/>
            <a:ext cx="2114550" cy="1714500"/>
          </a:xfrm>
          <a:prstGeom prst="rect">
            <a:avLst/>
          </a:prstGeom>
        </p:spPr>
      </p:pic>
    </p:spTree>
    <p:extLst>
      <p:ext uri="{BB962C8B-B14F-4D97-AF65-F5344CB8AC3E}">
        <p14:creationId xmlns:p14="http://schemas.microsoft.com/office/powerpoint/2010/main" val="1996509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532C84-6B3F-18E7-50E2-576BD930FE27}"/>
              </a:ext>
            </a:extLst>
          </p:cNvPr>
          <p:cNvSpPr>
            <a:spLocks noGrp="1"/>
          </p:cNvSpPr>
          <p:nvPr>
            <p:ph idx="1"/>
          </p:nvPr>
        </p:nvSpPr>
        <p:spPr>
          <a:xfrm>
            <a:off x="2589212" y="914400"/>
            <a:ext cx="8915400" cy="4996822"/>
          </a:xfrm>
        </p:spPr>
        <p:txBody>
          <a:bodyPr>
            <a:normAutofit/>
          </a:bodyPr>
          <a:lstStyle/>
          <a:p>
            <a:r>
              <a:rPr lang="en-US" sz="2400" b="1" dirty="0"/>
              <a:t>Event Registration:</a:t>
            </a:r>
          </a:p>
          <a:p>
            <a:pPr marL="0" indent="0">
              <a:buNone/>
            </a:pPr>
            <a:r>
              <a:rPr lang="en-US" sz="2400" dirty="0"/>
              <a:t>In this module students will be able to register himself by registration page which is visible in front of the website.</a:t>
            </a:r>
            <a:endParaRPr lang="en-US" sz="2400" b="1" dirty="0"/>
          </a:p>
          <a:p>
            <a:pPr marL="0" indent="0">
              <a:buNone/>
            </a:pPr>
            <a:endParaRPr lang="en-US" sz="2400" b="1" dirty="0"/>
          </a:p>
        </p:txBody>
      </p:sp>
      <p:pic>
        <p:nvPicPr>
          <p:cNvPr id="5" name="Picture 4">
            <a:extLst>
              <a:ext uri="{FF2B5EF4-FFF2-40B4-BE49-F238E27FC236}">
                <a16:creationId xmlns:a16="http://schemas.microsoft.com/office/drawing/2014/main" id="{E04B37FC-228D-0DDF-8681-BD4A45E2D4E0}"/>
              </a:ext>
            </a:extLst>
          </p:cNvPr>
          <p:cNvPicPr>
            <a:picLocks noChangeAspect="1"/>
          </p:cNvPicPr>
          <p:nvPr/>
        </p:nvPicPr>
        <p:blipFill>
          <a:blip r:embed="rId2"/>
          <a:stretch>
            <a:fillRect/>
          </a:stretch>
        </p:blipFill>
        <p:spPr>
          <a:xfrm>
            <a:off x="4962525" y="2750587"/>
            <a:ext cx="2266950" cy="2476500"/>
          </a:xfrm>
          <a:prstGeom prst="rect">
            <a:avLst/>
          </a:prstGeom>
        </p:spPr>
      </p:pic>
    </p:spTree>
    <p:extLst>
      <p:ext uri="{BB962C8B-B14F-4D97-AF65-F5344CB8AC3E}">
        <p14:creationId xmlns:p14="http://schemas.microsoft.com/office/powerpoint/2010/main" val="445930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D0F489-4EC7-43EF-609A-7E5956A75BB2}"/>
              </a:ext>
            </a:extLst>
          </p:cNvPr>
          <p:cNvSpPr>
            <a:spLocks noGrp="1"/>
          </p:cNvSpPr>
          <p:nvPr>
            <p:ph idx="1"/>
          </p:nvPr>
        </p:nvSpPr>
        <p:spPr>
          <a:xfrm>
            <a:off x="2589212" y="858416"/>
            <a:ext cx="8915400" cy="5052806"/>
          </a:xfrm>
        </p:spPr>
        <p:txBody>
          <a:bodyPr>
            <a:normAutofit/>
          </a:bodyPr>
          <a:lstStyle/>
          <a:p>
            <a:r>
              <a:rPr lang="en-US" sz="2400" b="1" dirty="0"/>
              <a:t>Contact us:</a:t>
            </a:r>
          </a:p>
          <a:p>
            <a:pPr marL="0" indent="0">
              <a:buNone/>
            </a:pPr>
            <a:r>
              <a:rPr lang="en-US" sz="2400" dirty="0"/>
              <a:t>In this module students will be able to contact to admin by filling contact us page which is visible in front of the website</a:t>
            </a:r>
            <a:endParaRPr lang="en-US" sz="2400" b="1" dirty="0"/>
          </a:p>
        </p:txBody>
      </p:sp>
      <p:pic>
        <p:nvPicPr>
          <p:cNvPr id="5" name="Picture 4">
            <a:extLst>
              <a:ext uri="{FF2B5EF4-FFF2-40B4-BE49-F238E27FC236}">
                <a16:creationId xmlns:a16="http://schemas.microsoft.com/office/drawing/2014/main" id="{34E29EE5-234C-AD41-98B8-7C36198CB4ED}"/>
              </a:ext>
            </a:extLst>
          </p:cNvPr>
          <p:cNvPicPr>
            <a:picLocks noChangeAspect="1"/>
          </p:cNvPicPr>
          <p:nvPr/>
        </p:nvPicPr>
        <p:blipFill>
          <a:blip r:embed="rId2"/>
          <a:stretch>
            <a:fillRect/>
          </a:stretch>
        </p:blipFill>
        <p:spPr>
          <a:xfrm>
            <a:off x="5081587" y="3384819"/>
            <a:ext cx="2028825" cy="2057400"/>
          </a:xfrm>
          <a:prstGeom prst="rect">
            <a:avLst/>
          </a:prstGeom>
        </p:spPr>
      </p:pic>
    </p:spTree>
    <p:extLst>
      <p:ext uri="{BB962C8B-B14F-4D97-AF65-F5344CB8AC3E}">
        <p14:creationId xmlns:p14="http://schemas.microsoft.com/office/powerpoint/2010/main" val="11510008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129</TotalTime>
  <Words>473</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Algerian</vt:lpstr>
      <vt:lpstr>Arial</vt:lpstr>
      <vt:lpstr>Century Gothic</vt:lpstr>
      <vt:lpstr>Wingdings 3</vt:lpstr>
      <vt:lpstr>Wisp</vt:lpstr>
      <vt:lpstr>CAP777 – WEB DEVELOPMENT USING PHP  CA - 4 (Yoga event Registration website)</vt:lpstr>
      <vt:lpstr>Table of contents</vt:lpstr>
      <vt:lpstr>Introduction to the Project </vt:lpstr>
      <vt:lpstr>Scope of the Project</vt:lpstr>
      <vt:lpstr>PowerPoint Presentation</vt:lpstr>
      <vt:lpstr>Features of the website:  </vt:lpstr>
      <vt:lpstr>Modules/ Functionalities of the Project</vt:lpstr>
      <vt:lpstr>PowerPoint Presentation</vt:lpstr>
      <vt:lpstr>PowerPoint Presentation</vt:lpstr>
      <vt:lpstr>PowerPoint Presentation</vt:lpstr>
      <vt:lpstr>Structure of the Back End (Database &amp; Tables)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CAP777 – WEB DEVELOPMENT USING PHP  CA - 3  (Cultural Event Registration website)</dc:title>
  <dc:creator>ANKIT</dc:creator>
  <cp:lastModifiedBy>ANKIT</cp:lastModifiedBy>
  <cp:revision>7</cp:revision>
  <dcterms:created xsi:type="dcterms:W3CDTF">2022-10-18T05:17:51Z</dcterms:created>
  <dcterms:modified xsi:type="dcterms:W3CDTF">2022-11-15T18:30:20Z</dcterms:modified>
</cp:coreProperties>
</file>