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182E-F5A7-4156-9974-B7F11C8AEDF0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E122-A36B-4C27-8CCA-9E6887290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89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182E-F5A7-4156-9974-B7F11C8AEDF0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E122-A36B-4C27-8CCA-9E6887290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52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182E-F5A7-4156-9974-B7F11C8AEDF0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E122-A36B-4C27-8CCA-9E6887290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37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182E-F5A7-4156-9974-B7F11C8AEDF0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E122-A36B-4C27-8CCA-9E6887290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36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182E-F5A7-4156-9974-B7F11C8AEDF0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E122-A36B-4C27-8CCA-9E6887290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72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182E-F5A7-4156-9974-B7F11C8AEDF0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E122-A36B-4C27-8CCA-9E6887290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4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182E-F5A7-4156-9974-B7F11C8AEDF0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E122-A36B-4C27-8CCA-9E6887290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94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182E-F5A7-4156-9974-B7F11C8AEDF0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E122-A36B-4C27-8CCA-9E6887290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41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182E-F5A7-4156-9974-B7F11C8AEDF0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E122-A36B-4C27-8CCA-9E6887290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72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182E-F5A7-4156-9974-B7F11C8AEDF0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E122-A36B-4C27-8CCA-9E6887290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4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182E-F5A7-4156-9974-B7F11C8AEDF0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E122-A36B-4C27-8CCA-9E6887290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98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7182E-F5A7-4156-9974-B7F11C8AEDF0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FE122-A36B-4C27-8CCA-9E6887290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47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</a:rPr>
              <a:t>Flight </a:t>
            </a: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Price</a:t>
            </a:r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</a:rPr>
              <a:t> Prediction Project</a:t>
            </a:r>
            <a:endParaRPr lang="en-IN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599" cy="4153693"/>
          </a:xfrm>
        </p:spPr>
      </p:pic>
      <p:sp>
        <p:nvSpPr>
          <p:cNvPr id="2" name="Rectangle 1"/>
          <p:cNvSpPr/>
          <p:nvPr/>
        </p:nvSpPr>
        <p:spPr>
          <a:xfrm>
            <a:off x="8672103" y="6013292"/>
            <a:ext cx="2740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Submitted by :-Ankit soran</a:t>
            </a:r>
          </a:p>
        </p:txBody>
      </p:sp>
    </p:spTree>
    <p:extLst>
      <p:ext uri="{BB962C8B-B14F-4D97-AF65-F5344CB8AC3E}">
        <p14:creationId xmlns:p14="http://schemas.microsoft.com/office/powerpoint/2010/main" val="2271999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MODEL BUILDING AND EVALUATION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None/>
            </a:pPr>
            <a:r>
              <a:rPr lang="en-US" sz="3600" dirty="0"/>
              <a:t>Algorithms used are:</a:t>
            </a:r>
          </a:p>
          <a:p>
            <a:pPr>
              <a:buNone/>
            </a:pPr>
            <a:endParaRPr lang="en-US" sz="12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Linear Regression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Decision Tree Regressor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KNN Regressor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Random Forest Regressor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Gradient Boosting Regressor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70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Choosing Best Model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After running the loop we get a </a:t>
            </a:r>
            <a:r>
              <a:rPr lang="en-US" dirty="0" smtClean="0"/>
              <a:t>data frame </a:t>
            </a:r>
            <a:r>
              <a:rPr lang="en-US" dirty="0"/>
              <a:t>showing each model and scores obtained from it.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30" y="2790938"/>
            <a:ext cx="10324269" cy="22291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9529" y="5020099"/>
            <a:ext cx="10324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Looking the various metrics we conclude “</a:t>
            </a:r>
            <a:r>
              <a:rPr lang="en-US" b="1" dirty="0"/>
              <a:t>Random Forest Model</a:t>
            </a:r>
            <a:r>
              <a:rPr lang="en-US" dirty="0"/>
              <a:t>” as our best model and hence we will now tune our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914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7" y="463638"/>
            <a:ext cx="10895526" cy="5228823"/>
          </a:xfrm>
        </p:spPr>
      </p:pic>
    </p:spTree>
    <p:extLst>
      <p:ext uri="{BB962C8B-B14F-4D97-AF65-F5344CB8AC3E}">
        <p14:creationId xmlns:p14="http://schemas.microsoft.com/office/powerpoint/2010/main" val="1711914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Comparing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Actual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Predicted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values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2686"/>
            <a:ext cx="10515600" cy="3877216"/>
          </a:xfrm>
        </p:spPr>
      </p:pic>
    </p:spTree>
    <p:extLst>
      <p:ext uri="{BB962C8B-B14F-4D97-AF65-F5344CB8AC3E}">
        <p14:creationId xmlns:p14="http://schemas.microsoft.com/office/powerpoint/2010/main" val="29758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6000" u="sng" dirty="0" smtClean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en-IN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First, we collected data on flight ticket prices from “yatra.com”, it was done by using Web scraping. The framework used for web scraping was Selenium. </a:t>
            </a:r>
          </a:p>
          <a:p>
            <a:endParaRPr lang="en-US" dirty="0"/>
          </a:p>
          <a:p>
            <a:r>
              <a:rPr lang="en-US" dirty="0"/>
              <a:t>Then the scrapped data was saved in a csv file to use it for modeling purpose.</a:t>
            </a:r>
          </a:p>
          <a:p>
            <a:endParaRPr lang="en-US" dirty="0"/>
          </a:p>
          <a:p>
            <a:r>
              <a:rPr lang="en-US" dirty="0"/>
              <a:t>From the extensive EDA performed in this project we observed: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Flights from Chennai and Patna have lower in </a:t>
            </a:r>
            <a:r>
              <a:rPr lang="en-US" dirty="0" smtClean="0"/>
              <a:t>price.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Flights </a:t>
            </a:r>
            <a:r>
              <a:rPr lang="en-US" dirty="0"/>
              <a:t>with longer route i.e. high number of stops have high prices.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Also, prices of flight in next month are high as compared to those in coming months.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From the given data we can also conclude that </a:t>
            </a:r>
            <a:r>
              <a:rPr lang="en-US" dirty="0" smtClean="0"/>
              <a:t>Air India flights </a:t>
            </a:r>
            <a:r>
              <a:rPr lang="en-US" dirty="0"/>
              <a:t>are expensive as compared to other flights.</a:t>
            </a:r>
          </a:p>
          <a:p>
            <a:pPr marL="514350" indent="-514350">
              <a:buNone/>
            </a:pPr>
            <a:endParaRPr lang="en-US" dirty="0"/>
          </a:p>
          <a:p>
            <a:r>
              <a:rPr lang="en-US" dirty="0"/>
              <a:t>The model build after hyper-parametric tuning gives an accuracy for </a:t>
            </a:r>
            <a:r>
              <a:rPr lang="en-US" dirty="0" smtClean="0"/>
              <a:t>98.83%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535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838200" y="566670"/>
            <a:ext cx="10515600" cy="5610293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After the completion of this project, we got an insight of how to collect data, pre-processing the data, analyzing the data and building a model. It helped me to gain conclusions from graphs. Also it helped me in exploring multiple algorithms and metrics to get the best output.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Since the data keeps changing we cannot fully </a:t>
            </a:r>
            <a:r>
              <a:rPr lang="en-US" sz="2000" dirty="0" smtClean="0"/>
              <a:t>rely </a:t>
            </a:r>
            <a:r>
              <a:rPr lang="en-US" sz="2000" dirty="0"/>
              <a:t>on this project in the distant future we need to update it with updation in </a:t>
            </a:r>
            <a:r>
              <a:rPr lang="en-US" sz="2000" dirty="0" smtClean="0"/>
              <a:t>data.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Also </a:t>
            </a:r>
            <a:r>
              <a:rPr lang="en-US" sz="2000" dirty="0"/>
              <a:t>the scrapping of data took a lot of time as there was no such detail mentioned on fetching data. Random sources and destinations are used to pick up data.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project is done with limited resources and can be made more efficient in future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                                                           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Thank you </a:t>
            </a:r>
            <a:endParaRPr lang="en-IN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7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6000" dirty="0" smtClean="0"/>
              <a:t>                </a:t>
            </a:r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IN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Anyone who has booked a flight ticket knows how unexpectedly the prices vary. The cheapest available ticket on a given flight gets more and less expensive over time</a:t>
            </a:r>
          </a:p>
          <a:p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 first phase we have to collect data of flights ticket from online websites. Here data is collected from “www.yatra.com” website using Selenium technique.</a:t>
            </a:r>
          </a:p>
          <a:p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Our goal is to build a regression model to predict price of flight ticket.</a:t>
            </a:r>
          </a:p>
          <a:p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We have also performed the EDA to gain insights of the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82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          Data Set Description</a:t>
            </a:r>
            <a:endParaRPr lang="en-IN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Features: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Airline : name of Airline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Date: date of journey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Departure: time of departure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Arrival: time of arrival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Source: the source from which service begins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Destination: the destination where service ends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Stops: total number of stops between source and destination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Duration: total duration of flight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Price: Price of flight ticket</a:t>
            </a:r>
          </a:p>
          <a:p>
            <a:pPr marL="0" indent="0">
              <a:buNone/>
            </a:pPr>
            <a:r>
              <a:rPr lang="en-US" u="sng" dirty="0" smtClean="0"/>
              <a:t>The dataset has no null values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14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</a:rPr>
              <a:t>               Data Visualizations</a:t>
            </a:r>
            <a:endParaRPr lang="en-IN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Airline Names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55436"/>
            <a:ext cx="5157787" cy="3383866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Airline VS Price 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56400"/>
            <a:ext cx="5183188" cy="2781937"/>
          </a:xfrm>
        </p:spPr>
      </p:pic>
    </p:spTree>
    <p:extLst>
      <p:ext uri="{BB962C8B-B14F-4D97-AF65-F5344CB8AC3E}">
        <p14:creationId xmlns:p14="http://schemas.microsoft.com/office/powerpoint/2010/main" val="105825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540913"/>
            <a:ext cx="5157787" cy="1140250"/>
          </a:xfrm>
        </p:spPr>
        <p:txBody>
          <a:bodyPr/>
          <a:lstStyle/>
          <a:p>
            <a:r>
              <a:rPr lang="en-US" dirty="0" smtClean="0"/>
              <a:t>Flights from different cities VS price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681164"/>
            <a:ext cx="5157787" cy="409098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540913"/>
            <a:ext cx="5183188" cy="1140250"/>
          </a:xfrm>
        </p:spPr>
        <p:txBody>
          <a:bodyPr/>
          <a:lstStyle/>
          <a:p>
            <a:r>
              <a:rPr lang="en-US" dirty="0" smtClean="0"/>
              <a:t>Total Number of stops -/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81163"/>
            <a:ext cx="5183188" cy="4090987"/>
          </a:xfrm>
        </p:spPr>
      </p:pic>
    </p:spTree>
    <p:extLst>
      <p:ext uri="{BB962C8B-B14F-4D97-AF65-F5344CB8AC3E}">
        <p14:creationId xmlns:p14="http://schemas.microsoft.com/office/powerpoint/2010/main" val="10310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      Data Pre-Processing</a:t>
            </a:r>
            <a:endParaRPr lang="en-IN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we have removed unnecessary columns and cleaned data in “Arrival”, “Departure”, “Duration” and “Date” and derived new features from each given feature. I have first formed a new data frame and then done all the processing.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7290"/>
            <a:ext cx="4351985" cy="17686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32" y="2627289"/>
            <a:ext cx="5215944" cy="15969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669669"/>
            <a:ext cx="4351987" cy="15072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913" y="4395923"/>
            <a:ext cx="5056463" cy="17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lvl="0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After executing the above lines of code we will get 8 new columns Dep_time_hours, Dep_time_min,  Duration_hours, Duration_min, Arrival_time_hours, Arrival_time_min, day and month. Each feature now has integer data type. Since all the usefull information is now extracted we can drop previous columns.</a:t>
            </a:r>
            <a:b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IN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6072"/>
            <a:ext cx="10515599" cy="3580327"/>
          </a:xfrm>
        </p:spPr>
      </p:pic>
    </p:spTree>
    <p:extLst>
      <p:ext uri="{BB962C8B-B14F-4D97-AF65-F5344CB8AC3E}">
        <p14:creationId xmlns:p14="http://schemas.microsoft.com/office/powerpoint/2010/main" val="84063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Next we have introduced two more columns as “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Number_of_days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” giving the ticket price number of days before the flight service and “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Total_duration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” giving total time of service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12" y="1840722"/>
            <a:ext cx="10644388" cy="22418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32637"/>
            <a:ext cx="10515600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9548" y="365125"/>
            <a:ext cx="10805375" cy="1325563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PREPARING DATA FOR MODEL</a:t>
            </a:r>
            <a:endParaRPr lang="en-IN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9547" y="2413338"/>
            <a:ext cx="10805375" cy="19389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Making our Data ready for model Building phase we will first separate target variable from other features. Then use </a:t>
            </a:r>
            <a:r>
              <a:rPr lang="en-US" sz="2000" dirty="0" smtClean="0"/>
              <a:t>Standard Scaler </a:t>
            </a:r>
            <a:r>
              <a:rPr lang="en-US" sz="2000" dirty="0"/>
              <a:t>to scale data and use train_test_split to split data into train and test to make it ready for model.</a:t>
            </a:r>
          </a:p>
          <a:p>
            <a:endParaRPr lang="en-US" sz="2000" dirty="0"/>
          </a:p>
          <a:p>
            <a:r>
              <a:rPr lang="en-US" sz="2000" dirty="0"/>
              <a:t>For train_test_split we found the best random state by running a loop on linear regression and checking for best accuracy.</a:t>
            </a:r>
          </a:p>
        </p:txBody>
      </p:sp>
    </p:spTree>
    <p:extLst>
      <p:ext uri="{BB962C8B-B14F-4D97-AF65-F5344CB8AC3E}">
        <p14:creationId xmlns:p14="http://schemas.microsoft.com/office/powerpoint/2010/main" val="19548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719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Flight Price Prediction Project</vt:lpstr>
      <vt:lpstr>                Introduction</vt:lpstr>
      <vt:lpstr>          Data Set Description</vt:lpstr>
      <vt:lpstr>               Data Visualizations</vt:lpstr>
      <vt:lpstr>PowerPoint Presentation</vt:lpstr>
      <vt:lpstr>      Data Pre-Processing</vt:lpstr>
      <vt:lpstr>After executing the above lines of code we will get 8 new columns Dep_time_hours, Dep_time_min,  Duration_hours, Duration_min, Arrival_time_hours, Arrival_time_min, day and month. Each feature now has integer data type. Since all the usefull information is now extracted we can drop previous columns. </vt:lpstr>
      <vt:lpstr>Next we have introduced two more columns as “Number_of_days” giving the ticket price number of days before the flight service and “Total_duration” giving total time of service</vt:lpstr>
      <vt:lpstr>PREPARING DATA FOR MODEL</vt:lpstr>
      <vt:lpstr>MODEL BUILDING AND EVALUATION</vt:lpstr>
      <vt:lpstr>Choosing Best Model</vt:lpstr>
      <vt:lpstr>PowerPoint Presentation</vt:lpstr>
      <vt:lpstr>Comparing Actual and Predicted values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13</cp:revision>
  <dcterms:created xsi:type="dcterms:W3CDTF">2022-03-23T09:30:58Z</dcterms:created>
  <dcterms:modified xsi:type="dcterms:W3CDTF">2022-03-26T22:51:49Z</dcterms:modified>
</cp:coreProperties>
</file>