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Caveat"/>
      <p:regular r:id="rId18"/>
      <p:bold r:id="rId19"/>
    </p:embeddedFont>
    <p:embeddedFont>
      <p:font typeface="Lobster"/>
      <p:regular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Roboto Mono"/>
      <p:regular r:id="rId29"/>
      <p:bold r:id="rId30"/>
      <p:italic r:id="rId31"/>
      <p:boldItalic r:id="rId32"/>
    </p:embeddedFont>
    <p:embeddedFont>
      <p:font typeface="Merriweather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bster-regular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6.xml"/><Relationship Id="rId33" Type="http://schemas.openxmlformats.org/officeDocument/2006/relationships/font" Target="fonts/Merriweather-regular.fntdata"/><Relationship Id="rId10" Type="http://schemas.openxmlformats.org/officeDocument/2006/relationships/slide" Target="slides/slide5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35" Type="http://schemas.openxmlformats.org/officeDocument/2006/relationships/font" Target="fonts/Merriweather-italic.fntdata"/><Relationship Id="rId12" Type="http://schemas.openxmlformats.org/officeDocument/2006/relationships/slide" Target="slides/slide7.xml"/><Relationship Id="rId34" Type="http://schemas.openxmlformats.org/officeDocument/2006/relationships/font" Target="fonts/Merriweather-bold.fntdata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36" Type="http://schemas.openxmlformats.org/officeDocument/2006/relationships/font" Target="fonts/Merriweather-boldItalic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Caveat-bold.fntdata"/><Relationship Id="rId18" Type="http://schemas.openxmlformats.org/officeDocument/2006/relationships/font" Target="fonts/Cave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73af46db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73af46db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ecf47b73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ecf47b73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ecf47b73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ecf47b73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ecf47b73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ecf47b73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ecf47b73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2ecf47b73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ecf47b73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ecf47b73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ecf47b73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2ecf47b73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-95250" y="797725"/>
            <a:ext cx="9334500" cy="3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355" u="sng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b="1" lang="en" sz="5300" u="sng">
                <a:latin typeface="Comic Sans MS"/>
                <a:ea typeface="Comic Sans MS"/>
                <a:cs typeface="Comic Sans MS"/>
                <a:sym typeface="Comic Sans MS"/>
              </a:rPr>
              <a:t>Detecting Cyclone Abnormal</a:t>
            </a:r>
            <a:endParaRPr b="1" sz="5300" u="sng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423050" y="3202775"/>
            <a:ext cx="43638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latin typeface="Caveat"/>
                <a:ea typeface="Caveat"/>
                <a:cs typeface="Caveat"/>
                <a:sym typeface="Caveat"/>
              </a:rPr>
              <a:t>Name: Ankit kumar</a:t>
            </a:r>
            <a:endParaRPr b="1" sz="41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latin typeface="Caveat"/>
                <a:ea typeface="Caveat"/>
                <a:cs typeface="Caveat"/>
                <a:sym typeface="Caveat"/>
              </a:rPr>
              <a:t>Data Science Project</a:t>
            </a:r>
            <a:endParaRPr b="1" sz="41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535775" y="464350"/>
            <a:ext cx="6834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AutoNum type="arabicPeriod"/>
            </a:pPr>
            <a:r>
              <a:rPr lang="en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Preparation:</a:t>
            </a:r>
            <a:endParaRPr sz="3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750100" y="1095375"/>
            <a:ext cx="750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erriweather"/>
              <a:buAutoNum type="alphaLcParenBoth"/>
            </a:pPr>
            <a:r>
              <a:rPr lang="en" sz="2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Converting Columns to Appropriate Data Types:</a:t>
            </a:r>
            <a:endParaRPr sz="2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637000" y="1753100"/>
            <a:ext cx="79116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ono"/>
              <a:buChar char="❏"/>
            </a:pPr>
            <a:r>
              <a:rPr lang="en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The code ‘data[‘Cyclone_Inlet_Gas_Temp’]= pd.to_numeric(data[‘Cyclone_Inlet_Gas_Temp’], errors=’coerce’).</a:t>
            </a:r>
            <a:endParaRPr sz="2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ono"/>
              <a:buChar char="❏"/>
            </a:pPr>
            <a:r>
              <a:rPr lang="en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Converts the ‘Cyclone_Inlet_Gas_Temp’ column to numeric data type.</a:t>
            </a:r>
            <a:endParaRPr sz="2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❏"/>
            </a:pPr>
            <a:r>
              <a:rPr lang="en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The </a:t>
            </a:r>
            <a:r>
              <a:rPr lang="en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eros</a:t>
            </a:r>
            <a:r>
              <a:rPr lang="en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=’coerce’ argument ensures that any invalid values are converted in NaN(Not a Number)</a:t>
            </a:r>
            <a:r>
              <a:rPr lang="en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/>
        </p:nvSpPr>
        <p:spPr>
          <a:xfrm>
            <a:off x="95250" y="464375"/>
            <a:ext cx="6834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2.  Analysis Strategy:</a:t>
            </a:r>
            <a:endParaRPr sz="3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726300" y="1107300"/>
            <a:ext cx="750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erriweather"/>
              <a:buAutoNum type="alphaLcParenBoth"/>
            </a:pPr>
            <a:r>
              <a:rPr lang="en" sz="2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Visualizing variable over time </a:t>
            </a:r>
            <a:r>
              <a:rPr lang="en" sz="2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sz="2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616200" y="1634075"/>
            <a:ext cx="7911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ono"/>
              <a:buChar char="❏"/>
            </a:pPr>
            <a:r>
              <a:rPr lang="en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The line plot is used to visualize the ‘Cyclone_Gas_Outlet_Temp’ variable over time.</a:t>
            </a:r>
            <a:endParaRPr sz="2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ono"/>
              <a:buChar char="❏"/>
            </a:pPr>
            <a:r>
              <a:rPr lang="en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It helps to understand the overall trend and identify the abnormal periods.</a:t>
            </a:r>
            <a:endParaRPr sz="2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616200" y="2990525"/>
            <a:ext cx="7500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(b) Selecting the variable for Anomaly Detection</a:t>
            </a:r>
            <a:r>
              <a:rPr lang="en" sz="2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:</a:t>
            </a:r>
            <a:endParaRPr sz="2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726300" y="3417575"/>
            <a:ext cx="7911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ono"/>
              <a:buChar char="❏"/>
            </a:pPr>
            <a:r>
              <a:rPr lang="en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Variable </a:t>
            </a:r>
            <a:r>
              <a:rPr lang="en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chosen</a:t>
            </a:r>
            <a:r>
              <a:rPr lang="en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for anomaly detection.</a:t>
            </a:r>
            <a:endParaRPr sz="2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ono"/>
              <a:buChar char="❏"/>
            </a:pPr>
            <a:r>
              <a:rPr lang="en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It is used to identify abnormal periods based on deviations from the normal behavior.</a:t>
            </a:r>
            <a:endParaRPr sz="2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/>
        </p:nvSpPr>
        <p:spPr>
          <a:xfrm>
            <a:off x="628100" y="323525"/>
            <a:ext cx="7500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( c ) </a:t>
            </a:r>
            <a:r>
              <a:rPr lang="en" sz="2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Handling Missing value :</a:t>
            </a:r>
            <a:endParaRPr sz="2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726300" y="714850"/>
            <a:ext cx="7911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ono"/>
              <a:buChar char="❏"/>
            </a:pPr>
            <a:r>
              <a:rPr lang="en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It is handle missing value in variable. </a:t>
            </a:r>
            <a:endParaRPr sz="2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ono"/>
              <a:buChar char="❏"/>
            </a:pPr>
            <a:r>
              <a:rPr lang="en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The missing values are imputed with the mean of the available value.</a:t>
            </a:r>
            <a:endParaRPr sz="2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ono"/>
              <a:buChar char="❏"/>
            </a:pPr>
            <a:r>
              <a:rPr lang="en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The ensures that the data is complete for anomaly detection.</a:t>
            </a:r>
            <a:endParaRPr sz="2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726300" y="2367200"/>
            <a:ext cx="7500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( d)  Isolation Forest Model :</a:t>
            </a:r>
            <a:endParaRPr sz="2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854900" y="2803800"/>
            <a:ext cx="7911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ono"/>
              <a:buChar char="❏"/>
            </a:pPr>
            <a:r>
              <a:rPr lang="en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It is used for anomaly detection.</a:t>
            </a:r>
            <a:endParaRPr sz="2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ono"/>
              <a:buChar char="❏"/>
            </a:pPr>
            <a:r>
              <a:rPr lang="en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It is a machine learning algorithm that identifies anomalies by isolating instances in a random forest.</a:t>
            </a:r>
            <a:endParaRPr sz="2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ono"/>
              <a:buChar char="❏"/>
            </a:pPr>
            <a:r>
              <a:rPr lang="en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The Contamination parameter is set to 0.01, include approximately 1% data is expected normal.</a:t>
            </a:r>
            <a:endParaRPr sz="2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/>
        </p:nvSpPr>
        <p:spPr>
          <a:xfrm>
            <a:off x="678650" y="107200"/>
            <a:ext cx="6834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 Insights:</a:t>
            </a:r>
            <a:endParaRPr sz="3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1273975" y="690600"/>
            <a:ext cx="750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erriweather"/>
              <a:buAutoNum type="alphaLcParenBoth"/>
            </a:pPr>
            <a:r>
              <a:rPr lang="en" sz="2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Abnormal Periods Identification</a:t>
            </a:r>
            <a:r>
              <a:rPr lang="en" sz="2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:</a:t>
            </a:r>
            <a:endParaRPr sz="2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1163875" y="1276900"/>
            <a:ext cx="7911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ono"/>
              <a:buChar char="❏"/>
            </a:pPr>
            <a:r>
              <a:rPr lang="en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Isolation forest model is applied to the variable to predict outliers.</a:t>
            </a:r>
            <a:endParaRPr sz="2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ono"/>
              <a:buChar char="❏"/>
            </a:pPr>
            <a:r>
              <a:rPr lang="en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The predictions are stored in outlier column of the dataframe.</a:t>
            </a:r>
            <a:endParaRPr sz="2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ono"/>
              <a:buChar char="❏"/>
            </a:pPr>
            <a:r>
              <a:rPr lang="en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Outliers are assigned value of -1.</a:t>
            </a:r>
            <a:endParaRPr sz="2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1163875" y="2905450"/>
            <a:ext cx="7500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( b) Plotting Abnormal Periods</a:t>
            </a:r>
            <a:r>
              <a:rPr lang="en" sz="2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sz="2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1163875" y="3419700"/>
            <a:ext cx="7911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ono"/>
              <a:buChar char="❏"/>
            </a:pPr>
            <a:r>
              <a:rPr lang="en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Final steps involves </a:t>
            </a:r>
            <a:r>
              <a:rPr lang="en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plotting</a:t>
            </a:r>
            <a:r>
              <a:rPr lang="en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the variable over time.</a:t>
            </a:r>
            <a:endParaRPr sz="2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ono"/>
              <a:buChar char="❏"/>
            </a:pPr>
            <a:r>
              <a:rPr lang="en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Abnormal periods are highlighted the scatter points with a red color.</a:t>
            </a:r>
            <a:endParaRPr sz="2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/>
        </p:nvSpPr>
        <p:spPr>
          <a:xfrm>
            <a:off x="321475" y="107200"/>
            <a:ext cx="8715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Algorithm of Detecting cyclone abnormal are follows these steps:</a:t>
            </a:r>
            <a:endParaRPr sz="2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830500" y="1134025"/>
            <a:ext cx="79116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Step 1: Converting Columns to Appropriate Data Types.</a:t>
            </a:r>
            <a:endParaRPr sz="2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Step 2: Visualize the variables over time using line plots.</a:t>
            </a:r>
            <a:endParaRPr sz="2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Step 3: Select the variable for anomaly detection.</a:t>
            </a:r>
            <a:endParaRPr sz="2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Step 4: Handle missing values for dataset.</a:t>
            </a:r>
            <a:endParaRPr sz="2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Step 5: Fit the Isolation Forest model.</a:t>
            </a:r>
            <a:endParaRPr sz="2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Step 6: Predict outliers.</a:t>
            </a:r>
            <a:endParaRPr sz="2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Step 7: Add outlier predictions to the DataFrame.</a:t>
            </a:r>
            <a:endParaRPr sz="2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Final Step: Plot the variable with highlighted abnormal periods</a:t>
            </a:r>
            <a:endParaRPr sz="2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/>
        </p:nvSpPr>
        <p:spPr>
          <a:xfrm>
            <a:off x="321475" y="107200"/>
            <a:ext cx="8715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Overview of Detecting Cyclone Abnormal :</a:t>
            </a:r>
            <a:endParaRPr sz="2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723475" y="1217025"/>
            <a:ext cx="79116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ono"/>
              <a:buChar char="❏"/>
            </a:pPr>
            <a:r>
              <a:rPr lang="en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These steps provides a simplest approach to detect and visualize abnormal periods in All variables</a:t>
            </a:r>
            <a:r>
              <a:rPr lang="en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2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ono"/>
              <a:buChar char="❏"/>
            </a:pPr>
            <a:r>
              <a:rPr lang="en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According to assessment using 6 variables of dataset are below:</a:t>
            </a:r>
            <a:endParaRPr sz="2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1. Cyclone_Inlet_Gas_Temp </a:t>
            </a:r>
            <a:endParaRPr sz="2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2. Cyclone_Gas_Outlet_Temp</a:t>
            </a:r>
            <a:endParaRPr sz="2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3. Cyclone_Outlet_Gas_draft </a:t>
            </a:r>
            <a:endParaRPr sz="2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4. Cyclone_cone_draft </a:t>
            </a:r>
            <a:endParaRPr sz="2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5. Cyclone_Inlet_Draft </a:t>
            </a:r>
            <a:endParaRPr sz="2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6. Cyclone_Material_Temp</a:t>
            </a:r>
            <a:endParaRPr sz="2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/>
        </p:nvSpPr>
        <p:spPr>
          <a:xfrm>
            <a:off x="131000" y="678700"/>
            <a:ext cx="8715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rPr>
              <a:t>Thank You</a:t>
            </a:r>
            <a:endParaRPr sz="14000">
              <a:solidFill>
                <a:schemeClr val="lt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300" y="3075525"/>
            <a:ext cx="1645450" cy="160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9550" y="3075525"/>
            <a:ext cx="1645450" cy="160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