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08701-5672-44F2-BD08-D9179FE97C89}" v="48" dt="2025-06-07T04:34:49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Yadav" userId="131d3ca455fba81d" providerId="LiveId" clId="{5BC08701-5672-44F2-BD08-D9179FE97C89}"/>
    <pc:docChg chg="undo custSel addSld delSld modSld">
      <pc:chgData name="Ankit Yadav" userId="131d3ca455fba81d" providerId="LiveId" clId="{5BC08701-5672-44F2-BD08-D9179FE97C89}" dt="2025-06-07T04:36:19.280" v="452" actId="1076"/>
      <pc:docMkLst>
        <pc:docMk/>
      </pc:docMkLst>
      <pc:sldChg chg="modSp mod">
        <pc:chgData name="Ankit Yadav" userId="131d3ca455fba81d" providerId="LiveId" clId="{5BC08701-5672-44F2-BD08-D9179FE97C89}" dt="2025-06-07T04:11:21.723" v="136" actId="20577"/>
        <pc:sldMkLst>
          <pc:docMk/>
          <pc:sldMk cId="3414905739" sldId="256"/>
        </pc:sldMkLst>
        <pc:spChg chg="mod">
          <ac:chgData name="Ankit Yadav" userId="131d3ca455fba81d" providerId="LiveId" clId="{5BC08701-5672-44F2-BD08-D9179FE97C89}" dt="2025-06-07T03:55:20.871" v="41"/>
          <ac:spMkLst>
            <pc:docMk/>
            <pc:sldMk cId="3414905739" sldId="256"/>
            <ac:spMk id="2" creationId="{CFFE511E-805F-812A-7629-6D0693651F80}"/>
          </ac:spMkLst>
        </pc:spChg>
        <pc:spChg chg="mod">
          <ac:chgData name="Ankit Yadav" userId="131d3ca455fba81d" providerId="LiveId" clId="{5BC08701-5672-44F2-BD08-D9179FE97C89}" dt="2025-06-07T04:11:21.723" v="136" actId="20577"/>
          <ac:spMkLst>
            <pc:docMk/>
            <pc:sldMk cId="3414905739" sldId="256"/>
            <ac:spMk id="3" creationId="{94BFEBD0-E8EA-D03A-7EDD-4EA1FE48457B}"/>
          </ac:spMkLst>
        </pc:spChg>
      </pc:sldChg>
      <pc:sldChg chg="addSp delSp modSp new mod">
        <pc:chgData name="Ankit Yadav" userId="131d3ca455fba81d" providerId="LiveId" clId="{5BC08701-5672-44F2-BD08-D9179FE97C89}" dt="2025-06-07T04:14:06.370" v="141" actId="14100"/>
        <pc:sldMkLst>
          <pc:docMk/>
          <pc:sldMk cId="902881756" sldId="257"/>
        </pc:sldMkLst>
        <pc:spChg chg="del">
          <ac:chgData name="Ankit Yadav" userId="131d3ca455fba81d" providerId="LiveId" clId="{5BC08701-5672-44F2-BD08-D9179FE97C89}" dt="2025-06-07T03:56:32.236" v="43" actId="478"/>
          <ac:spMkLst>
            <pc:docMk/>
            <pc:sldMk cId="902881756" sldId="257"/>
            <ac:spMk id="2" creationId="{516B410D-FB20-2DAF-1635-F00EDBF41A11}"/>
          </ac:spMkLst>
        </pc:spChg>
        <pc:spChg chg="del mod">
          <ac:chgData name="Ankit Yadav" userId="131d3ca455fba81d" providerId="LiveId" clId="{5BC08701-5672-44F2-BD08-D9179FE97C89}" dt="2025-06-07T04:04:07.274" v="60" actId="478"/>
          <ac:spMkLst>
            <pc:docMk/>
            <pc:sldMk cId="902881756" sldId="257"/>
            <ac:spMk id="3" creationId="{31AE1B41-8CF7-EBAF-9730-F7D16CAB6B4B}"/>
          </ac:spMkLst>
        </pc:spChg>
        <pc:picChg chg="add mod">
          <ac:chgData name="Ankit Yadav" userId="131d3ca455fba81d" providerId="LiveId" clId="{5BC08701-5672-44F2-BD08-D9179FE97C89}" dt="2025-06-07T04:14:06.370" v="141" actId="14100"/>
          <ac:picMkLst>
            <pc:docMk/>
            <pc:sldMk cId="902881756" sldId="257"/>
            <ac:picMk id="5" creationId="{573ABD9F-B04A-B4CC-95D5-1FA2E668BC64}"/>
          </ac:picMkLst>
        </pc:picChg>
      </pc:sldChg>
      <pc:sldChg chg="addSp delSp modSp new mod">
        <pc:chgData name="Ankit Yadav" userId="131d3ca455fba81d" providerId="LiveId" clId="{5BC08701-5672-44F2-BD08-D9179FE97C89}" dt="2025-06-07T04:21:24.714" v="320" actId="14100"/>
        <pc:sldMkLst>
          <pc:docMk/>
          <pc:sldMk cId="2807648833" sldId="258"/>
        </pc:sldMkLst>
        <pc:spChg chg="del mod">
          <ac:chgData name="Ankit Yadav" userId="131d3ca455fba81d" providerId="LiveId" clId="{5BC08701-5672-44F2-BD08-D9179FE97C89}" dt="2025-06-07T04:04:36" v="66" actId="478"/>
          <ac:spMkLst>
            <pc:docMk/>
            <pc:sldMk cId="2807648833" sldId="258"/>
            <ac:spMk id="2" creationId="{1890227F-6028-A6C2-AD54-AE094A736E16}"/>
          </ac:spMkLst>
        </pc:spChg>
        <pc:spChg chg="mod">
          <ac:chgData name="Ankit Yadav" userId="131d3ca455fba81d" providerId="LiveId" clId="{5BC08701-5672-44F2-BD08-D9179FE97C89}" dt="2025-06-07T04:18:19.533" v="211" actId="27636"/>
          <ac:spMkLst>
            <pc:docMk/>
            <pc:sldMk cId="2807648833" sldId="258"/>
            <ac:spMk id="3" creationId="{75E886CA-2BB0-9ED7-44FE-F6C52E619AF5}"/>
          </ac:spMkLst>
        </pc:spChg>
        <pc:spChg chg="add del mod">
          <ac:chgData name="Ankit Yadav" userId="131d3ca455fba81d" providerId="LiveId" clId="{5BC08701-5672-44F2-BD08-D9179FE97C89}" dt="2025-06-07T04:16:15.686" v="180"/>
          <ac:spMkLst>
            <pc:docMk/>
            <pc:sldMk cId="2807648833" sldId="258"/>
            <ac:spMk id="6" creationId="{E04CA1CC-926B-E682-2343-AA0A5BC5606A}"/>
          </ac:spMkLst>
        </pc:spChg>
        <pc:spChg chg="add del mod">
          <ac:chgData name="Ankit Yadav" userId="131d3ca455fba81d" providerId="LiveId" clId="{5BC08701-5672-44F2-BD08-D9179FE97C89}" dt="2025-06-07T04:16:35.408" v="185"/>
          <ac:spMkLst>
            <pc:docMk/>
            <pc:sldMk cId="2807648833" sldId="258"/>
            <ac:spMk id="7" creationId="{791630FC-A9F2-4F9D-8FCC-6083E24C5FF2}"/>
          </ac:spMkLst>
        </pc:spChg>
        <pc:spChg chg="add del mod">
          <ac:chgData name="Ankit Yadav" userId="131d3ca455fba81d" providerId="LiveId" clId="{5BC08701-5672-44F2-BD08-D9179FE97C89}" dt="2025-06-07T04:17:44.856" v="203"/>
          <ac:spMkLst>
            <pc:docMk/>
            <pc:sldMk cId="2807648833" sldId="258"/>
            <ac:spMk id="8" creationId="{DAA522DD-6E3C-1987-13D2-D3A033D95088}"/>
          </ac:spMkLst>
        </pc:spChg>
        <pc:spChg chg="add">
          <ac:chgData name="Ankit Yadav" userId="131d3ca455fba81d" providerId="LiveId" clId="{5BC08701-5672-44F2-BD08-D9179FE97C89}" dt="2025-06-07T04:17:40.669" v="200"/>
          <ac:spMkLst>
            <pc:docMk/>
            <pc:sldMk cId="2807648833" sldId="258"/>
            <ac:spMk id="9" creationId="{FF2A3E67-BA9E-8BE5-9746-2E32BD475E60}"/>
          </ac:spMkLst>
        </pc:spChg>
        <pc:spChg chg="add mod">
          <ac:chgData name="Ankit Yadav" userId="131d3ca455fba81d" providerId="LiveId" clId="{5BC08701-5672-44F2-BD08-D9179FE97C89}" dt="2025-06-07T04:20:36.907" v="317" actId="20577"/>
          <ac:spMkLst>
            <pc:docMk/>
            <pc:sldMk cId="2807648833" sldId="258"/>
            <ac:spMk id="10" creationId="{BD4293F6-3A68-DCCA-4791-B1845CDC88EC}"/>
          </ac:spMkLst>
        </pc:spChg>
        <pc:spChg chg="add mod">
          <ac:chgData name="Ankit Yadav" userId="131d3ca455fba81d" providerId="LiveId" clId="{5BC08701-5672-44F2-BD08-D9179FE97C89}" dt="2025-06-07T04:19:34.543" v="221"/>
          <ac:spMkLst>
            <pc:docMk/>
            <pc:sldMk cId="2807648833" sldId="258"/>
            <ac:spMk id="11" creationId="{CCD78680-3DD9-7126-108C-80B09272D178}"/>
          </ac:spMkLst>
        </pc:spChg>
        <pc:picChg chg="add mod">
          <ac:chgData name="Ankit Yadav" userId="131d3ca455fba81d" providerId="LiveId" clId="{5BC08701-5672-44F2-BD08-D9179FE97C89}" dt="2025-06-07T04:21:24.714" v="320" actId="14100"/>
          <ac:picMkLst>
            <pc:docMk/>
            <pc:sldMk cId="2807648833" sldId="258"/>
            <ac:picMk id="5" creationId="{A9AB87DE-05C2-26A6-F908-957FC9450D50}"/>
          </ac:picMkLst>
        </pc:picChg>
      </pc:sldChg>
      <pc:sldChg chg="new del">
        <pc:chgData name="Ankit Yadav" userId="131d3ca455fba81d" providerId="LiveId" clId="{5BC08701-5672-44F2-BD08-D9179FE97C89}" dt="2025-06-07T04:03:14.037" v="56" actId="47"/>
        <pc:sldMkLst>
          <pc:docMk/>
          <pc:sldMk cId="4269875912" sldId="258"/>
        </pc:sldMkLst>
      </pc:sldChg>
      <pc:sldChg chg="addSp modSp new mod">
        <pc:chgData name="Ankit Yadav" userId="131d3ca455fba81d" providerId="LiveId" clId="{5BC08701-5672-44F2-BD08-D9179FE97C89}" dt="2025-06-07T04:36:19.280" v="452" actId="1076"/>
        <pc:sldMkLst>
          <pc:docMk/>
          <pc:sldMk cId="1096521869" sldId="259"/>
        </pc:sldMkLst>
        <pc:spChg chg="mod">
          <ac:chgData name="Ankit Yadav" userId="131d3ca455fba81d" providerId="LiveId" clId="{5BC08701-5672-44F2-BD08-D9179FE97C89}" dt="2025-06-07T04:36:19.280" v="452" actId="1076"/>
          <ac:spMkLst>
            <pc:docMk/>
            <pc:sldMk cId="1096521869" sldId="259"/>
            <ac:spMk id="2" creationId="{95698A4D-9346-F714-222C-B2E78614DE15}"/>
          </ac:spMkLst>
        </pc:spChg>
        <pc:spChg chg="add mod">
          <ac:chgData name="Ankit Yadav" userId="131d3ca455fba81d" providerId="LiveId" clId="{5BC08701-5672-44F2-BD08-D9179FE97C89}" dt="2025-06-07T04:35:30.110" v="444" actId="2711"/>
          <ac:spMkLst>
            <pc:docMk/>
            <pc:sldMk cId="1096521869" sldId="259"/>
            <ac:spMk id="5" creationId="{9BA08779-CD75-4D2A-50D1-88C4870FA253}"/>
          </ac:spMkLst>
        </pc:spChg>
        <pc:picChg chg="add mod">
          <ac:chgData name="Ankit Yadav" userId="131d3ca455fba81d" providerId="LiveId" clId="{5BC08701-5672-44F2-BD08-D9179FE97C89}" dt="2025-06-07T04:35:50.114" v="450" actId="14100"/>
          <ac:picMkLst>
            <pc:docMk/>
            <pc:sldMk cId="1096521869" sldId="259"/>
            <ac:picMk id="4" creationId="{19C86BD6-F7BA-6524-1D3E-E1841F463A32}"/>
          </ac:picMkLst>
        </pc:picChg>
      </pc:sldChg>
      <pc:sldChg chg="addSp delSp modSp new mod">
        <pc:chgData name="Ankit Yadav" userId="131d3ca455fba81d" providerId="LiveId" clId="{5BC08701-5672-44F2-BD08-D9179FE97C89}" dt="2025-06-07T04:26:53.055" v="379"/>
        <pc:sldMkLst>
          <pc:docMk/>
          <pc:sldMk cId="1172611119" sldId="260"/>
        </pc:sldMkLst>
        <pc:spChg chg="mod">
          <ac:chgData name="Ankit Yadav" userId="131d3ca455fba81d" providerId="LiveId" clId="{5BC08701-5672-44F2-BD08-D9179FE97C89}" dt="2025-06-07T04:23:39.483" v="370" actId="27636"/>
          <ac:spMkLst>
            <pc:docMk/>
            <pc:sldMk cId="1172611119" sldId="260"/>
            <ac:spMk id="2" creationId="{75EAF6AA-B97A-1441-7E42-51F6502B8751}"/>
          </ac:spMkLst>
        </pc:spChg>
        <pc:spChg chg="add del mod">
          <ac:chgData name="Ankit Yadav" userId="131d3ca455fba81d" providerId="LiveId" clId="{5BC08701-5672-44F2-BD08-D9179FE97C89}" dt="2025-06-07T04:26:53.055" v="379"/>
          <ac:spMkLst>
            <pc:docMk/>
            <pc:sldMk cId="1172611119" sldId="260"/>
            <ac:spMk id="5" creationId="{636275DC-9B00-4722-FD89-30DE06F6222F}"/>
          </ac:spMkLst>
        </pc:spChg>
        <pc:spChg chg="add mod">
          <ac:chgData name="Ankit Yadav" userId="131d3ca455fba81d" providerId="LiveId" clId="{5BC08701-5672-44F2-BD08-D9179FE97C89}" dt="2025-06-07T04:26:50.061" v="377" actId="2711"/>
          <ac:spMkLst>
            <pc:docMk/>
            <pc:sldMk cId="1172611119" sldId="260"/>
            <ac:spMk id="6" creationId="{2DCBFC80-1C20-0A5A-CD21-B2197BBF2933}"/>
          </ac:spMkLst>
        </pc:spChg>
        <pc:picChg chg="add mod">
          <ac:chgData name="Ankit Yadav" userId="131d3ca455fba81d" providerId="LiveId" clId="{5BC08701-5672-44F2-BD08-D9179FE97C89}" dt="2025-06-07T04:06:33.196" v="92" actId="14100"/>
          <ac:picMkLst>
            <pc:docMk/>
            <pc:sldMk cId="1172611119" sldId="260"/>
            <ac:picMk id="4" creationId="{54ABA391-F402-1E33-AFF9-65B8CE12A83F}"/>
          </ac:picMkLst>
        </pc:picChg>
      </pc:sldChg>
      <pc:sldChg chg="new del">
        <pc:chgData name="Ankit Yadav" userId="131d3ca455fba81d" providerId="LiveId" clId="{5BC08701-5672-44F2-BD08-D9179FE97C89}" dt="2025-06-07T04:06:44.057" v="94" actId="47"/>
        <pc:sldMkLst>
          <pc:docMk/>
          <pc:sldMk cId="3557681905" sldId="261"/>
        </pc:sldMkLst>
      </pc:sldChg>
      <pc:sldChg chg="addSp delSp modSp new mod">
        <pc:chgData name="Ankit Yadav" userId="131d3ca455fba81d" providerId="LiveId" clId="{5BC08701-5672-44F2-BD08-D9179FE97C89}" dt="2025-06-07T04:28:35.954" v="388" actId="14100"/>
        <pc:sldMkLst>
          <pc:docMk/>
          <pc:sldMk cId="4287763565" sldId="261"/>
        </pc:sldMkLst>
        <pc:spChg chg="mod">
          <ac:chgData name="Ankit Yadav" userId="131d3ca455fba81d" providerId="LiveId" clId="{5BC08701-5672-44F2-BD08-D9179FE97C89}" dt="2025-06-07T04:28:35.954" v="388" actId="14100"/>
          <ac:spMkLst>
            <pc:docMk/>
            <pc:sldMk cId="4287763565" sldId="261"/>
            <ac:spMk id="2" creationId="{9F2B6FD6-A8B8-F3A2-6EE4-3C661C34E235}"/>
          </ac:spMkLst>
        </pc:spChg>
        <pc:spChg chg="add del mod">
          <ac:chgData name="Ankit Yadav" userId="131d3ca455fba81d" providerId="LiveId" clId="{5BC08701-5672-44F2-BD08-D9179FE97C89}" dt="2025-06-07T04:28:01.024" v="386"/>
          <ac:spMkLst>
            <pc:docMk/>
            <pc:sldMk cId="4287763565" sldId="261"/>
            <ac:spMk id="5" creationId="{111A4C5A-DECC-A113-83AD-A7B52D3E67E7}"/>
          </ac:spMkLst>
        </pc:spChg>
        <pc:spChg chg="add mod">
          <ac:chgData name="Ankit Yadav" userId="131d3ca455fba81d" providerId="LiveId" clId="{5BC08701-5672-44F2-BD08-D9179FE97C89}" dt="2025-06-07T04:27:59.661" v="384" actId="2711"/>
          <ac:spMkLst>
            <pc:docMk/>
            <pc:sldMk cId="4287763565" sldId="261"/>
            <ac:spMk id="6" creationId="{1B0291D5-1C7F-664F-D77A-ADA549879656}"/>
          </ac:spMkLst>
        </pc:spChg>
        <pc:picChg chg="add mod">
          <ac:chgData name="Ankit Yadav" userId="131d3ca455fba81d" providerId="LiveId" clId="{5BC08701-5672-44F2-BD08-D9179FE97C89}" dt="2025-06-07T04:07:08.853" v="102" actId="1076"/>
          <ac:picMkLst>
            <pc:docMk/>
            <pc:sldMk cId="4287763565" sldId="261"/>
            <ac:picMk id="4" creationId="{9F48B6A4-8FE6-61F7-B73B-28B87B07CCAA}"/>
          </ac:picMkLst>
        </pc:picChg>
      </pc:sldChg>
      <pc:sldChg chg="addSp modSp new mod">
        <pc:chgData name="Ankit Yadav" userId="131d3ca455fba81d" providerId="LiveId" clId="{5BC08701-5672-44F2-BD08-D9179FE97C89}" dt="2025-06-07T04:29:43.527" v="397" actId="2711"/>
        <pc:sldMkLst>
          <pc:docMk/>
          <pc:sldMk cId="2229457688" sldId="262"/>
        </pc:sldMkLst>
        <pc:spChg chg="mod">
          <ac:chgData name="Ankit Yadav" userId="131d3ca455fba81d" providerId="LiveId" clId="{5BC08701-5672-44F2-BD08-D9179FE97C89}" dt="2025-06-07T04:29:04.988" v="393" actId="20577"/>
          <ac:spMkLst>
            <pc:docMk/>
            <pc:sldMk cId="2229457688" sldId="262"/>
            <ac:spMk id="2" creationId="{7C4B8983-AAB8-3EE6-1046-E760D03BB07F}"/>
          </ac:spMkLst>
        </pc:spChg>
        <pc:spChg chg="add mod">
          <ac:chgData name="Ankit Yadav" userId="131d3ca455fba81d" providerId="LiveId" clId="{5BC08701-5672-44F2-BD08-D9179FE97C89}" dt="2025-06-07T04:29:43.527" v="397" actId="2711"/>
          <ac:spMkLst>
            <pc:docMk/>
            <pc:sldMk cId="2229457688" sldId="262"/>
            <ac:spMk id="5" creationId="{4C4638C7-2B99-DB4A-5BEF-2D8DADC85B96}"/>
          </ac:spMkLst>
        </pc:spChg>
        <pc:picChg chg="add mod">
          <ac:chgData name="Ankit Yadav" userId="131d3ca455fba81d" providerId="LiveId" clId="{5BC08701-5672-44F2-BD08-D9179FE97C89}" dt="2025-06-07T04:07:56.772" v="114" actId="1076"/>
          <ac:picMkLst>
            <pc:docMk/>
            <pc:sldMk cId="2229457688" sldId="262"/>
            <ac:picMk id="4" creationId="{6F2BAD96-2151-75A9-92A1-7B275CBB8BC6}"/>
          </ac:picMkLst>
        </pc:picChg>
      </pc:sldChg>
      <pc:sldChg chg="addSp modSp new mod">
        <pc:chgData name="Ankit Yadav" userId="131d3ca455fba81d" providerId="LiveId" clId="{5BC08701-5672-44F2-BD08-D9179FE97C89}" dt="2025-06-07T04:31:59.953" v="417" actId="2711"/>
        <pc:sldMkLst>
          <pc:docMk/>
          <pc:sldMk cId="2791068349" sldId="263"/>
        </pc:sldMkLst>
        <pc:spChg chg="mod">
          <ac:chgData name="Ankit Yadav" userId="131d3ca455fba81d" providerId="LiveId" clId="{5BC08701-5672-44F2-BD08-D9179FE97C89}" dt="2025-06-07T04:30:25.917" v="409" actId="14100"/>
          <ac:spMkLst>
            <pc:docMk/>
            <pc:sldMk cId="2791068349" sldId="263"/>
            <ac:spMk id="2" creationId="{522A0A5B-A3CA-667A-C300-7FD0D965841D}"/>
          </ac:spMkLst>
        </pc:spChg>
        <pc:spChg chg="add mod">
          <ac:chgData name="Ankit Yadav" userId="131d3ca455fba81d" providerId="LiveId" clId="{5BC08701-5672-44F2-BD08-D9179FE97C89}" dt="2025-06-07T04:31:59.953" v="417" actId="2711"/>
          <ac:spMkLst>
            <pc:docMk/>
            <pc:sldMk cId="2791068349" sldId="263"/>
            <ac:spMk id="5" creationId="{FC8F8A66-D4A0-1DF1-C9E6-CABC84350204}"/>
          </ac:spMkLst>
        </pc:spChg>
        <pc:picChg chg="add mod">
          <ac:chgData name="Ankit Yadav" userId="131d3ca455fba81d" providerId="LiveId" clId="{5BC08701-5672-44F2-BD08-D9179FE97C89}" dt="2025-06-07T04:09:23.899" v="122" actId="14100"/>
          <ac:picMkLst>
            <pc:docMk/>
            <pc:sldMk cId="2791068349" sldId="263"/>
            <ac:picMk id="4" creationId="{31A60714-CE42-D640-78FC-00DABE06C85E}"/>
          </ac:picMkLst>
        </pc:picChg>
      </pc:sldChg>
      <pc:sldChg chg="addSp modSp new mod">
        <pc:chgData name="Ankit Yadav" userId="131d3ca455fba81d" providerId="LiveId" clId="{5BC08701-5672-44F2-BD08-D9179FE97C89}" dt="2025-06-07T04:33:19.419" v="434" actId="2711"/>
        <pc:sldMkLst>
          <pc:docMk/>
          <pc:sldMk cId="678921644" sldId="264"/>
        </pc:sldMkLst>
        <pc:spChg chg="mod">
          <ac:chgData name="Ankit Yadav" userId="131d3ca455fba81d" providerId="LiveId" clId="{5BC08701-5672-44F2-BD08-D9179FE97C89}" dt="2025-06-07T04:32:44.473" v="429" actId="1076"/>
          <ac:spMkLst>
            <pc:docMk/>
            <pc:sldMk cId="678921644" sldId="264"/>
            <ac:spMk id="2" creationId="{D4CAF234-A377-817C-A0FA-566657187477}"/>
          </ac:spMkLst>
        </pc:spChg>
        <pc:spChg chg="add mod">
          <ac:chgData name="Ankit Yadav" userId="131d3ca455fba81d" providerId="LiveId" clId="{5BC08701-5672-44F2-BD08-D9179FE97C89}" dt="2025-06-07T04:33:19.419" v="434" actId="2711"/>
          <ac:spMkLst>
            <pc:docMk/>
            <pc:sldMk cId="678921644" sldId="264"/>
            <ac:spMk id="5" creationId="{F644BE8F-06AC-8FE2-AE49-F88A03FE339D}"/>
          </ac:spMkLst>
        </pc:spChg>
        <pc:spChg chg="add">
          <ac:chgData name="Ankit Yadav" userId="131d3ca455fba81d" providerId="LiveId" clId="{5BC08701-5672-44F2-BD08-D9179FE97C89}" dt="2025-06-07T04:33:02.563" v="432"/>
          <ac:spMkLst>
            <pc:docMk/>
            <pc:sldMk cId="678921644" sldId="264"/>
            <ac:spMk id="6" creationId="{D7A04C09-44AB-5DD6-04AB-911BC83FF4B9}"/>
          </ac:spMkLst>
        </pc:spChg>
        <pc:picChg chg="add mod">
          <ac:chgData name="Ankit Yadav" userId="131d3ca455fba81d" providerId="LiveId" clId="{5BC08701-5672-44F2-BD08-D9179FE97C89}" dt="2025-06-07T04:32:34.103" v="424" actId="14100"/>
          <ac:picMkLst>
            <pc:docMk/>
            <pc:sldMk cId="678921644" sldId="264"/>
            <ac:picMk id="4" creationId="{1F60C069-9D46-7252-C095-6549ABDD0836}"/>
          </ac:picMkLst>
        </pc:picChg>
      </pc:sldChg>
      <pc:sldChg chg="new del">
        <pc:chgData name="Ankit Yadav" userId="131d3ca455fba81d" providerId="LiveId" clId="{5BC08701-5672-44F2-BD08-D9179FE97C89}" dt="2025-06-07T04:09:32.814" v="124" actId="47"/>
        <pc:sldMkLst>
          <pc:docMk/>
          <pc:sldMk cId="193908636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9EA7-EB65-461C-B2A1-6B0669A7D28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492-4871-42DD-9C9F-AE070411D7B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6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9EA7-EB65-461C-B2A1-6B0669A7D28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492-4871-42DD-9C9F-AE070411D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4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9EA7-EB65-461C-B2A1-6B0669A7D28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492-4871-42DD-9C9F-AE070411D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1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9EA7-EB65-461C-B2A1-6B0669A7D28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492-4871-42DD-9C9F-AE070411D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3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9EA7-EB65-461C-B2A1-6B0669A7D28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492-4871-42DD-9C9F-AE070411D7B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70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9EA7-EB65-461C-B2A1-6B0669A7D28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492-4871-42DD-9C9F-AE070411D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9EA7-EB65-461C-B2A1-6B0669A7D28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492-4871-42DD-9C9F-AE070411D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2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9EA7-EB65-461C-B2A1-6B0669A7D28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492-4871-42DD-9C9F-AE070411D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44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9EA7-EB65-461C-B2A1-6B0669A7D28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492-4871-42DD-9C9F-AE070411D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22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BE9EA7-EB65-461C-B2A1-6B0669A7D28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FE492-4871-42DD-9C9F-AE070411D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32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9EA7-EB65-461C-B2A1-6B0669A7D28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492-4871-42DD-9C9F-AE070411D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3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BE9EA7-EB65-461C-B2A1-6B0669A7D28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FFE492-4871-42DD-9C9F-AE070411D7B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511E-805F-812A-7629-6D0693651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FEBD0-E8EA-D03A-7EDD-4EA1FE484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To </a:t>
            </a:r>
            <a:r>
              <a:rPr lang="en-IN" dirty="0" err="1"/>
              <a:t>Market_metrics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90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573ABD9F-B04A-B4CC-95D5-1FA2E668B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55"/>
            <a:ext cx="12192000" cy="60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8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E886CA-2BB0-9ED7-44FE-F6C52E619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2095" y="620069"/>
            <a:ext cx="2464905" cy="662071"/>
          </a:xfrm>
        </p:spPr>
        <p:txBody>
          <a:bodyPr>
            <a:normAutofit fontScale="92500"/>
          </a:bodyPr>
          <a:lstStyle/>
          <a:p>
            <a:r>
              <a:rPr lang="en-IN" dirty="0"/>
              <a:t>Data Cleaning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AB87DE-05C2-26A6-F908-957FC9450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" y="290045"/>
            <a:ext cx="6580859" cy="4040796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F2A3E67-BA9E-8BE5-9746-2E32BD475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Displayed all column names to understand the dataset's structure and attributes before cleaning.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D4293F6-3A68-DCCA-4791-B1845CDC8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44" y="4594118"/>
            <a:ext cx="94501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Displayed all column names to understand the dataset's structure and attributes before cleaning.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currency symbols (₹) and commas from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sale_price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4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8A4D-9346-F714-222C-B2E78614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360" y="3890177"/>
            <a:ext cx="5536526" cy="1450757"/>
          </a:xfrm>
        </p:spPr>
        <p:txBody>
          <a:bodyPr/>
          <a:lstStyle/>
          <a:p>
            <a:r>
              <a:rPr lang="en-IN" dirty="0"/>
              <a:t>EDA &amp; Visualization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C86BD6-F7BA-6524-1D3E-E1841F46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" y="238991"/>
            <a:ext cx="11950117" cy="3190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08779-CD75-4D2A-50D1-88C4870FA253}"/>
              </a:ext>
            </a:extLst>
          </p:cNvPr>
          <p:cNvSpPr txBox="1"/>
          <p:nvPr/>
        </p:nvSpPr>
        <p:spPr>
          <a:xfrm>
            <a:off x="7103165" y="3623579"/>
            <a:ext cx="5088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how the average sale price varies across different product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are sorted from highest to lowest average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for identifying premium or low-cost product segments.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2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F6AA-B97A-1441-7E42-51F6502B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537" y="725557"/>
            <a:ext cx="4530715" cy="949344"/>
          </a:xfrm>
        </p:spPr>
        <p:txBody>
          <a:bodyPr>
            <a:normAutofit fontScale="90000"/>
          </a:bodyPr>
          <a:lstStyle/>
          <a:p>
            <a:r>
              <a:rPr lang="en-IN" dirty="0"/>
              <a:t>Grouped Bar Chart</a:t>
            </a:r>
          </a:p>
        </p:txBody>
      </p:sp>
      <p:pic>
        <p:nvPicPr>
          <p:cNvPr id="4" name="Picture 3" descr="A graph of a bar graph&#10;&#10;AI-generated content may be incorrect.">
            <a:extLst>
              <a:ext uri="{FF2B5EF4-FFF2-40B4-BE49-F238E27FC236}">
                <a16:creationId xmlns:a16="http://schemas.microsoft.com/office/drawing/2014/main" id="{54ABA391-F402-1E33-AFF9-65B8CE12A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8" y="137516"/>
            <a:ext cx="7011428" cy="5994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BFC80-1C20-0A5A-CD21-B2197BBF2933}"/>
              </a:ext>
            </a:extLst>
          </p:cNvPr>
          <p:cNvSpPr txBox="1"/>
          <p:nvPr/>
        </p:nvSpPr>
        <p:spPr>
          <a:xfrm>
            <a:off x="7379175" y="2078276"/>
            <a:ext cx="4309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Baby Care, Kitchen, and Beauty products have the highest average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Fruits &amp; Vegetables have the lowest average sale price among all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61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6FD6-A8B8-F3A2-6EE4-3C661C34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147" y="286603"/>
            <a:ext cx="3015531" cy="1450757"/>
          </a:xfrm>
        </p:spPr>
        <p:txBody>
          <a:bodyPr/>
          <a:lstStyle/>
          <a:p>
            <a:r>
              <a:rPr lang="en-IN" dirty="0"/>
              <a:t>Box Plot</a:t>
            </a:r>
          </a:p>
        </p:txBody>
      </p:sp>
      <p:pic>
        <p:nvPicPr>
          <p:cNvPr id="4" name="Picture 3" descr="A graph showing the price distribution of food&#10;&#10;AI-generated content may be incorrect.">
            <a:extLst>
              <a:ext uri="{FF2B5EF4-FFF2-40B4-BE49-F238E27FC236}">
                <a16:creationId xmlns:a16="http://schemas.microsoft.com/office/drawing/2014/main" id="{9F48B6A4-8FE6-61F7-B73B-28B87B07C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30"/>
            <a:ext cx="7136296" cy="5616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291D5-1C7F-664F-D77A-ADA549879656}"/>
              </a:ext>
            </a:extLst>
          </p:cNvPr>
          <p:cNvSpPr txBox="1"/>
          <p:nvPr/>
        </p:nvSpPr>
        <p:spPr>
          <a:xfrm>
            <a:off x="7215809" y="2146852"/>
            <a:ext cx="4353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categories have a wide range of sale prices with significant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Beauty &amp; Hygiene and Kitchen categories show high price variability.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76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8983-AAB8-3EE6-1046-E760D03B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6603"/>
            <a:ext cx="5711687" cy="1263901"/>
          </a:xfrm>
        </p:spPr>
        <p:txBody>
          <a:bodyPr>
            <a:normAutofit fontScale="90000"/>
          </a:bodyPr>
          <a:lstStyle/>
          <a:p>
            <a:r>
              <a:rPr lang="en-US" dirty="0"/>
              <a:t>Branded vs. Unbranded Product Prices</a:t>
            </a:r>
            <a:endParaRPr lang="en-IN" dirty="0"/>
          </a:p>
        </p:txBody>
      </p:sp>
      <p:pic>
        <p:nvPicPr>
          <p:cNvPr id="4" name="Picture 3" descr="A graph with a bar chart and numbers&#10;&#10;AI-generated content may be incorrect.">
            <a:extLst>
              <a:ext uri="{FF2B5EF4-FFF2-40B4-BE49-F238E27FC236}">
                <a16:creationId xmlns:a16="http://schemas.microsoft.com/office/drawing/2014/main" id="{6F2BAD96-2151-75A9-92A1-7B275CBB8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8" y="286603"/>
            <a:ext cx="6111770" cy="5327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4638C7-2B99-DB4A-5BEF-2D8DADC85B96}"/>
              </a:ext>
            </a:extLst>
          </p:cNvPr>
          <p:cNvSpPr txBox="1"/>
          <p:nvPr/>
        </p:nvSpPr>
        <p:spPr>
          <a:xfrm>
            <a:off x="6235148" y="2107096"/>
            <a:ext cx="4956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Branded products have much higher and more variable prices than unbranded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Unbranded product prices are tightly clustered at the lower end.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5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0A5B-A3CA-667A-C300-7FD0D965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426" y="286603"/>
            <a:ext cx="3519253" cy="1383171"/>
          </a:xfrm>
        </p:spPr>
        <p:txBody>
          <a:bodyPr/>
          <a:lstStyle/>
          <a:p>
            <a:r>
              <a:rPr lang="en-IN" dirty="0" err="1"/>
              <a:t>Histplot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60714-CE42-D640-78FC-00DABE06C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16"/>
            <a:ext cx="7636426" cy="5794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8F8A66-D4A0-1DF1-C9E6-CABC84350204}"/>
              </a:ext>
            </a:extLst>
          </p:cNvPr>
          <p:cNvSpPr txBox="1"/>
          <p:nvPr/>
        </p:nvSpPr>
        <p:spPr>
          <a:xfrm>
            <a:off x="7474225" y="1926560"/>
            <a:ext cx="3995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prices are right-skewed, with most products priced under ₹1000.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products are priced much higher, creating a long 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06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F234-A377-817C-A0FA-56665718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3" y="395935"/>
            <a:ext cx="4999383" cy="1353354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Correlation Heatmap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60C069-9D46-7252-C095-6549ABDD0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70"/>
            <a:ext cx="6202017" cy="6105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4BE8F-06AC-8FE2-AE49-F88A03FE339D}"/>
              </a:ext>
            </a:extLst>
          </p:cNvPr>
          <p:cNvSpPr txBox="1"/>
          <p:nvPr/>
        </p:nvSpPr>
        <p:spPr>
          <a:xfrm>
            <a:off x="6609522" y="2236304"/>
            <a:ext cx="4850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price and market price are highly positively correlated (0.97).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have a very weak negative correlation with prices.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216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42</TotalTime>
  <Words>225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Retrospect</vt:lpstr>
      <vt:lpstr>Introduction </vt:lpstr>
      <vt:lpstr>PowerPoint Presentation</vt:lpstr>
      <vt:lpstr>PowerPoint Presentation</vt:lpstr>
      <vt:lpstr>EDA &amp; Visualization</vt:lpstr>
      <vt:lpstr>Grouped Bar Chart</vt:lpstr>
      <vt:lpstr>Box Plot</vt:lpstr>
      <vt:lpstr>Branded vs. Unbranded Product Prices</vt:lpstr>
      <vt:lpstr>Histplot</vt:lpstr>
      <vt:lpstr> Correlation Heatmap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Yadav</dc:creator>
  <cp:lastModifiedBy>Ankit Yadav</cp:lastModifiedBy>
  <cp:revision>1</cp:revision>
  <dcterms:created xsi:type="dcterms:W3CDTF">2025-06-07T03:38:45Z</dcterms:created>
  <dcterms:modified xsi:type="dcterms:W3CDTF">2025-06-07T04:36:22Z</dcterms:modified>
</cp:coreProperties>
</file>