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2" r:id="rId5"/>
    <p:sldId id="260" r:id="rId6"/>
    <p:sldId id="263" r:id="rId7"/>
    <p:sldId id="261" r:id="rId8"/>
    <p:sldId id="279" r:id="rId9"/>
    <p:sldId id="284" r:id="rId10"/>
    <p:sldId id="266" r:id="rId11"/>
    <p:sldId id="285" r:id="rId12"/>
    <p:sldId id="264" r:id="rId13"/>
    <p:sldId id="286" r:id="rId14"/>
    <p:sldId id="265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C874EDC-B9BA-48C6-ACF0-F391E66B81F8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2170F0B-F189-400C-8C1C-42D45EE460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393B1-38A8-4F1B-A830-F19F5957029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70F0B-F189-400C-8C1C-42D45EE4609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70F0B-F189-400C-8C1C-42D45EE4609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393B1-38A8-4F1B-A830-F19F5957029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77A368F-8F01-4C50-BA2C-1B278AB44B4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7486EB5-B3BC-4854-81D1-48E5C2D03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梯形 6"/>
          <p:cNvSpPr/>
          <p:nvPr/>
        </p:nvSpPr>
        <p:spPr>
          <a:xfrm>
            <a:off x="4448887" y="0"/>
            <a:ext cx="9877646" cy="6858000"/>
          </a:xfrm>
          <a:prstGeom prst="trapezoi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7" b="2627"/>
          <a:stretch>
            <a:fillRect/>
          </a:stretch>
        </p:blipFill>
        <p:spPr>
          <a:xfrm>
            <a:off x="-3319088" y="938603"/>
            <a:ext cx="9525001" cy="5357813"/>
          </a:xfrm>
          <a:prstGeom prst="parallelogram">
            <a:avLst/>
          </a:prstGeom>
        </p:spPr>
      </p:pic>
      <p:sp>
        <p:nvSpPr>
          <p:cNvPr id="8" name="平行四边形 7"/>
          <p:cNvSpPr/>
          <p:nvPr/>
        </p:nvSpPr>
        <p:spPr>
          <a:xfrm>
            <a:off x="5023045" y="1637414"/>
            <a:ext cx="1371601" cy="2868117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556444" y="4034433"/>
            <a:ext cx="304801" cy="988828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6308700" y="313365"/>
            <a:ext cx="304801" cy="988828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5717704" y="121978"/>
            <a:ext cx="199365" cy="723015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5037219" y="5805377"/>
            <a:ext cx="379231" cy="869802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1307777" y="293134"/>
            <a:ext cx="520995" cy="1009059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11588655" y="844993"/>
            <a:ext cx="304802" cy="628356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57310" y="2921635"/>
            <a:ext cx="5415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altLang="zh-CN" sz="44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epatitis</a:t>
            </a:r>
            <a:r>
              <a:rPr lang="en-IN" altLang="zh-CN" sz="4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 Detection in Early Stage </a:t>
            </a:r>
            <a:endParaRPr lang="en-US" altLang="zh-CN" sz="4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71845" y="4420612"/>
            <a:ext cx="4900720" cy="42100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using Supervised Machine Learning</a:t>
            </a:r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6050803" y="5247867"/>
            <a:ext cx="260198" cy="334302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KSO_Shape"/>
          <p:cNvSpPr/>
          <p:nvPr/>
        </p:nvSpPr>
        <p:spPr bwMode="auto">
          <a:xfrm>
            <a:off x="10342590" y="5321480"/>
            <a:ext cx="315915" cy="315915"/>
          </a:xfrm>
          <a:custGeom>
            <a:avLst/>
            <a:gdLst>
              <a:gd name="T0" fmla="*/ 179947 w 3280"/>
              <a:gd name="T1" fmla="*/ 1800397 h 3280"/>
              <a:gd name="T2" fmla="*/ 0 w 3280"/>
              <a:gd name="T3" fmla="*/ 792065 h 3280"/>
              <a:gd name="T4" fmla="*/ 108078 w 3280"/>
              <a:gd name="T5" fmla="*/ 1512224 h 3280"/>
              <a:gd name="T6" fmla="*/ 1475783 w 3280"/>
              <a:gd name="T7" fmla="*/ 1692263 h 3280"/>
              <a:gd name="T8" fmla="*/ 1688647 w 3280"/>
              <a:gd name="T9" fmla="*/ 792065 h 3280"/>
              <a:gd name="T10" fmla="*/ 1799468 w 3280"/>
              <a:gd name="T11" fmla="*/ 1620357 h 3280"/>
              <a:gd name="T12" fmla="*/ 1395685 w 3280"/>
              <a:gd name="T13" fmla="*/ 1228442 h 3280"/>
              <a:gd name="T14" fmla="*/ 1385261 w 3280"/>
              <a:gd name="T15" fmla="*/ 1390916 h 3280"/>
              <a:gd name="T16" fmla="*/ 1182821 w 3280"/>
              <a:gd name="T17" fmla="*/ 1485876 h 3280"/>
              <a:gd name="T18" fmla="*/ 986964 w 3280"/>
              <a:gd name="T19" fmla="*/ 1414519 h 3280"/>
              <a:gd name="T20" fmla="*/ 1100528 w 3280"/>
              <a:gd name="T21" fmla="*/ 1305288 h 3280"/>
              <a:gd name="T22" fmla="*/ 1178981 w 3280"/>
              <a:gd name="T23" fmla="*/ 1389819 h 3280"/>
              <a:gd name="T24" fmla="*/ 1252496 w 3280"/>
              <a:gd name="T25" fmla="*/ 1304739 h 3280"/>
              <a:gd name="T26" fmla="*/ 1177335 w 3280"/>
              <a:gd name="T27" fmla="*/ 1221855 h 3280"/>
              <a:gd name="T28" fmla="*/ 1134543 w 3280"/>
              <a:gd name="T29" fmla="*/ 1118661 h 3280"/>
              <a:gd name="T30" fmla="*/ 1206412 w 3280"/>
              <a:gd name="T31" fmla="*/ 1101096 h 3280"/>
              <a:gd name="T32" fmla="*/ 1211349 w 3280"/>
              <a:gd name="T33" fmla="*/ 1012723 h 3280"/>
              <a:gd name="T34" fmla="*/ 1124119 w 3280"/>
              <a:gd name="T35" fmla="*/ 1013821 h 3280"/>
              <a:gd name="T36" fmla="*/ 951304 w 3280"/>
              <a:gd name="T37" fmla="*/ 1046206 h 3280"/>
              <a:gd name="T38" fmla="*/ 1171849 w 3280"/>
              <a:gd name="T39" fmla="*/ 899101 h 3280"/>
              <a:gd name="T40" fmla="*/ 1381969 w 3280"/>
              <a:gd name="T41" fmla="*/ 1044560 h 3280"/>
              <a:gd name="T42" fmla="*/ 1301323 w 3280"/>
              <a:gd name="T43" fmla="*/ 1163671 h 3280"/>
              <a:gd name="T44" fmla="*/ 1395685 w 3280"/>
              <a:gd name="T45" fmla="*/ 1228442 h 3280"/>
              <a:gd name="T46" fmla="*/ 387873 w 3280"/>
              <a:gd name="T47" fmla="*/ 1475996 h 3280"/>
              <a:gd name="T48" fmla="*/ 591959 w 3280"/>
              <a:gd name="T49" fmla="*/ 1198801 h 3280"/>
              <a:gd name="T50" fmla="*/ 699488 w 3280"/>
              <a:gd name="T51" fmla="*/ 1069809 h 3280"/>
              <a:gd name="T52" fmla="*/ 632557 w 3280"/>
              <a:gd name="T53" fmla="*/ 1007234 h 3280"/>
              <a:gd name="T54" fmla="*/ 557396 w 3280"/>
              <a:gd name="T55" fmla="*/ 1078591 h 3280"/>
              <a:gd name="T56" fmla="*/ 433957 w 3280"/>
              <a:gd name="T57" fmla="*/ 976496 h 3280"/>
              <a:gd name="T58" fmla="*/ 628168 w 3280"/>
              <a:gd name="T59" fmla="*/ 899101 h 3280"/>
              <a:gd name="T60" fmla="*/ 830059 w 3280"/>
              <a:gd name="T61" fmla="*/ 976496 h 3280"/>
              <a:gd name="T62" fmla="*/ 826219 w 3280"/>
              <a:gd name="T63" fmla="*/ 1163671 h 3280"/>
              <a:gd name="T64" fmla="*/ 652307 w 3280"/>
              <a:gd name="T65" fmla="*/ 1312972 h 3280"/>
              <a:gd name="T66" fmla="*/ 860782 w 3280"/>
              <a:gd name="T67" fmla="*/ 1347553 h 3280"/>
              <a:gd name="T68" fmla="*/ 0 w 3280"/>
              <a:gd name="T69" fmla="*/ 323852 h 3280"/>
              <a:gd name="T70" fmla="*/ 252364 w 3280"/>
              <a:gd name="T71" fmla="*/ 143812 h 3280"/>
              <a:gd name="T72" fmla="*/ 396102 w 3280"/>
              <a:gd name="T73" fmla="*/ 647704 h 3280"/>
              <a:gd name="T74" fmla="*/ 539840 w 3280"/>
              <a:gd name="T75" fmla="*/ 143812 h 3280"/>
              <a:gd name="T76" fmla="*/ 1259628 w 3280"/>
              <a:gd name="T77" fmla="*/ 503892 h 3280"/>
              <a:gd name="T78" fmla="*/ 1547652 w 3280"/>
              <a:gd name="T79" fmla="*/ 503892 h 3280"/>
              <a:gd name="T80" fmla="*/ 1619521 w 3280"/>
              <a:gd name="T81" fmla="*/ 143812 h 3280"/>
              <a:gd name="T82" fmla="*/ 1799468 w 3280"/>
              <a:gd name="T83" fmla="*/ 720159 h 3280"/>
              <a:gd name="T84" fmla="*/ 0 w 3280"/>
              <a:gd name="T85" fmla="*/ 323852 h 3280"/>
              <a:gd name="T86" fmla="*/ 1295836 w 3280"/>
              <a:gd name="T87" fmla="*/ 467664 h 3280"/>
              <a:gd name="T88" fmla="*/ 1403914 w 3280"/>
              <a:gd name="T89" fmla="*/ 0 h 3280"/>
              <a:gd name="T90" fmla="*/ 1511443 w 3280"/>
              <a:gd name="T91" fmla="*/ 467664 h 3280"/>
              <a:gd name="T92" fmla="*/ 396102 w 3280"/>
              <a:gd name="T93" fmla="*/ 575798 h 3280"/>
              <a:gd name="T94" fmla="*/ 288025 w 3280"/>
              <a:gd name="T95" fmla="*/ 108134 h 3280"/>
              <a:gd name="T96" fmla="*/ 504180 w 3280"/>
              <a:gd name="T97" fmla="*/ 108134 h 3280"/>
              <a:gd name="T98" fmla="*/ 396102 w 3280"/>
              <a:gd name="T99" fmla="*/ 575798 h 328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280" h="3280">
                <a:moveTo>
                  <a:pt x="2952" y="3280"/>
                </a:moveTo>
                <a:cubicBezTo>
                  <a:pt x="328" y="3280"/>
                  <a:pt x="328" y="3280"/>
                  <a:pt x="328" y="3280"/>
                </a:cubicBezTo>
                <a:cubicBezTo>
                  <a:pt x="147" y="3280"/>
                  <a:pt x="0" y="3133"/>
                  <a:pt x="0" y="2952"/>
                </a:cubicBezTo>
                <a:cubicBezTo>
                  <a:pt x="0" y="1443"/>
                  <a:pt x="0" y="1443"/>
                  <a:pt x="0" y="1443"/>
                </a:cubicBezTo>
                <a:cubicBezTo>
                  <a:pt x="203" y="1443"/>
                  <a:pt x="203" y="1443"/>
                  <a:pt x="203" y="1443"/>
                </a:cubicBezTo>
                <a:cubicBezTo>
                  <a:pt x="202" y="2013"/>
                  <a:pt x="197" y="2755"/>
                  <a:pt x="197" y="2755"/>
                </a:cubicBezTo>
                <a:cubicBezTo>
                  <a:pt x="197" y="2936"/>
                  <a:pt x="410" y="3083"/>
                  <a:pt x="591" y="3083"/>
                </a:cubicBezTo>
                <a:cubicBezTo>
                  <a:pt x="2690" y="3083"/>
                  <a:pt x="2690" y="3083"/>
                  <a:pt x="2690" y="3083"/>
                </a:cubicBezTo>
                <a:cubicBezTo>
                  <a:pt x="2871" y="3083"/>
                  <a:pt x="3083" y="2936"/>
                  <a:pt x="3083" y="2755"/>
                </a:cubicBezTo>
                <a:cubicBezTo>
                  <a:pt x="3083" y="2755"/>
                  <a:pt x="3079" y="1996"/>
                  <a:pt x="3078" y="1443"/>
                </a:cubicBezTo>
                <a:cubicBezTo>
                  <a:pt x="3280" y="1443"/>
                  <a:pt x="3280" y="1443"/>
                  <a:pt x="3280" y="1443"/>
                </a:cubicBezTo>
                <a:cubicBezTo>
                  <a:pt x="3280" y="2952"/>
                  <a:pt x="3280" y="2952"/>
                  <a:pt x="3280" y="2952"/>
                </a:cubicBezTo>
                <a:cubicBezTo>
                  <a:pt x="3280" y="3133"/>
                  <a:pt x="3133" y="3280"/>
                  <a:pt x="2952" y="3280"/>
                </a:cubicBezTo>
                <a:close/>
                <a:moveTo>
                  <a:pt x="2544" y="2238"/>
                </a:moveTo>
                <a:cubicBezTo>
                  <a:pt x="2562" y="2272"/>
                  <a:pt x="2572" y="2313"/>
                  <a:pt x="2572" y="2361"/>
                </a:cubicBezTo>
                <a:cubicBezTo>
                  <a:pt x="2572" y="2422"/>
                  <a:pt x="2556" y="2479"/>
                  <a:pt x="2525" y="2534"/>
                </a:cubicBezTo>
                <a:cubicBezTo>
                  <a:pt x="2493" y="2590"/>
                  <a:pt x="2448" y="2632"/>
                  <a:pt x="2389" y="2662"/>
                </a:cubicBezTo>
                <a:cubicBezTo>
                  <a:pt x="2330" y="2692"/>
                  <a:pt x="2252" y="2707"/>
                  <a:pt x="2156" y="2707"/>
                </a:cubicBezTo>
                <a:cubicBezTo>
                  <a:pt x="2062" y="2707"/>
                  <a:pt x="1987" y="2696"/>
                  <a:pt x="1933" y="2674"/>
                </a:cubicBezTo>
                <a:cubicBezTo>
                  <a:pt x="1879" y="2651"/>
                  <a:pt x="1834" y="2619"/>
                  <a:pt x="1799" y="2577"/>
                </a:cubicBezTo>
                <a:cubicBezTo>
                  <a:pt x="1764" y="2534"/>
                  <a:pt x="1738" y="2481"/>
                  <a:pt x="1719" y="2416"/>
                </a:cubicBezTo>
                <a:cubicBezTo>
                  <a:pt x="2006" y="2378"/>
                  <a:pt x="2006" y="2378"/>
                  <a:pt x="2006" y="2378"/>
                </a:cubicBezTo>
                <a:cubicBezTo>
                  <a:pt x="2017" y="2436"/>
                  <a:pt x="2034" y="2476"/>
                  <a:pt x="2058" y="2498"/>
                </a:cubicBezTo>
                <a:cubicBezTo>
                  <a:pt x="2082" y="2521"/>
                  <a:pt x="2112" y="2532"/>
                  <a:pt x="2149" y="2532"/>
                </a:cubicBezTo>
                <a:cubicBezTo>
                  <a:pt x="2187" y="2532"/>
                  <a:pt x="2219" y="2518"/>
                  <a:pt x="2245" y="2490"/>
                </a:cubicBezTo>
                <a:cubicBezTo>
                  <a:pt x="2270" y="2461"/>
                  <a:pt x="2283" y="2424"/>
                  <a:pt x="2283" y="2377"/>
                </a:cubicBezTo>
                <a:cubicBezTo>
                  <a:pt x="2283" y="2329"/>
                  <a:pt x="2271" y="2292"/>
                  <a:pt x="2246" y="2265"/>
                </a:cubicBezTo>
                <a:cubicBezTo>
                  <a:pt x="2221" y="2239"/>
                  <a:pt x="2188" y="2226"/>
                  <a:pt x="2146" y="2226"/>
                </a:cubicBezTo>
                <a:cubicBezTo>
                  <a:pt x="2123" y="2226"/>
                  <a:pt x="2092" y="2232"/>
                  <a:pt x="2053" y="2243"/>
                </a:cubicBezTo>
                <a:cubicBezTo>
                  <a:pt x="2068" y="2038"/>
                  <a:pt x="2068" y="2038"/>
                  <a:pt x="2068" y="2038"/>
                </a:cubicBezTo>
                <a:cubicBezTo>
                  <a:pt x="2084" y="2040"/>
                  <a:pt x="2096" y="2042"/>
                  <a:pt x="2105" y="2042"/>
                </a:cubicBezTo>
                <a:cubicBezTo>
                  <a:pt x="2142" y="2042"/>
                  <a:pt x="2174" y="2030"/>
                  <a:pt x="2199" y="2006"/>
                </a:cubicBezTo>
                <a:cubicBezTo>
                  <a:pt x="2224" y="1982"/>
                  <a:pt x="2237" y="1953"/>
                  <a:pt x="2237" y="1920"/>
                </a:cubicBezTo>
                <a:cubicBezTo>
                  <a:pt x="2237" y="1889"/>
                  <a:pt x="2227" y="1864"/>
                  <a:pt x="2208" y="1845"/>
                </a:cubicBezTo>
                <a:cubicBezTo>
                  <a:pt x="2190" y="1826"/>
                  <a:pt x="2164" y="1817"/>
                  <a:pt x="2131" y="1817"/>
                </a:cubicBezTo>
                <a:cubicBezTo>
                  <a:pt x="2097" y="1817"/>
                  <a:pt x="2070" y="1827"/>
                  <a:pt x="2049" y="1847"/>
                </a:cubicBezTo>
                <a:cubicBezTo>
                  <a:pt x="2027" y="1868"/>
                  <a:pt x="2013" y="1904"/>
                  <a:pt x="2006" y="1955"/>
                </a:cubicBezTo>
                <a:cubicBezTo>
                  <a:pt x="1734" y="1906"/>
                  <a:pt x="1734" y="1906"/>
                  <a:pt x="1734" y="1906"/>
                </a:cubicBezTo>
                <a:cubicBezTo>
                  <a:pt x="1757" y="1820"/>
                  <a:pt x="1800" y="1753"/>
                  <a:pt x="1864" y="1708"/>
                </a:cubicBezTo>
                <a:cubicBezTo>
                  <a:pt x="1928" y="1662"/>
                  <a:pt x="2019" y="1638"/>
                  <a:pt x="2136" y="1638"/>
                </a:cubicBezTo>
                <a:cubicBezTo>
                  <a:pt x="2271" y="1638"/>
                  <a:pt x="2369" y="1664"/>
                  <a:pt x="2429" y="1714"/>
                </a:cubicBezTo>
                <a:cubicBezTo>
                  <a:pt x="2489" y="1764"/>
                  <a:pt x="2519" y="1827"/>
                  <a:pt x="2519" y="1903"/>
                </a:cubicBezTo>
                <a:cubicBezTo>
                  <a:pt x="2519" y="1948"/>
                  <a:pt x="2507" y="1989"/>
                  <a:pt x="2483" y="2025"/>
                </a:cubicBezTo>
                <a:cubicBezTo>
                  <a:pt x="2458" y="2061"/>
                  <a:pt x="2421" y="2092"/>
                  <a:pt x="2372" y="2120"/>
                </a:cubicBezTo>
                <a:cubicBezTo>
                  <a:pt x="2412" y="2130"/>
                  <a:pt x="2442" y="2141"/>
                  <a:pt x="2464" y="2154"/>
                </a:cubicBezTo>
                <a:cubicBezTo>
                  <a:pt x="2498" y="2175"/>
                  <a:pt x="2524" y="2203"/>
                  <a:pt x="2544" y="2238"/>
                </a:cubicBezTo>
                <a:close/>
                <a:moveTo>
                  <a:pt x="1569" y="2689"/>
                </a:moveTo>
                <a:cubicBezTo>
                  <a:pt x="707" y="2689"/>
                  <a:pt x="707" y="2689"/>
                  <a:pt x="707" y="2689"/>
                </a:cubicBezTo>
                <a:cubicBezTo>
                  <a:pt x="717" y="2604"/>
                  <a:pt x="747" y="2524"/>
                  <a:pt x="797" y="2449"/>
                </a:cubicBezTo>
                <a:cubicBezTo>
                  <a:pt x="847" y="2374"/>
                  <a:pt x="941" y="2286"/>
                  <a:pt x="1079" y="2184"/>
                </a:cubicBezTo>
                <a:cubicBezTo>
                  <a:pt x="1163" y="2121"/>
                  <a:pt x="1217" y="2074"/>
                  <a:pt x="1240" y="2042"/>
                </a:cubicBezTo>
                <a:cubicBezTo>
                  <a:pt x="1264" y="2009"/>
                  <a:pt x="1275" y="1978"/>
                  <a:pt x="1275" y="1949"/>
                </a:cubicBezTo>
                <a:cubicBezTo>
                  <a:pt x="1275" y="1918"/>
                  <a:pt x="1264" y="1891"/>
                  <a:pt x="1241" y="1869"/>
                </a:cubicBezTo>
                <a:cubicBezTo>
                  <a:pt x="1217" y="1846"/>
                  <a:pt x="1188" y="1835"/>
                  <a:pt x="1153" y="1835"/>
                </a:cubicBezTo>
                <a:cubicBezTo>
                  <a:pt x="1116" y="1835"/>
                  <a:pt x="1086" y="1847"/>
                  <a:pt x="1063" y="1869"/>
                </a:cubicBezTo>
                <a:cubicBezTo>
                  <a:pt x="1040" y="1893"/>
                  <a:pt x="1024" y="1907"/>
                  <a:pt x="1016" y="1965"/>
                </a:cubicBezTo>
                <a:cubicBezTo>
                  <a:pt x="729" y="1968"/>
                  <a:pt x="729" y="1968"/>
                  <a:pt x="729" y="1968"/>
                </a:cubicBezTo>
                <a:cubicBezTo>
                  <a:pt x="740" y="1887"/>
                  <a:pt x="761" y="1824"/>
                  <a:pt x="791" y="1779"/>
                </a:cubicBezTo>
                <a:cubicBezTo>
                  <a:pt x="821" y="1734"/>
                  <a:pt x="863" y="1699"/>
                  <a:pt x="918" y="1675"/>
                </a:cubicBezTo>
                <a:cubicBezTo>
                  <a:pt x="972" y="1651"/>
                  <a:pt x="1048" y="1638"/>
                  <a:pt x="1145" y="1638"/>
                </a:cubicBezTo>
                <a:cubicBezTo>
                  <a:pt x="1246" y="1638"/>
                  <a:pt x="1325" y="1650"/>
                  <a:pt x="1381" y="1673"/>
                </a:cubicBezTo>
                <a:cubicBezTo>
                  <a:pt x="1437" y="1696"/>
                  <a:pt x="1481" y="1731"/>
                  <a:pt x="1513" y="1779"/>
                </a:cubicBezTo>
                <a:cubicBezTo>
                  <a:pt x="1545" y="1827"/>
                  <a:pt x="1561" y="1880"/>
                  <a:pt x="1561" y="1939"/>
                </a:cubicBezTo>
                <a:cubicBezTo>
                  <a:pt x="1561" y="2002"/>
                  <a:pt x="1543" y="2062"/>
                  <a:pt x="1506" y="2120"/>
                </a:cubicBezTo>
                <a:cubicBezTo>
                  <a:pt x="1469" y="2177"/>
                  <a:pt x="1402" y="2240"/>
                  <a:pt x="1305" y="2309"/>
                </a:cubicBezTo>
                <a:cubicBezTo>
                  <a:pt x="1247" y="2348"/>
                  <a:pt x="1209" y="2376"/>
                  <a:pt x="1189" y="2392"/>
                </a:cubicBezTo>
                <a:cubicBezTo>
                  <a:pt x="1170" y="2408"/>
                  <a:pt x="1147" y="2429"/>
                  <a:pt x="1120" y="2455"/>
                </a:cubicBezTo>
                <a:cubicBezTo>
                  <a:pt x="1569" y="2455"/>
                  <a:pt x="1569" y="2455"/>
                  <a:pt x="1569" y="2455"/>
                </a:cubicBezTo>
                <a:lnTo>
                  <a:pt x="1569" y="2689"/>
                </a:lnTo>
                <a:close/>
                <a:moveTo>
                  <a:pt x="0" y="590"/>
                </a:moveTo>
                <a:cubicBezTo>
                  <a:pt x="0" y="409"/>
                  <a:pt x="147" y="262"/>
                  <a:pt x="328" y="262"/>
                </a:cubicBezTo>
                <a:cubicBezTo>
                  <a:pt x="460" y="262"/>
                  <a:pt x="460" y="262"/>
                  <a:pt x="460" y="262"/>
                </a:cubicBezTo>
                <a:cubicBezTo>
                  <a:pt x="460" y="918"/>
                  <a:pt x="460" y="918"/>
                  <a:pt x="460" y="918"/>
                </a:cubicBezTo>
                <a:cubicBezTo>
                  <a:pt x="460" y="1063"/>
                  <a:pt x="577" y="1180"/>
                  <a:pt x="722" y="1180"/>
                </a:cubicBezTo>
                <a:cubicBezTo>
                  <a:pt x="867" y="1180"/>
                  <a:pt x="984" y="1063"/>
                  <a:pt x="984" y="918"/>
                </a:cubicBezTo>
                <a:cubicBezTo>
                  <a:pt x="984" y="262"/>
                  <a:pt x="984" y="262"/>
                  <a:pt x="984" y="262"/>
                </a:cubicBezTo>
                <a:cubicBezTo>
                  <a:pt x="2296" y="262"/>
                  <a:pt x="2296" y="262"/>
                  <a:pt x="2296" y="262"/>
                </a:cubicBezTo>
                <a:cubicBezTo>
                  <a:pt x="2296" y="918"/>
                  <a:pt x="2296" y="918"/>
                  <a:pt x="2296" y="918"/>
                </a:cubicBezTo>
                <a:cubicBezTo>
                  <a:pt x="2296" y="1063"/>
                  <a:pt x="2414" y="1180"/>
                  <a:pt x="2559" y="1180"/>
                </a:cubicBezTo>
                <a:cubicBezTo>
                  <a:pt x="2703" y="1180"/>
                  <a:pt x="2821" y="1063"/>
                  <a:pt x="2821" y="918"/>
                </a:cubicBezTo>
                <a:cubicBezTo>
                  <a:pt x="2821" y="262"/>
                  <a:pt x="2821" y="262"/>
                  <a:pt x="2821" y="262"/>
                </a:cubicBezTo>
                <a:cubicBezTo>
                  <a:pt x="2952" y="262"/>
                  <a:pt x="2952" y="262"/>
                  <a:pt x="2952" y="262"/>
                </a:cubicBezTo>
                <a:cubicBezTo>
                  <a:pt x="3133" y="262"/>
                  <a:pt x="3280" y="409"/>
                  <a:pt x="3280" y="590"/>
                </a:cubicBezTo>
                <a:cubicBezTo>
                  <a:pt x="3280" y="1312"/>
                  <a:pt x="3280" y="1312"/>
                  <a:pt x="3280" y="1312"/>
                </a:cubicBezTo>
                <a:cubicBezTo>
                  <a:pt x="1876" y="1312"/>
                  <a:pt x="1575" y="1312"/>
                  <a:pt x="0" y="1312"/>
                </a:cubicBezTo>
                <a:lnTo>
                  <a:pt x="0" y="590"/>
                </a:lnTo>
                <a:close/>
                <a:moveTo>
                  <a:pt x="2559" y="1049"/>
                </a:moveTo>
                <a:cubicBezTo>
                  <a:pt x="2450" y="1049"/>
                  <a:pt x="2362" y="961"/>
                  <a:pt x="2362" y="852"/>
                </a:cubicBezTo>
                <a:cubicBezTo>
                  <a:pt x="2362" y="197"/>
                  <a:pt x="2362" y="197"/>
                  <a:pt x="2362" y="197"/>
                </a:cubicBezTo>
                <a:cubicBezTo>
                  <a:pt x="2362" y="88"/>
                  <a:pt x="2450" y="0"/>
                  <a:pt x="2559" y="0"/>
                </a:cubicBezTo>
                <a:cubicBezTo>
                  <a:pt x="2667" y="0"/>
                  <a:pt x="2755" y="88"/>
                  <a:pt x="2755" y="197"/>
                </a:cubicBezTo>
                <a:cubicBezTo>
                  <a:pt x="2755" y="852"/>
                  <a:pt x="2755" y="852"/>
                  <a:pt x="2755" y="852"/>
                </a:cubicBezTo>
                <a:cubicBezTo>
                  <a:pt x="2755" y="961"/>
                  <a:pt x="2667" y="1049"/>
                  <a:pt x="2559" y="1049"/>
                </a:cubicBezTo>
                <a:close/>
                <a:moveTo>
                  <a:pt x="722" y="1049"/>
                </a:moveTo>
                <a:cubicBezTo>
                  <a:pt x="613" y="1049"/>
                  <a:pt x="525" y="961"/>
                  <a:pt x="525" y="852"/>
                </a:cubicBezTo>
                <a:cubicBezTo>
                  <a:pt x="525" y="197"/>
                  <a:pt x="525" y="197"/>
                  <a:pt x="525" y="197"/>
                </a:cubicBezTo>
                <a:cubicBezTo>
                  <a:pt x="525" y="88"/>
                  <a:pt x="613" y="0"/>
                  <a:pt x="722" y="0"/>
                </a:cubicBezTo>
                <a:cubicBezTo>
                  <a:pt x="831" y="0"/>
                  <a:pt x="919" y="88"/>
                  <a:pt x="919" y="197"/>
                </a:cubicBezTo>
                <a:cubicBezTo>
                  <a:pt x="919" y="852"/>
                  <a:pt x="919" y="852"/>
                  <a:pt x="919" y="852"/>
                </a:cubicBezTo>
                <a:cubicBezTo>
                  <a:pt x="919" y="961"/>
                  <a:pt x="831" y="1049"/>
                  <a:pt x="722" y="10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08700" y="5286880"/>
            <a:ext cx="25121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Analyst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IN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Ankit </a:t>
            </a:r>
            <a:r>
              <a:rPr lang="en-IN" altLang="zh-CN" sz="14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Dahate</a:t>
            </a:r>
            <a:endParaRPr lang="en-IN" altLang="zh-CN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Nikhil Bhor</a:t>
            </a:r>
          </a:p>
          <a:p>
            <a:r>
              <a:rPr lang="en-IN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Prajwal </a:t>
            </a:r>
            <a:r>
              <a:rPr lang="en-IN" altLang="zh-CN" sz="14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Bambulkar</a:t>
            </a:r>
            <a:endParaRPr lang="en-IN" altLang="zh-CN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Sarang </a:t>
            </a:r>
            <a:r>
              <a:rPr lang="en-IN" altLang="zh-CN" sz="14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Sonawane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619787" y="5326086"/>
            <a:ext cx="15417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2023.03.27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04715" y="232011"/>
            <a:ext cx="532263" cy="532263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61664" y="232011"/>
            <a:ext cx="532263" cy="5322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876" y="293425"/>
            <a:ext cx="4337715" cy="409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in Detection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293973" y="3267720"/>
            <a:ext cx="1770321" cy="1770321"/>
            <a:chOff x="2293973" y="3267720"/>
            <a:chExt cx="1770321" cy="1770321"/>
          </a:xfrm>
        </p:grpSpPr>
        <p:sp>
          <p:nvSpPr>
            <p:cNvPr id="23" name="椭圆 22"/>
            <p:cNvSpPr/>
            <p:nvPr/>
          </p:nvSpPr>
          <p:spPr>
            <a:xfrm>
              <a:off x="2293973" y="3267720"/>
              <a:ext cx="1770321" cy="177032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KSO_Shape"/>
            <p:cNvSpPr/>
            <p:nvPr/>
          </p:nvSpPr>
          <p:spPr bwMode="auto">
            <a:xfrm>
              <a:off x="2911657" y="3881537"/>
              <a:ext cx="565188" cy="532294"/>
            </a:xfrm>
            <a:custGeom>
              <a:avLst/>
              <a:gdLst>
                <a:gd name="T0" fmla="*/ 901314 w 3228"/>
                <a:gd name="T1" fmla="*/ 1694421 h 3037"/>
                <a:gd name="T2" fmla="*/ 0 w 3228"/>
                <a:gd name="T3" fmla="*/ 587496 h 3037"/>
                <a:gd name="T4" fmla="*/ 0 w 3228"/>
                <a:gd name="T5" fmla="*/ 486511 h 3037"/>
                <a:gd name="T6" fmla="*/ 406037 w 3228"/>
                <a:gd name="T7" fmla="*/ 4463 h 3037"/>
                <a:gd name="T8" fmla="*/ 486353 w 3228"/>
                <a:gd name="T9" fmla="*/ 0 h 3037"/>
                <a:gd name="T10" fmla="*/ 901314 w 3228"/>
                <a:gd name="T11" fmla="*/ 218707 h 3037"/>
                <a:gd name="T12" fmla="*/ 1314044 w 3228"/>
                <a:gd name="T13" fmla="*/ 0 h 3037"/>
                <a:gd name="T14" fmla="*/ 1394360 w 3228"/>
                <a:gd name="T15" fmla="*/ 4463 h 3037"/>
                <a:gd name="T16" fmla="*/ 1800397 w 3228"/>
                <a:gd name="T17" fmla="*/ 486511 h 3037"/>
                <a:gd name="T18" fmla="*/ 1800397 w 3228"/>
                <a:gd name="T19" fmla="*/ 587496 h 3037"/>
                <a:gd name="T20" fmla="*/ 901314 w 3228"/>
                <a:gd name="T21" fmla="*/ 1694421 h 3037"/>
                <a:gd name="T22" fmla="*/ 1242653 w 3228"/>
                <a:gd name="T23" fmla="*/ 1124779 h 3037"/>
                <a:gd name="T24" fmla="*/ 1079792 w 3228"/>
                <a:gd name="T25" fmla="*/ 649984 h 3037"/>
                <a:gd name="T26" fmla="*/ 992784 w 3228"/>
                <a:gd name="T27" fmla="*/ 1020446 h 3037"/>
                <a:gd name="T28" fmla="*/ 827692 w 3228"/>
                <a:gd name="T29" fmla="*/ 285100 h 3037"/>
                <a:gd name="T30" fmla="*/ 612960 w 3228"/>
                <a:gd name="T31" fmla="*/ 1047227 h 3037"/>
                <a:gd name="T32" fmla="*/ 334089 w 3228"/>
                <a:gd name="T33" fmla="*/ 1158812 h 3037"/>
                <a:gd name="T34" fmla="*/ 710008 w 3228"/>
                <a:gd name="T35" fmla="*/ 1158812 h 3037"/>
                <a:gd name="T36" fmla="*/ 822672 w 3228"/>
                <a:gd name="T37" fmla="*/ 696292 h 3037"/>
                <a:gd name="T38" fmla="*/ 974378 w 3228"/>
                <a:gd name="T39" fmla="*/ 1401510 h 3037"/>
                <a:gd name="T40" fmla="*/ 1101544 w 3228"/>
                <a:gd name="T41" fmla="*/ 961306 h 3037"/>
                <a:gd name="T42" fmla="*/ 1198591 w 3228"/>
                <a:gd name="T43" fmla="*/ 1229111 h 3037"/>
                <a:gd name="T44" fmla="*/ 1444556 w 3228"/>
                <a:gd name="T45" fmla="*/ 1229111 h 3037"/>
                <a:gd name="T46" fmla="*/ 1242653 w 3228"/>
                <a:gd name="T47" fmla="*/ 1124779 h 303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228" h="3037">
                  <a:moveTo>
                    <a:pt x="1616" y="3037"/>
                  </a:moveTo>
                  <a:cubicBezTo>
                    <a:pt x="443" y="2227"/>
                    <a:pt x="0" y="1578"/>
                    <a:pt x="0" y="1053"/>
                  </a:cubicBezTo>
                  <a:cubicBezTo>
                    <a:pt x="0" y="872"/>
                    <a:pt x="0" y="872"/>
                    <a:pt x="0" y="872"/>
                  </a:cubicBezTo>
                  <a:cubicBezTo>
                    <a:pt x="0" y="322"/>
                    <a:pt x="409" y="37"/>
                    <a:pt x="728" y="8"/>
                  </a:cubicBezTo>
                  <a:cubicBezTo>
                    <a:pt x="777" y="0"/>
                    <a:pt x="827" y="0"/>
                    <a:pt x="872" y="0"/>
                  </a:cubicBezTo>
                  <a:cubicBezTo>
                    <a:pt x="1240" y="0"/>
                    <a:pt x="1414" y="153"/>
                    <a:pt x="1616" y="392"/>
                  </a:cubicBezTo>
                  <a:cubicBezTo>
                    <a:pt x="1814" y="153"/>
                    <a:pt x="1992" y="0"/>
                    <a:pt x="2356" y="0"/>
                  </a:cubicBezTo>
                  <a:cubicBezTo>
                    <a:pt x="2401" y="0"/>
                    <a:pt x="2451" y="0"/>
                    <a:pt x="2500" y="8"/>
                  </a:cubicBezTo>
                  <a:cubicBezTo>
                    <a:pt x="2818" y="37"/>
                    <a:pt x="3228" y="322"/>
                    <a:pt x="3228" y="872"/>
                  </a:cubicBezTo>
                  <a:cubicBezTo>
                    <a:pt x="3228" y="1053"/>
                    <a:pt x="3228" y="1053"/>
                    <a:pt x="3228" y="1053"/>
                  </a:cubicBezTo>
                  <a:cubicBezTo>
                    <a:pt x="3228" y="1578"/>
                    <a:pt x="2786" y="2227"/>
                    <a:pt x="1616" y="3037"/>
                  </a:cubicBezTo>
                  <a:close/>
                  <a:moveTo>
                    <a:pt x="2228" y="2016"/>
                  </a:moveTo>
                  <a:cubicBezTo>
                    <a:pt x="1936" y="1165"/>
                    <a:pt x="1936" y="1165"/>
                    <a:pt x="1936" y="1165"/>
                  </a:cubicBezTo>
                  <a:cubicBezTo>
                    <a:pt x="1780" y="1829"/>
                    <a:pt x="1780" y="1829"/>
                    <a:pt x="1780" y="1829"/>
                  </a:cubicBezTo>
                  <a:cubicBezTo>
                    <a:pt x="1484" y="511"/>
                    <a:pt x="1484" y="511"/>
                    <a:pt x="1484" y="511"/>
                  </a:cubicBezTo>
                  <a:cubicBezTo>
                    <a:pt x="1099" y="1877"/>
                    <a:pt x="1099" y="1877"/>
                    <a:pt x="1099" y="1877"/>
                  </a:cubicBezTo>
                  <a:cubicBezTo>
                    <a:pt x="599" y="2077"/>
                    <a:pt x="599" y="2077"/>
                    <a:pt x="599" y="2077"/>
                  </a:cubicBezTo>
                  <a:cubicBezTo>
                    <a:pt x="1273" y="2077"/>
                    <a:pt x="1273" y="2077"/>
                    <a:pt x="1273" y="2077"/>
                  </a:cubicBezTo>
                  <a:cubicBezTo>
                    <a:pt x="1475" y="1248"/>
                    <a:pt x="1475" y="1248"/>
                    <a:pt x="1475" y="1248"/>
                  </a:cubicBezTo>
                  <a:cubicBezTo>
                    <a:pt x="1747" y="2512"/>
                    <a:pt x="1747" y="2512"/>
                    <a:pt x="1747" y="2512"/>
                  </a:cubicBezTo>
                  <a:cubicBezTo>
                    <a:pt x="1975" y="1723"/>
                    <a:pt x="1975" y="1723"/>
                    <a:pt x="1975" y="1723"/>
                  </a:cubicBezTo>
                  <a:cubicBezTo>
                    <a:pt x="2149" y="2203"/>
                    <a:pt x="2149" y="2203"/>
                    <a:pt x="2149" y="2203"/>
                  </a:cubicBezTo>
                  <a:cubicBezTo>
                    <a:pt x="2590" y="2203"/>
                    <a:pt x="2590" y="2203"/>
                    <a:pt x="2590" y="2203"/>
                  </a:cubicBezTo>
                  <a:lnTo>
                    <a:pt x="2228" y="2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536404" y="1951516"/>
            <a:ext cx="1770321" cy="1770321"/>
            <a:chOff x="1536404" y="1951516"/>
            <a:chExt cx="1770321" cy="1770321"/>
          </a:xfrm>
        </p:grpSpPr>
        <p:sp>
          <p:nvSpPr>
            <p:cNvPr id="43" name="椭圆 42"/>
            <p:cNvSpPr/>
            <p:nvPr/>
          </p:nvSpPr>
          <p:spPr>
            <a:xfrm>
              <a:off x="1536404" y="1951516"/>
              <a:ext cx="1770321" cy="17703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KSO_Shape"/>
            <p:cNvSpPr/>
            <p:nvPr/>
          </p:nvSpPr>
          <p:spPr bwMode="auto">
            <a:xfrm>
              <a:off x="2172437" y="2474027"/>
              <a:ext cx="554223" cy="565188"/>
            </a:xfrm>
            <a:custGeom>
              <a:avLst/>
              <a:gdLst>
                <a:gd name="T0" fmla="*/ 863600 w 3175"/>
                <a:gd name="T1" fmla="*/ 866837 h 3238"/>
                <a:gd name="T2" fmla="*/ 899190 w 3175"/>
                <a:gd name="T3" fmla="*/ 804563 h 3238"/>
                <a:gd name="T4" fmla="*/ 630044 w 3175"/>
                <a:gd name="T5" fmla="*/ 648877 h 3238"/>
                <a:gd name="T6" fmla="*/ 593899 w 3175"/>
                <a:gd name="T7" fmla="*/ 711151 h 3238"/>
                <a:gd name="T8" fmla="*/ 481570 w 3175"/>
                <a:gd name="T9" fmla="*/ 646097 h 3238"/>
                <a:gd name="T10" fmla="*/ 412059 w 3175"/>
                <a:gd name="T11" fmla="*/ 892414 h 3238"/>
                <a:gd name="T12" fmla="*/ 886400 w 3175"/>
                <a:gd name="T13" fmla="*/ 1366700 h 3238"/>
                <a:gd name="T14" fmla="*/ 1262869 w 3175"/>
                <a:gd name="T15" fmla="*/ 1180433 h 3238"/>
                <a:gd name="T16" fmla="*/ 1145535 w 3175"/>
                <a:gd name="T17" fmla="*/ 1180433 h 3238"/>
                <a:gd name="T18" fmla="*/ 963139 w 3175"/>
                <a:gd name="T19" fmla="*/ 998058 h 3238"/>
                <a:gd name="T20" fmla="*/ 1765570 w 3175"/>
                <a:gd name="T21" fmla="*/ 998058 h 3238"/>
                <a:gd name="T22" fmla="*/ 1583174 w 3175"/>
                <a:gd name="T23" fmla="*/ 1180433 h 3238"/>
                <a:gd name="T24" fmla="*/ 1463060 w 3175"/>
                <a:gd name="T25" fmla="*/ 1180433 h 3238"/>
                <a:gd name="T26" fmla="*/ 1035986 w 3175"/>
                <a:gd name="T27" fmla="*/ 1520162 h 3238"/>
                <a:gd name="T28" fmla="*/ 1035986 w 3175"/>
                <a:gd name="T29" fmla="*/ 1654719 h 3238"/>
                <a:gd name="T30" fmla="*/ 1175008 w 3175"/>
                <a:gd name="T31" fmla="*/ 1654719 h 3238"/>
                <a:gd name="T32" fmla="*/ 1255084 w 3175"/>
                <a:gd name="T33" fmla="*/ 1800397 h 3238"/>
                <a:gd name="T34" fmla="*/ 522164 w 3175"/>
                <a:gd name="T35" fmla="*/ 1800397 h 3238"/>
                <a:gd name="T36" fmla="*/ 598348 w 3175"/>
                <a:gd name="T37" fmla="*/ 1654719 h 3238"/>
                <a:gd name="T38" fmla="*/ 744042 w 3175"/>
                <a:gd name="T39" fmla="*/ 1654719 h 3238"/>
                <a:gd name="T40" fmla="*/ 744042 w 3175"/>
                <a:gd name="T41" fmla="*/ 1521830 h 3238"/>
                <a:gd name="T42" fmla="*/ 240785 w 3175"/>
                <a:gd name="T43" fmla="*/ 892414 h 3238"/>
                <a:gd name="T44" fmla="*/ 333095 w 3175"/>
                <a:gd name="T45" fmla="*/ 560469 h 3238"/>
                <a:gd name="T46" fmla="*/ 288052 w 3175"/>
                <a:gd name="T47" fmla="*/ 534336 h 3238"/>
                <a:gd name="T48" fmla="*/ 323641 w 3175"/>
                <a:gd name="T49" fmla="*/ 472062 h 3238"/>
                <a:gd name="T50" fmla="*/ 197966 w 3175"/>
                <a:gd name="T51" fmla="*/ 399779 h 3238"/>
                <a:gd name="T52" fmla="*/ 197966 w 3175"/>
                <a:gd name="T53" fmla="*/ 400335 h 3238"/>
                <a:gd name="T54" fmla="*/ 0 w 3175"/>
                <a:gd name="T55" fmla="*/ 368086 h 3238"/>
                <a:gd name="T56" fmla="*/ 212981 w 3175"/>
                <a:gd name="T57" fmla="*/ 0 h 3238"/>
                <a:gd name="T58" fmla="*/ 341992 w 3175"/>
                <a:gd name="T59" fmla="*/ 150126 h 3238"/>
                <a:gd name="T60" fmla="*/ 340324 w 3175"/>
                <a:gd name="T61" fmla="*/ 153462 h 3238"/>
                <a:gd name="T62" fmla="*/ 465999 w 3175"/>
                <a:gd name="T63" fmla="*/ 225745 h 3238"/>
                <a:gd name="T64" fmla="*/ 500477 w 3175"/>
                <a:gd name="T65" fmla="*/ 166250 h 3238"/>
                <a:gd name="T66" fmla="*/ 806323 w 3175"/>
                <a:gd name="T67" fmla="*/ 343065 h 3238"/>
                <a:gd name="T68" fmla="*/ 772402 w 3175"/>
                <a:gd name="T69" fmla="*/ 402559 h 3238"/>
                <a:gd name="T70" fmla="*/ 1041547 w 3175"/>
                <a:gd name="T71" fmla="*/ 558245 h 3238"/>
                <a:gd name="T72" fmla="*/ 1076025 w 3175"/>
                <a:gd name="T73" fmla="*/ 498751 h 3238"/>
                <a:gd name="T74" fmla="*/ 1238401 w 3175"/>
                <a:gd name="T75" fmla="*/ 592163 h 3238"/>
                <a:gd name="T76" fmla="*/ 1025421 w 3175"/>
                <a:gd name="T77" fmla="*/ 960249 h 3238"/>
                <a:gd name="T78" fmla="*/ 863600 w 3175"/>
                <a:gd name="T79" fmla="*/ 866837 h 323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75" h="3238">
                  <a:moveTo>
                    <a:pt x="1553" y="1559"/>
                  </a:moveTo>
                  <a:cubicBezTo>
                    <a:pt x="1617" y="1447"/>
                    <a:pt x="1617" y="1447"/>
                    <a:pt x="1617" y="1447"/>
                  </a:cubicBezTo>
                  <a:cubicBezTo>
                    <a:pt x="1133" y="1167"/>
                    <a:pt x="1133" y="1167"/>
                    <a:pt x="1133" y="1167"/>
                  </a:cubicBezTo>
                  <a:cubicBezTo>
                    <a:pt x="1068" y="1279"/>
                    <a:pt x="1068" y="1279"/>
                    <a:pt x="1068" y="1279"/>
                  </a:cubicBezTo>
                  <a:cubicBezTo>
                    <a:pt x="866" y="1162"/>
                    <a:pt x="866" y="1162"/>
                    <a:pt x="866" y="1162"/>
                  </a:cubicBezTo>
                  <a:cubicBezTo>
                    <a:pt x="787" y="1291"/>
                    <a:pt x="741" y="1443"/>
                    <a:pt x="741" y="1605"/>
                  </a:cubicBezTo>
                  <a:cubicBezTo>
                    <a:pt x="741" y="2076"/>
                    <a:pt x="1123" y="2458"/>
                    <a:pt x="1594" y="2458"/>
                  </a:cubicBezTo>
                  <a:cubicBezTo>
                    <a:pt x="1870" y="2458"/>
                    <a:pt x="2115" y="2326"/>
                    <a:pt x="2271" y="2123"/>
                  </a:cubicBezTo>
                  <a:cubicBezTo>
                    <a:pt x="2060" y="2123"/>
                    <a:pt x="2060" y="2123"/>
                    <a:pt x="2060" y="2123"/>
                  </a:cubicBezTo>
                  <a:cubicBezTo>
                    <a:pt x="1879" y="2123"/>
                    <a:pt x="1732" y="1976"/>
                    <a:pt x="1732" y="1795"/>
                  </a:cubicBezTo>
                  <a:cubicBezTo>
                    <a:pt x="2332" y="1795"/>
                    <a:pt x="2650" y="1795"/>
                    <a:pt x="3175" y="1795"/>
                  </a:cubicBezTo>
                  <a:cubicBezTo>
                    <a:pt x="3175" y="1976"/>
                    <a:pt x="3028" y="2123"/>
                    <a:pt x="2847" y="2123"/>
                  </a:cubicBezTo>
                  <a:cubicBezTo>
                    <a:pt x="2631" y="2123"/>
                    <a:pt x="2631" y="2123"/>
                    <a:pt x="2631" y="2123"/>
                  </a:cubicBezTo>
                  <a:cubicBezTo>
                    <a:pt x="2480" y="2426"/>
                    <a:pt x="2200" y="2654"/>
                    <a:pt x="1863" y="2734"/>
                  </a:cubicBezTo>
                  <a:cubicBezTo>
                    <a:pt x="1863" y="2976"/>
                    <a:pt x="1863" y="2976"/>
                    <a:pt x="1863" y="2976"/>
                  </a:cubicBezTo>
                  <a:cubicBezTo>
                    <a:pt x="1863" y="2976"/>
                    <a:pt x="1988" y="2976"/>
                    <a:pt x="2113" y="2976"/>
                  </a:cubicBezTo>
                  <a:cubicBezTo>
                    <a:pt x="2239" y="2976"/>
                    <a:pt x="2257" y="3238"/>
                    <a:pt x="2257" y="3238"/>
                  </a:cubicBezTo>
                  <a:cubicBezTo>
                    <a:pt x="939" y="3238"/>
                    <a:pt x="939" y="3238"/>
                    <a:pt x="939" y="3238"/>
                  </a:cubicBezTo>
                  <a:cubicBezTo>
                    <a:pt x="939" y="3238"/>
                    <a:pt x="918" y="2976"/>
                    <a:pt x="1076" y="2976"/>
                  </a:cubicBezTo>
                  <a:cubicBezTo>
                    <a:pt x="1235" y="2976"/>
                    <a:pt x="1338" y="2976"/>
                    <a:pt x="1338" y="2976"/>
                  </a:cubicBezTo>
                  <a:cubicBezTo>
                    <a:pt x="1338" y="2737"/>
                    <a:pt x="1338" y="2737"/>
                    <a:pt x="1338" y="2737"/>
                  </a:cubicBezTo>
                  <a:cubicBezTo>
                    <a:pt x="821" y="2620"/>
                    <a:pt x="433" y="2158"/>
                    <a:pt x="433" y="1605"/>
                  </a:cubicBezTo>
                  <a:cubicBezTo>
                    <a:pt x="433" y="1386"/>
                    <a:pt x="494" y="1183"/>
                    <a:pt x="599" y="1008"/>
                  </a:cubicBezTo>
                  <a:cubicBezTo>
                    <a:pt x="518" y="961"/>
                    <a:pt x="518" y="961"/>
                    <a:pt x="518" y="961"/>
                  </a:cubicBezTo>
                  <a:cubicBezTo>
                    <a:pt x="582" y="849"/>
                    <a:pt x="582" y="849"/>
                    <a:pt x="582" y="849"/>
                  </a:cubicBezTo>
                  <a:cubicBezTo>
                    <a:pt x="356" y="719"/>
                    <a:pt x="356" y="719"/>
                    <a:pt x="356" y="719"/>
                  </a:cubicBezTo>
                  <a:cubicBezTo>
                    <a:pt x="356" y="720"/>
                    <a:pt x="356" y="720"/>
                    <a:pt x="356" y="720"/>
                  </a:cubicBezTo>
                  <a:cubicBezTo>
                    <a:pt x="0" y="662"/>
                    <a:pt x="0" y="662"/>
                    <a:pt x="0" y="662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615" y="270"/>
                    <a:pt x="615" y="270"/>
                    <a:pt x="615" y="270"/>
                  </a:cubicBezTo>
                  <a:cubicBezTo>
                    <a:pt x="612" y="276"/>
                    <a:pt x="612" y="276"/>
                    <a:pt x="612" y="276"/>
                  </a:cubicBezTo>
                  <a:cubicBezTo>
                    <a:pt x="838" y="406"/>
                    <a:pt x="838" y="406"/>
                    <a:pt x="838" y="406"/>
                  </a:cubicBezTo>
                  <a:cubicBezTo>
                    <a:pt x="900" y="299"/>
                    <a:pt x="900" y="299"/>
                    <a:pt x="900" y="299"/>
                  </a:cubicBezTo>
                  <a:cubicBezTo>
                    <a:pt x="1450" y="617"/>
                    <a:pt x="1450" y="617"/>
                    <a:pt x="1450" y="617"/>
                  </a:cubicBezTo>
                  <a:cubicBezTo>
                    <a:pt x="1389" y="724"/>
                    <a:pt x="1389" y="724"/>
                    <a:pt x="1389" y="724"/>
                  </a:cubicBezTo>
                  <a:cubicBezTo>
                    <a:pt x="1873" y="1004"/>
                    <a:pt x="1873" y="1004"/>
                    <a:pt x="1873" y="1004"/>
                  </a:cubicBezTo>
                  <a:cubicBezTo>
                    <a:pt x="1935" y="897"/>
                    <a:pt x="1935" y="897"/>
                    <a:pt x="1935" y="897"/>
                  </a:cubicBezTo>
                  <a:cubicBezTo>
                    <a:pt x="2227" y="1065"/>
                    <a:pt x="2227" y="1065"/>
                    <a:pt x="2227" y="1065"/>
                  </a:cubicBezTo>
                  <a:cubicBezTo>
                    <a:pt x="1844" y="1727"/>
                    <a:pt x="1844" y="1727"/>
                    <a:pt x="1844" y="1727"/>
                  </a:cubicBezTo>
                  <a:lnTo>
                    <a:pt x="1553" y="15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59505" y="3267720"/>
            <a:ext cx="1770321" cy="1770321"/>
            <a:chOff x="759505" y="3267720"/>
            <a:chExt cx="1770321" cy="1770321"/>
          </a:xfrm>
        </p:grpSpPr>
        <p:sp>
          <p:nvSpPr>
            <p:cNvPr id="46" name="椭圆 45"/>
            <p:cNvSpPr/>
            <p:nvPr/>
          </p:nvSpPr>
          <p:spPr>
            <a:xfrm>
              <a:off x="759505" y="3267720"/>
              <a:ext cx="1770321" cy="17703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KSO_Shape"/>
            <p:cNvSpPr/>
            <p:nvPr/>
          </p:nvSpPr>
          <p:spPr bwMode="auto">
            <a:xfrm>
              <a:off x="1317107" y="3881537"/>
              <a:ext cx="598082" cy="498402"/>
            </a:xfrm>
            <a:custGeom>
              <a:avLst/>
              <a:gdLst>
                <a:gd name="T0" fmla="*/ 1507495 w 4409"/>
                <a:gd name="T1" fmla="*/ 451166 h 3674"/>
                <a:gd name="T2" fmla="*/ 1499286 w 4409"/>
                <a:gd name="T3" fmla="*/ 391586 h 3674"/>
                <a:gd name="T4" fmla="*/ 1483299 w 4409"/>
                <a:gd name="T5" fmla="*/ 334596 h 3674"/>
                <a:gd name="T6" fmla="*/ 1459103 w 4409"/>
                <a:gd name="T7" fmla="*/ 280198 h 3674"/>
                <a:gd name="T8" fmla="*/ 1427562 w 4409"/>
                <a:gd name="T9" fmla="*/ 229253 h 3674"/>
                <a:gd name="T10" fmla="*/ 1389540 w 4409"/>
                <a:gd name="T11" fmla="*/ 182193 h 3674"/>
                <a:gd name="T12" fmla="*/ 1345036 w 4409"/>
                <a:gd name="T13" fmla="*/ 139451 h 3674"/>
                <a:gd name="T14" fmla="*/ 1295780 w 4409"/>
                <a:gd name="T15" fmla="*/ 101458 h 3674"/>
                <a:gd name="T16" fmla="*/ 1240475 w 4409"/>
                <a:gd name="T17" fmla="*/ 69078 h 3674"/>
                <a:gd name="T18" fmla="*/ 1181281 w 4409"/>
                <a:gd name="T19" fmla="*/ 41879 h 3674"/>
                <a:gd name="T20" fmla="*/ 1117767 w 4409"/>
                <a:gd name="T21" fmla="*/ 21155 h 3674"/>
                <a:gd name="T22" fmla="*/ 1050796 w 4409"/>
                <a:gd name="T23" fmla="*/ 7340 h 3674"/>
                <a:gd name="T24" fmla="*/ 980801 w 4409"/>
                <a:gd name="T25" fmla="*/ 432 h 3674"/>
                <a:gd name="T26" fmla="*/ 924199 w 4409"/>
                <a:gd name="T27" fmla="*/ 432 h 3674"/>
                <a:gd name="T28" fmla="*/ 854204 w 4409"/>
                <a:gd name="T29" fmla="*/ 7340 h 3674"/>
                <a:gd name="T30" fmla="*/ 787665 w 4409"/>
                <a:gd name="T31" fmla="*/ 21155 h 3674"/>
                <a:gd name="T32" fmla="*/ 724151 w 4409"/>
                <a:gd name="T33" fmla="*/ 41879 h 3674"/>
                <a:gd name="T34" fmla="*/ 664957 w 4409"/>
                <a:gd name="T35" fmla="*/ 69078 h 3674"/>
                <a:gd name="T36" fmla="*/ 609652 w 4409"/>
                <a:gd name="T37" fmla="*/ 101458 h 3674"/>
                <a:gd name="T38" fmla="*/ 559964 w 4409"/>
                <a:gd name="T39" fmla="*/ 139451 h 3674"/>
                <a:gd name="T40" fmla="*/ 515460 w 4409"/>
                <a:gd name="T41" fmla="*/ 182193 h 3674"/>
                <a:gd name="T42" fmla="*/ 477870 w 4409"/>
                <a:gd name="T43" fmla="*/ 229253 h 3674"/>
                <a:gd name="T44" fmla="*/ 446329 w 4409"/>
                <a:gd name="T45" fmla="*/ 280198 h 3674"/>
                <a:gd name="T46" fmla="*/ 422133 w 4409"/>
                <a:gd name="T47" fmla="*/ 334596 h 3674"/>
                <a:gd name="T48" fmla="*/ 406147 w 4409"/>
                <a:gd name="T49" fmla="*/ 391586 h 3674"/>
                <a:gd name="T50" fmla="*/ 397505 w 4409"/>
                <a:gd name="T51" fmla="*/ 451166 h 3674"/>
                <a:gd name="T52" fmla="*/ 150793 w 4409"/>
                <a:gd name="T53" fmla="*/ 475775 h 3674"/>
                <a:gd name="T54" fmla="*/ 111906 w 4409"/>
                <a:gd name="T55" fmla="*/ 482682 h 3674"/>
                <a:gd name="T56" fmla="*/ 76909 w 4409"/>
                <a:gd name="T57" fmla="*/ 498657 h 3674"/>
                <a:gd name="T58" fmla="*/ 46664 w 4409"/>
                <a:gd name="T59" fmla="*/ 522402 h 3674"/>
                <a:gd name="T60" fmla="*/ 23332 w 4409"/>
                <a:gd name="T61" fmla="*/ 552192 h 3674"/>
                <a:gd name="T62" fmla="*/ 7777 w 4409"/>
                <a:gd name="T63" fmla="*/ 587163 h 3674"/>
                <a:gd name="T64" fmla="*/ 864 w 4409"/>
                <a:gd name="T65" fmla="*/ 626019 h 3674"/>
                <a:gd name="T66" fmla="*/ 1905000 w 4409"/>
                <a:gd name="T67" fmla="*/ 634222 h 3674"/>
                <a:gd name="T68" fmla="*/ 1899815 w 4409"/>
                <a:gd name="T69" fmla="*/ 594502 h 3674"/>
                <a:gd name="T70" fmla="*/ 1885989 w 4409"/>
                <a:gd name="T71" fmla="*/ 558668 h 3674"/>
                <a:gd name="T72" fmla="*/ 1863521 w 4409"/>
                <a:gd name="T73" fmla="*/ 527583 h 3674"/>
                <a:gd name="T74" fmla="*/ 1835005 w 4409"/>
                <a:gd name="T75" fmla="*/ 502542 h 3674"/>
                <a:gd name="T76" fmla="*/ 1800871 w 4409"/>
                <a:gd name="T77" fmla="*/ 485705 h 3674"/>
                <a:gd name="T78" fmla="*/ 1762417 w 4409"/>
                <a:gd name="T79" fmla="*/ 476206 h 3674"/>
                <a:gd name="T80" fmla="*/ 1111718 w 4409"/>
                <a:gd name="T81" fmla="*/ 1427324 h 3674"/>
                <a:gd name="T82" fmla="*/ 793714 w 4409"/>
                <a:gd name="T83" fmla="*/ 872109 h 3674"/>
                <a:gd name="T84" fmla="*/ 1349789 w 4409"/>
                <a:gd name="T85" fmla="*/ 1189436 h 3674"/>
                <a:gd name="T86" fmla="*/ 560396 w 4409"/>
                <a:gd name="T87" fmla="*/ 427420 h 3674"/>
                <a:gd name="T88" fmla="*/ 587184 w 4409"/>
                <a:gd name="T89" fmla="*/ 352298 h 3674"/>
                <a:gd name="T90" fmla="*/ 634712 w 4409"/>
                <a:gd name="T91" fmla="*/ 285810 h 3674"/>
                <a:gd name="T92" fmla="*/ 700387 w 4409"/>
                <a:gd name="T93" fmla="*/ 230979 h 3674"/>
                <a:gd name="T94" fmla="*/ 780752 w 4409"/>
                <a:gd name="T95" fmla="*/ 189964 h 3674"/>
                <a:gd name="T96" fmla="*/ 872783 w 4409"/>
                <a:gd name="T97" fmla="*/ 164924 h 3674"/>
                <a:gd name="T98" fmla="*/ 952716 w 4409"/>
                <a:gd name="T99" fmla="*/ 158448 h 3674"/>
                <a:gd name="T100" fmla="*/ 1051660 w 4409"/>
                <a:gd name="T101" fmla="*/ 168378 h 3674"/>
                <a:gd name="T102" fmla="*/ 1141963 w 4409"/>
                <a:gd name="T103" fmla="*/ 196872 h 3674"/>
                <a:gd name="T104" fmla="*/ 1219304 w 4409"/>
                <a:gd name="T105" fmla="*/ 241341 h 3674"/>
                <a:gd name="T106" fmla="*/ 1281522 w 4409"/>
                <a:gd name="T107" fmla="*/ 298331 h 3674"/>
                <a:gd name="T108" fmla="*/ 1325593 w 4409"/>
                <a:gd name="T109" fmla="*/ 366977 h 3674"/>
                <a:gd name="T110" fmla="*/ 1347197 w 4409"/>
                <a:gd name="T111" fmla="*/ 443394 h 367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409" h="3674">
                  <a:moveTo>
                    <a:pt x="4041" y="1102"/>
                  </a:moveTo>
                  <a:lnTo>
                    <a:pt x="3491" y="1102"/>
                  </a:lnTo>
                  <a:lnTo>
                    <a:pt x="3491" y="1074"/>
                  </a:lnTo>
                  <a:lnTo>
                    <a:pt x="3489" y="1045"/>
                  </a:lnTo>
                  <a:lnTo>
                    <a:pt x="3487" y="1017"/>
                  </a:lnTo>
                  <a:lnTo>
                    <a:pt x="3484" y="990"/>
                  </a:lnTo>
                  <a:lnTo>
                    <a:pt x="3481" y="961"/>
                  </a:lnTo>
                  <a:lnTo>
                    <a:pt x="3475" y="934"/>
                  </a:lnTo>
                  <a:lnTo>
                    <a:pt x="3470" y="907"/>
                  </a:lnTo>
                  <a:lnTo>
                    <a:pt x="3464" y="880"/>
                  </a:lnTo>
                  <a:lnTo>
                    <a:pt x="3457" y="854"/>
                  </a:lnTo>
                  <a:lnTo>
                    <a:pt x="3450" y="826"/>
                  </a:lnTo>
                  <a:lnTo>
                    <a:pt x="3442" y="800"/>
                  </a:lnTo>
                  <a:lnTo>
                    <a:pt x="3433" y="775"/>
                  </a:lnTo>
                  <a:lnTo>
                    <a:pt x="3423" y="748"/>
                  </a:lnTo>
                  <a:lnTo>
                    <a:pt x="3413" y="723"/>
                  </a:lnTo>
                  <a:lnTo>
                    <a:pt x="3401" y="698"/>
                  </a:lnTo>
                  <a:lnTo>
                    <a:pt x="3389" y="673"/>
                  </a:lnTo>
                  <a:lnTo>
                    <a:pt x="3377" y="649"/>
                  </a:lnTo>
                  <a:lnTo>
                    <a:pt x="3364" y="624"/>
                  </a:lnTo>
                  <a:lnTo>
                    <a:pt x="3350" y="600"/>
                  </a:lnTo>
                  <a:lnTo>
                    <a:pt x="3336" y="577"/>
                  </a:lnTo>
                  <a:lnTo>
                    <a:pt x="3320" y="553"/>
                  </a:lnTo>
                  <a:lnTo>
                    <a:pt x="3304" y="531"/>
                  </a:lnTo>
                  <a:lnTo>
                    <a:pt x="3288" y="508"/>
                  </a:lnTo>
                  <a:lnTo>
                    <a:pt x="3271" y="485"/>
                  </a:lnTo>
                  <a:lnTo>
                    <a:pt x="3253" y="464"/>
                  </a:lnTo>
                  <a:lnTo>
                    <a:pt x="3235" y="443"/>
                  </a:lnTo>
                  <a:lnTo>
                    <a:pt x="3216" y="422"/>
                  </a:lnTo>
                  <a:lnTo>
                    <a:pt x="3197" y="401"/>
                  </a:lnTo>
                  <a:lnTo>
                    <a:pt x="3177" y="381"/>
                  </a:lnTo>
                  <a:lnTo>
                    <a:pt x="3156" y="361"/>
                  </a:lnTo>
                  <a:lnTo>
                    <a:pt x="3136" y="341"/>
                  </a:lnTo>
                  <a:lnTo>
                    <a:pt x="3113" y="323"/>
                  </a:lnTo>
                  <a:lnTo>
                    <a:pt x="3092" y="304"/>
                  </a:lnTo>
                  <a:lnTo>
                    <a:pt x="3069" y="287"/>
                  </a:lnTo>
                  <a:lnTo>
                    <a:pt x="3045" y="268"/>
                  </a:lnTo>
                  <a:lnTo>
                    <a:pt x="3022" y="251"/>
                  </a:lnTo>
                  <a:lnTo>
                    <a:pt x="2999" y="235"/>
                  </a:lnTo>
                  <a:lnTo>
                    <a:pt x="2973" y="219"/>
                  </a:lnTo>
                  <a:lnTo>
                    <a:pt x="2949" y="203"/>
                  </a:lnTo>
                  <a:lnTo>
                    <a:pt x="2924" y="188"/>
                  </a:lnTo>
                  <a:lnTo>
                    <a:pt x="2897" y="173"/>
                  </a:lnTo>
                  <a:lnTo>
                    <a:pt x="2871" y="160"/>
                  </a:lnTo>
                  <a:lnTo>
                    <a:pt x="2845" y="146"/>
                  </a:lnTo>
                  <a:lnTo>
                    <a:pt x="2817" y="132"/>
                  </a:lnTo>
                  <a:lnTo>
                    <a:pt x="2790" y="120"/>
                  </a:lnTo>
                  <a:lnTo>
                    <a:pt x="2761" y="108"/>
                  </a:lnTo>
                  <a:lnTo>
                    <a:pt x="2734" y="97"/>
                  </a:lnTo>
                  <a:lnTo>
                    <a:pt x="2705" y="87"/>
                  </a:lnTo>
                  <a:lnTo>
                    <a:pt x="2676" y="77"/>
                  </a:lnTo>
                  <a:lnTo>
                    <a:pt x="2647" y="67"/>
                  </a:lnTo>
                  <a:lnTo>
                    <a:pt x="2617" y="57"/>
                  </a:lnTo>
                  <a:lnTo>
                    <a:pt x="2587" y="49"/>
                  </a:lnTo>
                  <a:lnTo>
                    <a:pt x="2557" y="41"/>
                  </a:lnTo>
                  <a:lnTo>
                    <a:pt x="2526" y="34"/>
                  </a:lnTo>
                  <a:lnTo>
                    <a:pt x="2495" y="28"/>
                  </a:lnTo>
                  <a:lnTo>
                    <a:pt x="2464" y="22"/>
                  </a:lnTo>
                  <a:lnTo>
                    <a:pt x="2432" y="17"/>
                  </a:lnTo>
                  <a:lnTo>
                    <a:pt x="2400" y="13"/>
                  </a:lnTo>
                  <a:lnTo>
                    <a:pt x="2369" y="9"/>
                  </a:lnTo>
                  <a:lnTo>
                    <a:pt x="2336" y="6"/>
                  </a:lnTo>
                  <a:lnTo>
                    <a:pt x="2304" y="3"/>
                  </a:lnTo>
                  <a:lnTo>
                    <a:pt x="2270" y="1"/>
                  </a:lnTo>
                  <a:lnTo>
                    <a:pt x="2238" y="0"/>
                  </a:lnTo>
                  <a:lnTo>
                    <a:pt x="2205" y="0"/>
                  </a:lnTo>
                  <a:lnTo>
                    <a:pt x="2172" y="0"/>
                  </a:lnTo>
                  <a:lnTo>
                    <a:pt x="2139" y="1"/>
                  </a:lnTo>
                  <a:lnTo>
                    <a:pt x="2106" y="3"/>
                  </a:lnTo>
                  <a:lnTo>
                    <a:pt x="2074" y="6"/>
                  </a:lnTo>
                  <a:lnTo>
                    <a:pt x="2041" y="9"/>
                  </a:lnTo>
                  <a:lnTo>
                    <a:pt x="2010" y="13"/>
                  </a:lnTo>
                  <a:lnTo>
                    <a:pt x="1977" y="17"/>
                  </a:lnTo>
                  <a:lnTo>
                    <a:pt x="1946" y="22"/>
                  </a:lnTo>
                  <a:lnTo>
                    <a:pt x="1914" y="28"/>
                  </a:lnTo>
                  <a:lnTo>
                    <a:pt x="1884" y="34"/>
                  </a:lnTo>
                  <a:lnTo>
                    <a:pt x="1854" y="41"/>
                  </a:lnTo>
                  <a:lnTo>
                    <a:pt x="1823" y="49"/>
                  </a:lnTo>
                  <a:lnTo>
                    <a:pt x="1793" y="57"/>
                  </a:lnTo>
                  <a:lnTo>
                    <a:pt x="1763" y="67"/>
                  </a:lnTo>
                  <a:lnTo>
                    <a:pt x="1734" y="77"/>
                  </a:lnTo>
                  <a:lnTo>
                    <a:pt x="1705" y="87"/>
                  </a:lnTo>
                  <a:lnTo>
                    <a:pt x="1676" y="97"/>
                  </a:lnTo>
                  <a:lnTo>
                    <a:pt x="1648" y="108"/>
                  </a:lnTo>
                  <a:lnTo>
                    <a:pt x="1620" y="120"/>
                  </a:lnTo>
                  <a:lnTo>
                    <a:pt x="1593" y="132"/>
                  </a:lnTo>
                  <a:lnTo>
                    <a:pt x="1566" y="146"/>
                  </a:lnTo>
                  <a:lnTo>
                    <a:pt x="1539" y="160"/>
                  </a:lnTo>
                  <a:lnTo>
                    <a:pt x="1513" y="173"/>
                  </a:lnTo>
                  <a:lnTo>
                    <a:pt x="1486" y="188"/>
                  </a:lnTo>
                  <a:lnTo>
                    <a:pt x="1461" y="203"/>
                  </a:lnTo>
                  <a:lnTo>
                    <a:pt x="1436" y="219"/>
                  </a:lnTo>
                  <a:lnTo>
                    <a:pt x="1411" y="235"/>
                  </a:lnTo>
                  <a:lnTo>
                    <a:pt x="1388" y="251"/>
                  </a:lnTo>
                  <a:lnTo>
                    <a:pt x="1364" y="268"/>
                  </a:lnTo>
                  <a:lnTo>
                    <a:pt x="1341" y="287"/>
                  </a:lnTo>
                  <a:lnTo>
                    <a:pt x="1318" y="304"/>
                  </a:lnTo>
                  <a:lnTo>
                    <a:pt x="1296" y="323"/>
                  </a:lnTo>
                  <a:lnTo>
                    <a:pt x="1274" y="341"/>
                  </a:lnTo>
                  <a:lnTo>
                    <a:pt x="1253" y="361"/>
                  </a:lnTo>
                  <a:lnTo>
                    <a:pt x="1233" y="381"/>
                  </a:lnTo>
                  <a:lnTo>
                    <a:pt x="1214" y="401"/>
                  </a:lnTo>
                  <a:lnTo>
                    <a:pt x="1193" y="422"/>
                  </a:lnTo>
                  <a:lnTo>
                    <a:pt x="1175" y="443"/>
                  </a:lnTo>
                  <a:lnTo>
                    <a:pt x="1157" y="464"/>
                  </a:lnTo>
                  <a:lnTo>
                    <a:pt x="1140" y="485"/>
                  </a:lnTo>
                  <a:lnTo>
                    <a:pt x="1122" y="508"/>
                  </a:lnTo>
                  <a:lnTo>
                    <a:pt x="1106" y="531"/>
                  </a:lnTo>
                  <a:lnTo>
                    <a:pt x="1090" y="553"/>
                  </a:lnTo>
                  <a:lnTo>
                    <a:pt x="1075" y="577"/>
                  </a:lnTo>
                  <a:lnTo>
                    <a:pt x="1060" y="600"/>
                  </a:lnTo>
                  <a:lnTo>
                    <a:pt x="1046" y="624"/>
                  </a:lnTo>
                  <a:lnTo>
                    <a:pt x="1033" y="649"/>
                  </a:lnTo>
                  <a:lnTo>
                    <a:pt x="1020" y="673"/>
                  </a:lnTo>
                  <a:lnTo>
                    <a:pt x="1009" y="698"/>
                  </a:lnTo>
                  <a:lnTo>
                    <a:pt x="998" y="723"/>
                  </a:lnTo>
                  <a:lnTo>
                    <a:pt x="986" y="748"/>
                  </a:lnTo>
                  <a:lnTo>
                    <a:pt x="977" y="775"/>
                  </a:lnTo>
                  <a:lnTo>
                    <a:pt x="968" y="800"/>
                  </a:lnTo>
                  <a:lnTo>
                    <a:pt x="960" y="826"/>
                  </a:lnTo>
                  <a:lnTo>
                    <a:pt x="952" y="854"/>
                  </a:lnTo>
                  <a:lnTo>
                    <a:pt x="946" y="880"/>
                  </a:lnTo>
                  <a:lnTo>
                    <a:pt x="940" y="907"/>
                  </a:lnTo>
                  <a:lnTo>
                    <a:pt x="934" y="934"/>
                  </a:lnTo>
                  <a:lnTo>
                    <a:pt x="930" y="961"/>
                  </a:lnTo>
                  <a:lnTo>
                    <a:pt x="926" y="990"/>
                  </a:lnTo>
                  <a:lnTo>
                    <a:pt x="922" y="1017"/>
                  </a:lnTo>
                  <a:lnTo>
                    <a:pt x="920" y="1045"/>
                  </a:lnTo>
                  <a:lnTo>
                    <a:pt x="919" y="1074"/>
                  </a:lnTo>
                  <a:lnTo>
                    <a:pt x="919" y="1102"/>
                  </a:lnTo>
                  <a:lnTo>
                    <a:pt x="368" y="1102"/>
                  </a:lnTo>
                  <a:lnTo>
                    <a:pt x="349" y="1102"/>
                  </a:lnTo>
                  <a:lnTo>
                    <a:pt x="330" y="1103"/>
                  </a:lnTo>
                  <a:lnTo>
                    <a:pt x="312" y="1106"/>
                  </a:lnTo>
                  <a:lnTo>
                    <a:pt x="294" y="1109"/>
                  </a:lnTo>
                  <a:lnTo>
                    <a:pt x="276" y="1113"/>
                  </a:lnTo>
                  <a:lnTo>
                    <a:pt x="259" y="1118"/>
                  </a:lnTo>
                  <a:lnTo>
                    <a:pt x="242" y="1125"/>
                  </a:lnTo>
                  <a:lnTo>
                    <a:pt x="225" y="1131"/>
                  </a:lnTo>
                  <a:lnTo>
                    <a:pt x="208" y="1138"/>
                  </a:lnTo>
                  <a:lnTo>
                    <a:pt x="193" y="1146"/>
                  </a:lnTo>
                  <a:lnTo>
                    <a:pt x="178" y="1155"/>
                  </a:lnTo>
                  <a:lnTo>
                    <a:pt x="163" y="1164"/>
                  </a:lnTo>
                  <a:lnTo>
                    <a:pt x="149" y="1174"/>
                  </a:lnTo>
                  <a:lnTo>
                    <a:pt x="134" y="1185"/>
                  </a:lnTo>
                  <a:lnTo>
                    <a:pt x="121" y="1198"/>
                  </a:lnTo>
                  <a:lnTo>
                    <a:pt x="108" y="1210"/>
                  </a:lnTo>
                  <a:lnTo>
                    <a:pt x="96" y="1222"/>
                  </a:lnTo>
                  <a:lnTo>
                    <a:pt x="85" y="1235"/>
                  </a:lnTo>
                  <a:lnTo>
                    <a:pt x="74" y="1249"/>
                  </a:lnTo>
                  <a:lnTo>
                    <a:pt x="63" y="1263"/>
                  </a:lnTo>
                  <a:lnTo>
                    <a:pt x="54" y="1279"/>
                  </a:lnTo>
                  <a:lnTo>
                    <a:pt x="45" y="1294"/>
                  </a:lnTo>
                  <a:lnTo>
                    <a:pt x="37" y="1310"/>
                  </a:lnTo>
                  <a:lnTo>
                    <a:pt x="30" y="1326"/>
                  </a:lnTo>
                  <a:lnTo>
                    <a:pt x="23" y="1343"/>
                  </a:lnTo>
                  <a:lnTo>
                    <a:pt x="18" y="1360"/>
                  </a:lnTo>
                  <a:lnTo>
                    <a:pt x="13" y="1377"/>
                  </a:lnTo>
                  <a:lnTo>
                    <a:pt x="9" y="1395"/>
                  </a:lnTo>
                  <a:lnTo>
                    <a:pt x="5" y="1414"/>
                  </a:lnTo>
                  <a:lnTo>
                    <a:pt x="3" y="1432"/>
                  </a:lnTo>
                  <a:lnTo>
                    <a:pt x="2" y="1450"/>
                  </a:lnTo>
                  <a:lnTo>
                    <a:pt x="0" y="1469"/>
                  </a:lnTo>
                  <a:lnTo>
                    <a:pt x="0" y="3674"/>
                  </a:lnTo>
                  <a:lnTo>
                    <a:pt x="4409" y="3674"/>
                  </a:lnTo>
                  <a:lnTo>
                    <a:pt x="4409" y="1469"/>
                  </a:lnTo>
                  <a:lnTo>
                    <a:pt x="4409" y="1450"/>
                  </a:lnTo>
                  <a:lnTo>
                    <a:pt x="4408" y="1432"/>
                  </a:lnTo>
                  <a:lnTo>
                    <a:pt x="4405" y="1414"/>
                  </a:lnTo>
                  <a:lnTo>
                    <a:pt x="4402" y="1395"/>
                  </a:lnTo>
                  <a:lnTo>
                    <a:pt x="4397" y="1377"/>
                  </a:lnTo>
                  <a:lnTo>
                    <a:pt x="4392" y="1360"/>
                  </a:lnTo>
                  <a:lnTo>
                    <a:pt x="4386" y="1343"/>
                  </a:lnTo>
                  <a:lnTo>
                    <a:pt x="4380" y="1326"/>
                  </a:lnTo>
                  <a:lnTo>
                    <a:pt x="4373" y="1310"/>
                  </a:lnTo>
                  <a:lnTo>
                    <a:pt x="4365" y="1294"/>
                  </a:lnTo>
                  <a:lnTo>
                    <a:pt x="4356" y="1279"/>
                  </a:lnTo>
                  <a:lnTo>
                    <a:pt x="4347" y="1263"/>
                  </a:lnTo>
                  <a:lnTo>
                    <a:pt x="4336" y="1249"/>
                  </a:lnTo>
                  <a:lnTo>
                    <a:pt x="4325" y="1235"/>
                  </a:lnTo>
                  <a:lnTo>
                    <a:pt x="4313" y="1222"/>
                  </a:lnTo>
                  <a:lnTo>
                    <a:pt x="4301" y="1210"/>
                  </a:lnTo>
                  <a:lnTo>
                    <a:pt x="4289" y="1198"/>
                  </a:lnTo>
                  <a:lnTo>
                    <a:pt x="4276" y="1185"/>
                  </a:lnTo>
                  <a:lnTo>
                    <a:pt x="4262" y="1174"/>
                  </a:lnTo>
                  <a:lnTo>
                    <a:pt x="4247" y="1164"/>
                  </a:lnTo>
                  <a:lnTo>
                    <a:pt x="4232" y="1155"/>
                  </a:lnTo>
                  <a:lnTo>
                    <a:pt x="4217" y="1146"/>
                  </a:lnTo>
                  <a:lnTo>
                    <a:pt x="4201" y="1138"/>
                  </a:lnTo>
                  <a:lnTo>
                    <a:pt x="4184" y="1131"/>
                  </a:lnTo>
                  <a:lnTo>
                    <a:pt x="4168" y="1125"/>
                  </a:lnTo>
                  <a:lnTo>
                    <a:pt x="4151" y="1118"/>
                  </a:lnTo>
                  <a:lnTo>
                    <a:pt x="4134" y="1113"/>
                  </a:lnTo>
                  <a:lnTo>
                    <a:pt x="4115" y="1109"/>
                  </a:lnTo>
                  <a:lnTo>
                    <a:pt x="4097" y="1106"/>
                  </a:lnTo>
                  <a:lnTo>
                    <a:pt x="4079" y="1103"/>
                  </a:lnTo>
                  <a:lnTo>
                    <a:pt x="4061" y="1102"/>
                  </a:lnTo>
                  <a:lnTo>
                    <a:pt x="4041" y="1102"/>
                  </a:lnTo>
                  <a:close/>
                  <a:moveTo>
                    <a:pt x="3124" y="2755"/>
                  </a:moveTo>
                  <a:lnTo>
                    <a:pt x="2573" y="2755"/>
                  </a:lnTo>
                  <a:lnTo>
                    <a:pt x="2573" y="3306"/>
                  </a:lnTo>
                  <a:lnTo>
                    <a:pt x="1837" y="3306"/>
                  </a:lnTo>
                  <a:lnTo>
                    <a:pt x="1837" y="2755"/>
                  </a:lnTo>
                  <a:lnTo>
                    <a:pt x="1287" y="2755"/>
                  </a:lnTo>
                  <a:lnTo>
                    <a:pt x="1287" y="2020"/>
                  </a:lnTo>
                  <a:lnTo>
                    <a:pt x="1837" y="2020"/>
                  </a:lnTo>
                  <a:lnTo>
                    <a:pt x="1837" y="1469"/>
                  </a:lnTo>
                  <a:lnTo>
                    <a:pt x="2573" y="1469"/>
                  </a:lnTo>
                  <a:lnTo>
                    <a:pt x="2573" y="2020"/>
                  </a:lnTo>
                  <a:lnTo>
                    <a:pt x="3124" y="2020"/>
                  </a:lnTo>
                  <a:lnTo>
                    <a:pt x="3124" y="2755"/>
                  </a:lnTo>
                  <a:close/>
                  <a:moveTo>
                    <a:pt x="1287" y="1102"/>
                  </a:moveTo>
                  <a:lnTo>
                    <a:pt x="1287" y="1102"/>
                  </a:lnTo>
                  <a:lnTo>
                    <a:pt x="1288" y="1064"/>
                  </a:lnTo>
                  <a:lnTo>
                    <a:pt x="1292" y="1027"/>
                  </a:lnTo>
                  <a:lnTo>
                    <a:pt x="1297" y="990"/>
                  </a:lnTo>
                  <a:lnTo>
                    <a:pt x="1305" y="954"/>
                  </a:lnTo>
                  <a:lnTo>
                    <a:pt x="1315" y="919"/>
                  </a:lnTo>
                  <a:lnTo>
                    <a:pt x="1328" y="883"/>
                  </a:lnTo>
                  <a:lnTo>
                    <a:pt x="1342" y="850"/>
                  </a:lnTo>
                  <a:lnTo>
                    <a:pt x="1359" y="816"/>
                  </a:lnTo>
                  <a:lnTo>
                    <a:pt x="1377" y="784"/>
                  </a:lnTo>
                  <a:lnTo>
                    <a:pt x="1397" y="752"/>
                  </a:lnTo>
                  <a:lnTo>
                    <a:pt x="1419" y="721"/>
                  </a:lnTo>
                  <a:lnTo>
                    <a:pt x="1444" y="691"/>
                  </a:lnTo>
                  <a:lnTo>
                    <a:pt x="1469" y="662"/>
                  </a:lnTo>
                  <a:lnTo>
                    <a:pt x="1497" y="635"/>
                  </a:lnTo>
                  <a:lnTo>
                    <a:pt x="1525" y="608"/>
                  </a:lnTo>
                  <a:lnTo>
                    <a:pt x="1555" y="583"/>
                  </a:lnTo>
                  <a:lnTo>
                    <a:pt x="1588" y="559"/>
                  </a:lnTo>
                  <a:lnTo>
                    <a:pt x="1621" y="535"/>
                  </a:lnTo>
                  <a:lnTo>
                    <a:pt x="1656" y="513"/>
                  </a:lnTo>
                  <a:lnTo>
                    <a:pt x="1691" y="493"/>
                  </a:lnTo>
                  <a:lnTo>
                    <a:pt x="1729" y="473"/>
                  </a:lnTo>
                  <a:lnTo>
                    <a:pt x="1767" y="456"/>
                  </a:lnTo>
                  <a:lnTo>
                    <a:pt x="1807" y="440"/>
                  </a:lnTo>
                  <a:lnTo>
                    <a:pt x="1848" y="425"/>
                  </a:lnTo>
                  <a:lnTo>
                    <a:pt x="1889" y="411"/>
                  </a:lnTo>
                  <a:lnTo>
                    <a:pt x="1932" y="400"/>
                  </a:lnTo>
                  <a:lnTo>
                    <a:pt x="1975" y="390"/>
                  </a:lnTo>
                  <a:lnTo>
                    <a:pt x="2020" y="382"/>
                  </a:lnTo>
                  <a:lnTo>
                    <a:pt x="2066" y="376"/>
                  </a:lnTo>
                  <a:lnTo>
                    <a:pt x="2111" y="371"/>
                  </a:lnTo>
                  <a:lnTo>
                    <a:pt x="2158" y="368"/>
                  </a:lnTo>
                  <a:lnTo>
                    <a:pt x="2205" y="367"/>
                  </a:lnTo>
                  <a:lnTo>
                    <a:pt x="2252" y="368"/>
                  </a:lnTo>
                  <a:lnTo>
                    <a:pt x="2299" y="371"/>
                  </a:lnTo>
                  <a:lnTo>
                    <a:pt x="2345" y="376"/>
                  </a:lnTo>
                  <a:lnTo>
                    <a:pt x="2390" y="382"/>
                  </a:lnTo>
                  <a:lnTo>
                    <a:pt x="2434" y="390"/>
                  </a:lnTo>
                  <a:lnTo>
                    <a:pt x="2477" y="400"/>
                  </a:lnTo>
                  <a:lnTo>
                    <a:pt x="2520" y="411"/>
                  </a:lnTo>
                  <a:lnTo>
                    <a:pt x="2562" y="425"/>
                  </a:lnTo>
                  <a:lnTo>
                    <a:pt x="2603" y="440"/>
                  </a:lnTo>
                  <a:lnTo>
                    <a:pt x="2643" y="456"/>
                  </a:lnTo>
                  <a:lnTo>
                    <a:pt x="2680" y="473"/>
                  </a:lnTo>
                  <a:lnTo>
                    <a:pt x="2718" y="493"/>
                  </a:lnTo>
                  <a:lnTo>
                    <a:pt x="2754" y="513"/>
                  </a:lnTo>
                  <a:lnTo>
                    <a:pt x="2789" y="535"/>
                  </a:lnTo>
                  <a:lnTo>
                    <a:pt x="2822" y="559"/>
                  </a:lnTo>
                  <a:lnTo>
                    <a:pt x="2854" y="583"/>
                  </a:lnTo>
                  <a:lnTo>
                    <a:pt x="2884" y="608"/>
                  </a:lnTo>
                  <a:lnTo>
                    <a:pt x="2914" y="635"/>
                  </a:lnTo>
                  <a:lnTo>
                    <a:pt x="2941" y="662"/>
                  </a:lnTo>
                  <a:lnTo>
                    <a:pt x="2966" y="691"/>
                  </a:lnTo>
                  <a:lnTo>
                    <a:pt x="2991" y="721"/>
                  </a:lnTo>
                  <a:lnTo>
                    <a:pt x="3012" y="752"/>
                  </a:lnTo>
                  <a:lnTo>
                    <a:pt x="3032" y="784"/>
                  </a:lnTo>
                  <a:lnTo>
                    <a:pt x="3051" y="816"/>
                  </a:lnTo>
                  <a:lnTo>
                    <a:pt x="3068" y="850"/>
                  </a:lnTo>
                  <a:lnTo>
                    <a:pt x="3082" y="883"/>
                  </a:lnTo>
                  <a:lnTo>
                    <a:pt x="3094" y="919"/>
                  </a:lnTo>
                  <a:lnTo>
                    <a:pt x="3104" y="954"/>
                  </a:lnTo>
                  <a:lnTo>
                    <a:pt x="3112" y="990"/>
                  </a:lnTo>
                  <a:lnTo>
                    <a:pt x="3118" y="1027"/>
                  </a:lnTo>
                  <a:lnTo>
                    <a:pt x="3122" y="1064"/>
                  </a:lnTo>
                  <a:lnTo>
                    <a:pt x="3124" y="1102"/>
                  </a:lnTo>
                  <a:lnTo>
                    <a:pt x="1287" y="1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8" name="KSO_Shape"/>
          <p:cNvSpPr/>
          <p:nvPr/>
        </p:nvSpPr>
        <p:spPr bwMode="auto">
          <a:xfrm>
            <a:off x="5175706" y="5001601"/>
            <a:ext cx="565188" cy="532294"/>
          </a:xfrm>
          <a:custGeom>
            <a:avLst/>
            <a:gdLst>
              <a:gd name="T0" fmla="*/ 901314 w 3228"/>
              <a:gd name="T1" fmla="*/ 1694421 h 3037"/>
              <a:gd name="T2" fmla="*/ 0 w 3228"/>
              <a:gd name="T3" fmla="*/ 587496 h 3037"/>
              <a:gd name="T4" fmla="*/ 0 w 3228"/>
              <a:gd name="T5" fmla="*/ 486511 h 3037"/>
              <a:gd name="T6" fmla="*/ 406037 w 3228"/>
              <a:gd name="T7" fmla="*/ 4463 h 3037"/>
              <a:gd name="T8" fmla="*/ 486353 w 3228"/>
              <a:gd name="T9" fmla="*/ 0 h 3037"/>
              <a:gd name="T10" fmla="*/ 901314 w 3228"/>
              <a:gd name="T11" fmla="*/ 218707 h 3037"/>
              <a:gd name="T12" fmla="*/ 1314044 w 3228"/>
              <a:gd name="T13" fmla="*/ 0 h 3037"/>
              <a:gd name="T14" fmla="*/ 1394360 w 3228"/>
              <a:gd name="T15" fmla="*/ 4463 h 3037"/>
              <a:gd name="T16" fmla="*/ 1800397 w 3228"/>
              <a:gd name="T17" fmla="*/ 486511 h 3037"/>
              <a:gd name="T18" fmla="*/ 1800397 w 3228"/>
              <a:gd name="T19" fmla="*/ 587496 h 3037"/>
              <a:gd name="T20" fmla="*/ 901314 w 3228"/>
              <a:gd name="T21" fmla="*/ 1694421 h 3037"/>
              <a:gd name="T22" fmla="*/ 1242653 w 3228"/>
              <a:gd name="T23" fmla="*/ 1124779 h 3037"/>
              <a:gd name="T24" fmla="*/ 1079792 w 3228"/>
              <a:gd name="T25" fmla="*/ 649984 h 3037"/>
              <a:gd name="T26" fmla="*/ 992784 w 3228"/>
              <a:gd name="T27" fmla="*/ 1020446 h 3037"/>
              <a:gd name="T28" fmla="*/ 827692 w 3228"/>
              <a:gd name="T29" fmla="*/ 285100 h 3037"/>
              <a:gd name="T30" fmla="*/ 612960 w 3228"/>
              <a:gd name="T31" fmla="*/ 1047227 h 3037"/>
              <a:gd name="T32" fmla="*/ 334089 w 3228"/>
              <a:gd name="T33" fmla="*/ 1158812 h 3037"/>
              <a:gd name="T34" fmla="*/ 710008 w 3228"/>
              <a:gd name="T35" fmla="*/ 1158812 h 3037"/>
              <a:gd name="T36" fmla="*/ 822672 w 3228"/>
              <a:gd name="T37" fmla="*/ 696292 h 3037"/>
              <a:gd name="T38" fmla="*/ 974378 w 3228"/>
              <a:gd name="T39" fmla="*/ 1401510 h 3037"/>
              <a:gd name="T40" fmla="*/ 1101544 w 3228"/>
              <a:gd name="T41" fmla="*/ 961306 h 3037"/>
              <a:gd name="T42" fmla="*/ 1198591 w 3228"/>
              <a:gd name="T43" fmla="*/ 1229111 h 3037"/>
              <a:gd name="T44" fmla="*/ 1444556 w 3228"/>
              <a:gd name="T45" fmla="*/ 1229111 h 3037"/>
              <a:gd name="T46" fmla="*/ 1242653 w 3228"/>
              <a:gd name="T47" fmla="*/ 1124779 h 303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228" h="3037">
                <a:moveTo>
                  <a:pt x="1616" y="3037"/>
                </a:moveTo>
                <a:cubicBezTo>
                  <a:pt x="443" y="2227"/>
                  <a:pt x="0" y="1578"/>
                  <a:pt x="0" y="1053"/>
                </a:cubicBezTo>
                <a:cubicBezTo>
                  <a:pt x="0" y="872"/>
                  <a:pt x="0" y="872"/>
                  <a:pt x="0" y="872"/>
                </a:cubicBezTo>
                <a:cubicBezTo>
                  <a:pt x="0" y="322"/>
                  <a:pt x="409" y="37"/>
                  <a:pt x="728" y="8"/>
                </a:cubicBezTo>
                <a:cubicBezTo>
                  <a:pt x="777" y="0"/>
                  <a:pt x="827" y="0"/>
                  <a:pt x="872" y="0"/>
                </a:cubicBezTo>
                <a:cubicBezTo>
                  <a:pt x="1240" y="0"/>
                  <a:pt x="1414" y="153"/>
                  <a:pt x="1616" y="392"/>
                </a:cubicBezTo>
                <a:cubicBezTo>
                  <a:pt x="1814" y="153"/>
                  <a:pt x="1992" y="0"/>
                  <a:pt x="2356" y="0"/>
                </a:cubicBezTo>
                <a:cubicBezTo>
                  <a:pt x="2401" y="0"/>
                  <a:pt x="2451" y="0"/>
                  <a:pt x="2500" y="8"/>
                </a:cubicBezTo>
                <a:cubicBezTo>
                  <a:pt x="2818" y="37"/>
                  <a:pt x="3228" y="322"/>
                  <a:pt x="3228" y="872"/>
                </a:cubicBezTo>
                <a:cubicBezTo>
                  <a:pt x="3228" y="1053"/>
                  <a:pt x="3228" y="1053"/>
                  <a:pt x="3228" y="1053"/>
                </a:cubicBezTo>
                <a:cubicBezTo>
                  <a:pt x="3228" y="1578"/>
                  <a:pt x="2786" y="2227"/>
                  <a:pt x="1616" y="3037"/>
                </a:cubicBezTo>
                <a:close/>
                <a:moveTo>
                  <a:pt x="2228" y="2016"/>
                </a:moveTo>
                <a:cubicBezTo>
                  <a:pt x="1936" y="1165"/>
                  <a:pt x="1936" y="1165"/>
                  <a:pt x="1936" y="1165"/>
                </a:cubicBezTo>
                <a:cubicBezTo>
                  <a:pt x="1780" y="1829"/>
                  <a:pt x="1780" y="1829"/>
                  <a:pt x="1780" y="1829"/>
                </a:cubicBezTo>
                <a:cubicBezTo>
                  <a:pt x="1484" y="511"/>
                  <a:pt x="1484" y="511"/>
                  <a:pt x="1484" y="511"/>
                </a:cubicBezTo>
                <a:cubicBezTo>
                  <a:pt x="1099" y="1877"/>
                  <a:pt x="1099" y="1877"/>
                  <a:pt x="1099" y="1877"/>
                </a:cubicBezTo>
                <a:cubicBezTo>
                  <a:pt x="599" y="2077"/>
                  <a:pt x="599" y="2077"/>
                  <a:pt x="599" y="2077"/>
                </a:cubicBezTo>
                <a:cubicBezTo>
                  <a:pt x="1273" y="2077"/>
                  <a:pt x="1273" y="2077"/>
                  <a:pt x="1273" y="2077"/>
                </a:cubicBezTo>
                <a:cubicBezTo>
                  <a:pt x="1475" y="1248"/>
                  <a:pt x="1475" y="1248"/>
                  <a:pt x="1475" y="1248"/>
                </a:cubicBezTo>
                <a:cubicBezTo>
                  <a:pt x="1747" y="2512"/>
                  <a:pt x="1747" y="2512"/>
                  <a:pt x="1747" y="2512"/>
                </a:cubicBezTo>
                <a:cubicBezTo>
                  <a:pt x="1975" y="1723"/>
                  <a:pt x="1975" y="1723"/>
                  <a:pt x="1975" y="1723"/>
                </a:cubicBezTo>
                <a:cubicBezTo>
                  <a:pt x="2149" y="2203"/>
                  <a:pt x="2149" y="2203"/>
                  <a:pt x="2149" y="2203"/>
                </a:cubicBezTo>
                <a:cubicBezTo>
                  <a:pt x="2590" y="2203"/>
                  <a:pt x="2590" y="2203"/>
                  <a:pt x="2590" y="2203"/>
                </a:cubicBezTo>
                <a:lnTo>
                  <a:pt x="2228" y="201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KSO_Shape"/>
          <p:cNvSpPr/>
          <p:nvPr/>
        </p:nvSpPr>
        <p:spPr bwMode="auto">
          <a:xfrm>
            <a:off x="5186671" y="1637212"/>
            <a:ext cx="554223" cy="565188"/>
          </a:xfrm>
          <a:custGeom>
            <a:avLst/>
            <a:gdLst>
              <a:gd name="T0" fmla="*/ 863600 w 3175"/>
              <a:gd name="T1" fmla="*/ 866837 h 3238"/>
              <a:gd name="T2" fmla="*/ 899190 w 3175"/>
              <a:gd name="T3" fmla="*/ 804563 h 3238"/>
              <a:gd name="T4" fmla="*/ 630044 w 3175"/>
              <a:gd name="T5" fmla="*/ 648877 h 3238"/>
              <a:gd name="T6" fmla="*/ 593899 w 3175"/>
              <a:gd name="T7" fmla="*/ 711151 h 3238"/>
              <a:gd name="T8" fmla="*/ 481570 w 3175"/>
              <a:gd name="T9" fmla="*/ 646097 h 3238"/>
              <a:gd name="T10" fmla="*/ 412059 w 3175"/>
              <a:gd name="T11" fmla="*/ 892414 h 3238"/>
              <a:gd name="T12" fmla="*/ 886400 w 3175"/>
              <a:gd name="T13" fmla="*/ 1366700 h 3238"/>
              <a:gd name="T14" fmla="*/ 1262869 w 3175"/>
              <a:gd name="T15" fmla="*/ 1180433 h 3238"/>
              <a:gd name="T16" fmla="*/ 1145535 w 3175"/>
              <a:gd name="T17" fmla="*/ 1180433 h 3238"/>
              <a:gd name="T18" fmla="*/ 963139 w 3175"/>
              <a:gd name="T19" fmla="*/ 998058 h 3238"/>
              <a:gd name="T20" fmla="*/ 1765570 w 3175"/>
              <a:gd name="T21" fmla="*/ 998058 h 3238"/>
              <a:gd name="T22" fmla="*/ 1583174 w 3175"/>
              <a:gd name="T23" fmla="*/ 1180433 h 3238"/>
              <a:gd name="T24" fmla="*/ 1463060 w 3175"/>
              <a:gd name="T25" fmla="*/ 1180433 h 3238"/>
              <a:gd name="T26" fmla="*/ 1035986 w 3175"/>
              <a:gd name="T27" fmla="*/ 1520162 h 3238"/>
              <a:gd name="T28" fmla="*/ 1035986 w 3175"/>
              <a:gd name="T29" fmla="*/ 1654719 h 3238"/>
              <a:gd name="T30" fmla="*/ 1175008 w 3175"/>
              <a:gd name="T31" fmla="*/ 1654719 h 3238"/>
              <a:gd name="T32" fmla="*/ 1255084 w 3175"/>
              <a:gd name="T33" fmla="*/ 1800397 h 3238"/>
              <a:gd name="T34" fmla="*/ 522164 w 3175"/>
              <a:gd name="T35" fmla="*/ 1800397 h 3238"/>
              <a:gd name="T36" fmla="*/ 598348 w 3175"/>
              <a:gd name="T37" fmla="*/ 1654719 h 3238"/>
              <a:gd name="T38" fmla="*/ 744042 w 3175"/>
              <a:gd name="T39" fmla="*/ 1654719 h 3238"/>
              <a:gd name="T40" fmla="*/ 744042 w 3175"/>
              <a:gd name="T41" fmla="*/ 1521830 h 3238"/>
              <a:gd name="T42" fmla="*/ 240785 w 3175"/>
              <a:gd name="T43" fmla="*/ 892414 h 3238"/>
              <a:gd name="T44" fmla="*/ 333095 w 3175"/>
              <a:gd name="T45" fmla="*/ 560469 h 3238"/>
              <a:gd name="T46" fmla="*/ 288052 w 3175"/>
              <a:gd name="T47" fmla="*/ 534336 h 3238"/>
              <a:gd name="T48" fmla="*/ 323641 w 3175"/>
              <a:gd name="T49" fmla="*/ 472062 h 3238"/>
              <a:gd name="T50" fmla="*/ 197966 w 3175"/>
              <a:gd name="T51" fmla="*/ 399779 h 3238"/>
              <a:gd name="T52" fmla="*/ 197966 w 3175"/>
              <a:gd name="T53" fmla="*/ 400335 h 3238"/>
              <a:gd name="T54" fmla="*/ 0 w 3175"/>
              <a:gd name="T55" fmla="*/ 368086 h 3238"/>
              <a:gd name="T56" fmla="*/ 212981 w 3175"/>
              <a:gd name="T57" fmla="*/ 0 h 3238"/>
              <a:gd name="T58" fmla="*/ 341992 w 3175"/>
              <a:gd name="T59" fmla="*/ 150126 h 3238"/>
              <a:gd name="T60" fmla="*/ 340324 w 3175"/>
              <a:gd name="T61" fmla="*/ 153462 h 3238"/>
              <a:gd name="T62" fmla="*/ 465999 w 3175"/>
              <a:gd name="T63" fmla="*/ 225745 h 3238"/>
              <a:gd name="T64" fmla="*/ 500477 w 3175"/>
              <a:gd name="T65" fmla="*/ 166250 h 3238"/>
              <a:gd name="T66" fmla="*/ 806323 w 3175"/>
              <a:gd name="T67" fmla="*/ 343065 h 3238"/>
              <a:gd name="T68" fmla="*/ 772402 w 3175"/>
              <a:gd name="T69" fmla="*/ 402559 h 3238"/>
              <a:gd name="T70" fmla="*/ 1041547 w 3175"/>
              <a:gd name="T71" fmla="*/ 558245 h 3238"/>
              <a:gd name="T72" fmla="*/ 1076025 w 3175"/>
              <a:gd name="T73" fmla="*/ 498751 h 3238"/>
              <a:gd name="T74" fmla="*/ 1238401 w 3175"/>
              <a:gd name="T75" fmla="*/ 592163 h 3238"/>
              <a:gd name="T76" fmla="*/ 1025421 w 3175"/>
              <a:gd name="T77" fmla="*/ 960249 h 3238"/>
              <a:gd name="T78" fmla="*/ 863600 w 3175"/>
              <a:gd name="T79" fmla="*/ 866837 h 323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175" h="3238">
                <a:moveTo>
                  <a:pt x="1553" y="1559"/>
                </a:moveTo>
                <a:cubicBezTo>
                  <a:pt x="1617" y="1447"/>
                  <a:pt x="1617" y="1447"/>
                  <a:pt x="1617" y="1447"/>
                </a:cubicBezTo>
                <a:cubicBezTo>
                  <a:pt x="1133" y="1167"/>
                  <a:pt x="1133" y="1167"/>
                  <a:pt x="1133" y="1167"/>
                </a:cubicBezTo>
                <a:cubicBezTo>
                  <a:pt x="1068" y="1279"/>
                  <a:pt x="1068" y="1279"/>
                  <a:pt x="1068" y="1279"/>
                </a:cubicBezTo>
                <a:cubicBezTo>
                  <a:pt x="866" y="1162"/>
                  <a:pt x="866" y="1162"/>
                  <a:pt x="866" y="1162"/>
                </a:cubicBezTo>
                <a:cubicBezTo>
                  <a:pt x="787" y="1291"/>
                  <a:pt x="741" y="1443"/>
                  <a:pt x="741" y="1605"/>
                </a:cubicBezTo>
                <a:cubicBezTo>
                  <a:pt x="741" y="2076"/>
                  <a:pt x="1123" y="2458"/>
                  <a:pt x="1594" y="2458"/>
                </a:cubicBezTo>
                <a:cubicBezTo>
                  <a:pt x="1870" y="2458"/>
                  <a:pt x="2115" y="2326"/>
                  <a:pt x="2271" y="2123"/>
                </a:cubicBezTo>
                <a:cubicBezTo>
                  <a:pt x="2060" y="2123"/>
                  <a:pt x="2060" y="2123"/>
                  <a:pt x="2060" y="2123"/>
                </a:cubicBezTo>
                <a:cubicBezTo>
                  <a:pt x="1879" y="2123"/>
                  <a:pt x="1732" y="1976"/>
                  <a:pt x="1732" y="1795"/>
                </a:cubicBezTo>
                <a:cubicBezTo>
                  <a:pt x="2332" y="1795"/>
                  <a:pt x="2650" y="1795"/>
                  <a:pt x="3175" y="1795"/>
                </a:cubicBezTo>
                <a:cubicBezTo>
                  <a:pt x="3175" y="1976"/>
                  <a:pt x="3028" y="2123"/>
                  <a:pt x="2847" y="2123"/>
                </a:cubicBezTo>
                <a:cubicBezTo>
                  <a:pt x="2631" y="2123"/>
                  <a:pt x="2631" y="2123"/>
                  <a:pt x="2631" y="2123"/>
                </a:cubicBezTo>
                <a:cubicBezTo>
                  <a:pt x="2480" y="2426"/>
                  <a:pt x="2200" y="2654"/>
                  <a:pt x="1863" y="2734"/>
                </a:cubicBezTo>
                <a:cubicBezTo>
                  <a:pt x="1863" y="2976"/>
                  <a:pt x="1863" y="2976"/>
                  <a:pt x="1863" y="2976"/>
                </a:cubicBezTo>
                <a:cubicBezTo>
                  <a:pt x="1863" y="2976"/>
                  <a:pt x="1988" y="2976"/>
                  <a:pt x="2113" y="2976"/>
                </a:cubicBezTo>
                <a:cubicBezTo>
                  <a:pt x="2239" y="2976"/>
                  <a:pt x="2257" y="3238"/>
                  <a:pt x="2257" y="3238"/>
                </a:cubicBezTo>
                <a:cubicBezTo>
                  <a:pt x="939" y="3238"/>
                  <a:pt x="939" y="3238"/>
                  <a:pt x="939" y="3238"/>
                </a:cubicBezTo>
                <a:cubicBezTo>
                  <a:pt x="939" y="3238"/>
                  <a:pt x="918" y="2976"/>
                  <a:pt x="1076" y="2976"/>
                </a:cubicBezTo>
                <a:cubicBezTo>
                  <a:pt x="1235" y="2976"/>
                  <a:pt x="1338" y="2976"/>
                  <a:pt x="1338" y="2976"/>
                </a:cubicBezTo>
                <a:cubicBezTo>
                  <a:pt x="1338" y="2737"/>
                  <a:pt x="1338" y="2737"/>
                  <a:pt x="1338" y="2737"/>
                </a:cubicBezTo>
                <a:cubicBezTo>
                  <a:pt x="821" y="2620"/>
                  <a:pt x="433" y="2158"/>
                  <a:pt x="433" y="1605"/>
                </a:cubicBezTo>
                <a:cubicBezTo>
                  <a:pt x="433" y="1386"/>
                  <a:pt x="494" y="1183"/>
                  <a:pt x="599" y="1008"/>
                </a:cubicBezTo>
                <a:cubicBezTo>
                  <a:pt x="518" y="961"/>
                  <a:pt x="518" y="961"/>
                  <a:pt x="518" y="961"/>
                </a:cubicBezTo>
                <a:cubicBezTo>
                  <a:pt x="582" y="849"/>
                  <a:pt x="582" y="849"/>
                  <a:pt x="582" y="849"/>
                </a:cubicBezTo>
                <a:cubicBezTo>
                  <a:pt x="356" y="719"/>
                  <a:pt x="356" y="719"/>
                  <a:pt x="356" y="719"/>
                </a:cubicBezTo>
                <a:cubicBezTo>
                  <a:pt x="356" y="720"/>
                  <a:pt x="356" y="720"/>
                  <a:pt x="356" y="720"/>
                </a:cubicBezTo>
                <a:cubicBezTo>
                  <a:pt x="0" y="662"/>
                  <a:pt x="0" y="662"/>
                  <a:pt x="0" y="662"/>
                </a:cubicBezTo>
                <a:cubicBezTo>
                  <a:pt x="383" y="0"/>
                  <a:pt x="383" y="0"/>
                  <a:pt x="383" y="0"/>
                </a:cubicBezTo>
                <a:cubicBezTo>
                  <a:pt x="615" y="270"/>
                  <a:pt x="615" y="270"/>
                  <a:pt x="615" y="270"/>
                </a:cubicBezTo>
                <a:cubicBezTo>
                  <a:pt x="612" y="276"/>
                  <a:pt x="612" y="276"/>
                  <a:pt x="612" y="276"/>
                </a:cubicBezTo>
                <a:cubicBezTo>
                  <a:pt x="838" y="406"/>
                  <a:pt x="838" y="406"/>
                  <a:pt x="838" y="406"/>
                </a:cubicBezTo>
                <a:cubicBezTo>
                  <a:pt x="900" y="299"/>
                  <a:pt x="900" y="299"/>
                  <a:pt x="900" y="299"/>
                </a:cubicBezTo>
                <a:cubicBezTo>
                  <a:pt x="1450" y="617"/>
                  <a:pt x="1450" y="617"/>
                  <a:pt x="1450" y="617"/>
                </a:cubicBezTo>
                <a:cubicBezTo>
                  <a:pt x="1389" y="724"/>
                  <a:pt x="1389" y="724"/>
                  <a:pt x="1389" y="724"/>
                </a:cubicBezTo>
                <a:cubicBezTo>
                  <a:pt x="1873" y="1004"/>
                  <a:pt x="1873" y="1004"/>
                  <a:pt x="1873" y="1004"/>
                </a:cubicBezTo>
                <a:cubicBezTo>
                  <a:pt x="1935" y="897"/>
                  <a:pt x="1935" y="897"/>
                  <a:pt x="1935" y="897"/>
                </a:cubicBezTo>
                <a:cubicBezTo>
                  <a:pt x="2227" y="1065"/>
                  <a:pt x="2227" y="1065"/>
                  <a:pt x="2227" y="1065"/>
                </a:cubicBezTo>
                <a:cubicBezTo>
                  <a:pt x="1844" y="1727"/>
                  <a:pt x="1844" y="1727"/>
                  <a:pt x="1844" y="1727"/>
                </a:cubicBezTo>
                <a:lnTo>
                  <a:pt x="1553" y="155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KSO_Shape"/>
          <p:cNvSpPr/>
          <p:nvPr/>
        </p:nvSpPr>
        <p:spPr bwMode="auto">
          <a:xfrm>
            <a:off x="5142812" y="3352800"/>
            <a:ext cx="598082" cy="498402"/>
          </a:xfrm>
          <a:custGeom>
            <a:avLst/>
            <a:gdLst>
              <a:gd name="T0" fmla="*/ 1507495 w 4409"/>
              <a:gd name="T1" fmla="*/ 451166 h 3674"/>
              <a:gd name="T2" fmla="*/ 1499286 w 4409"/>
              <a:gd name="T3" fmla="*/ 391586 h 3674"/>
              <a:gd name="T4" fmla="*/ 1483299 w 4409"/>
              <a:gd name="T5" fmla="*/ 334596 h 3674"/>
              <a:gd name="T6" fmla="*/ 1459103 w 4409"/>
              <a:gd name="T7" fmla="*/ 280198 h 3674"/>
              <a:gd name="T8" fmla="*/ 1427562 w 4409"/>
              <a:gd name="T9" fmla="*/ 229253 h 3674"/>
              <a:gd name="T10" fmla="*/ 1389540 w 4409"/>
              <a:gd name="T11" fmla="*/ 182193 h 3674"/>
              <a:gd name="T12" fmla="*/ 1345036 w 4409"/>
              <a:gd name="T13" fmla="*/ 139451 h 3674"/>
              <a:gd name="T14" fmla="*/ 1295780 w 4409"/>
              <a:gd name="T15" fmla="*/ 101458 h 3674"/>
              <a:gd name="T16" fmla="*/ 1240475 w 4409"/>
              <a:gd name="T17" fmla="*/ 69078 h 3674"/>
              <a:gd name="T18" fmla="*/ 1181281 w 4409"/>
              <a:gd name="T19" fmla="*/ 41879 h 3674"/>
              <a:gd name="T20" fmla="*/ 1117767 w 4409"/>
              <a:gd name="T21" fmla="*/ 21155 h 3674"/>
              <a:gd name="T22" fmla="*/ 1050796 w 4409"/>
              <a:gd name="T23" fmla="*/ 7340 h 3674"/>
              <a:gd name="T24" fmla="*/ 980801 w 4409"/>
              <a:gd name="T25" fmla="*/ 432 h 3674"/>
              <a:gd name="T26" fmla="*/ 924199 w 4409"/>
              <a:gd name="T27" fmla="*/ 432 h 3674"/>
              <a:gd name="T28" fmla="*/ 854204 w 4409"/>
              <a:gd name="T29" fmla="*/ 7340 h 3674"/>
              <a:gd name="T30" fmla="*/ 787665 w 4409"/>
              <a:gd name="T31" fmla="*/ 21155 h 3674"/>
              <a:gd name="T32" fmla="*/ 724151 w 4409"/>
              <a:gd name="T33" fmla="*/ 41879 h 3674"/>
              <a:gd name="T34" fmla="*/ 664957 w 4409"/>
              <a:gd name="T35" fmla="*/ 69078 h 3674"/>
              <a:gd name="T36" fmla="*/ 609652 w 4409"/>
              <a:gd name="T37" fmla="*/ 101458 h 3674"/>
              <a:gd name="T38" fmla="*/ 559964 w 4409"/>
              <a:gd name="T39" fmla="*/ 139451 h 3674"/>
              <a:gd name="T40" fmla="*/ 515460 w 4409"/>
              <a:gd name="T41" fmla="*/ 182193 h 3674"/>
              <a:gd name="T42" fmla="*/ 477870 w 4409"/>
              <a:gd name="T43" fmla="*/ 229253 h 3674"/>
              <a:gd name="T44" fmla="*/ 446329 w 4409"/>
              <a:gd name="T45" fmla="*/ 280198 h 3674"/>
              <a:gd name="T46" fmla="*/ 422133 w 4409"/>
              <a:gd name="T47" fmla="*/ 334596 h 3674"/>
              <a:gd name="T48" fmla="*/ 406147 w 4409"/>
              <a:gd name="T49" fmla="*/ 391586 h 3674"/>
              <a:gd name="T50" fmla="*/ 397505 w 4409"/>
              <a:gd name="T51" fmla="*/ 451166 h 3674"/>
              <a:gd name="T52" fmla="*/ 150793 w 4409"/>
              <a:gd name="T53" fmla="*/ 475775 h 3674"/>
              <a:gd name="T54" fmla="*/ 111906 w 4409"/>
              <a:gd name="T55" fmla="*/ 482682 h 3674"/>
              <a:gd name="T56" fmla="*/ 76909 w 4409"/>
              <a:gd name="T57" fmla="*/ 498657 h 3674"/>
              <a:gd name="T58" fmla="*/ 46664 w 4409"/>
              <a:gd name="T59" fmla="*/ 522402 h 3674"/>
              <a:gd name="T60" fmla="*/ 23332 w 4409"/>
              <a:gd name="T61" fmla="*/ 552192 h 3674"/>
              <a:gd name="T62" fmla="*/ 7777 w 4409"/>
              <a:gd name="T63" fmla="*/ 587163 h 3674"/>
              <a:gd name="T64" fmla="*/ 864 w 4409"/>
              <a:gd name="T65" fmla="*/ 626019 h 3674"/>
              <a:gd name="T66" fmla="*/ 1905000 w 4409"/>
              <a:gd name="T67" fmla="*/ 634222 h 3674"/>
              <a:gd name="T68" fmla="*/ 1899815 w 4409"/>
              <a:gd name="T69" fmla="*/ 594502 h 3674"/>
              <a:gd name="T70" fmla="*/ 1885989 w 4409"/>
              <a:gd name="T71" fmla="*/ 558668 h 3674"/>
              <a:gd name="T72" fmla="*/ 1863521 w 4409"/>
              <a:gd name="T73" fmla="*/ 527583 h 3674"/>
              <a:gd name="T74" fmla="*/ 1835005 w 4409"/>
              <a:gd name="T75" fmla="*/ 502542 h 3674"/>
              <a:gd name="T76" fmla="*/ 1800871 w 4409"/>
              <a:gd name="T77" fmla="*/ 485705 h 3674"/>
              <a:gd name="T78" fmla="*/ 1762417 w 4409"/>
              <a:gd name="T79" fmla="*/ 476206 h 3674"/>
              <a:gd name="T80" fmla="*/ 1111718 w 4409"/>
              <a:gd name="T81" fmla="*/ 1427324 h 3674"/>
              <a:gd name="T82" fmla="*/ 793714 w 4409"/>
              <a:gd name="T83" fmla="*/ 872109 h 3674"/>
              <a:gd name="T84" fmla="*/ 1349789 w 4409"/>
              <a:gd name="T85" fmla="*/ 1189436 h 3674"/>
              <a:gd name="T86" fmla="*/ 560396 w 4409"/>
              <a:gd name="T87" fmla="*/ 427420 h 3674"/>
              <a:gd name="T88" fmla="*/ 587184 w 4409"/>
              <a:gd name="T89" fmla="*/ 352298 h 3674"/>
              <a:gd name="T90" fmla="*/ 634712 w 4409"/>
              <a:gd name="T91" fmla="*/ 285810 h 3674"/>
              <a:gd name="T92" fmla="*/ 700387 w 4409"/>
              <a:gd name="T93" fmla="*/ 230979 h 3674"/>
              <a:gd name="T94" fmla="*/ 780752 w 4409"/>
              <a:gd name="T95" fmla="*/ 189964 h 3674"/>
              <a:gd name="T96" fmla="*/ 872783 w 4409"/>
              <a:gd name="T97" fmla="*/ 164924 h 3674"/>
              <a:gd name="T98" fmla="*/ 952716 w 4409"/>
              <a:gd name="T99" fmla="*/ 158448 h 3674"/>
              <a:gd name="T100" fmla="*/ 1051660 w 4409"/>
              <a:gd name="T101" fmla="*/ 168378 h 3674"/>
              <a:gd name="T102" fmla="*/ 1141963 w 4409"/>
              <a:gd name="T103" fmla="*/ 196872 h 3674"/>
              <a:gd name="T104" fmla="*/ 1219304 w 4409"/>
              <a:gd name="T105" fmla="*/ 241341 h 3674"/>
              <a:gd name="T106" fmla="*/ 1281522 w 4409"/>
              <a:gd name="T107" fmla="*/ 298331 h 3674"/>
              <a:gd name="T108" fmla="*/ 1325593 w 4409"/>
              <a:gd name="T109" fmla="*/ 366977 h 3674"/>
              <a:gd name="T110" fmla="*/ 1347197 w 4409"/>
              <a:gd name="T111" fmla="*/ 443394 h 367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4409" h="3674">
                <a:moveTo>
                  <a:pt x="4041" y="1102"/>
                </a:moveTo>
                <a:lnTo>
                  <a:pt x="3491" y="1102"/>
                </a:lnTo>
                <a:lnTo>
                  <a:pt x="3491" y="1074"/>
                </a:lnTo>
                <a:lnTo>
                  <a:pt x="3489" y="1045"/>
                </a:lnTo>
                <a:lnTo>
                  <a:pt x="3487" y="1017"/>
                </a:lnTo>
                <a:lnTo>
                  <a:pt x="3484" y="990"/>
                </a:lnTo>
                <a:lnTo>
                  <a:pt x="3481" y="961"/>
                </a:lnTo>
                <a:lnTo>
                  <a:pt x="3475" y="934"/>
                </a:lnTo>
                <a:lnTo>
                  <a:pt x="3470" y="907"/>
                </a:lnTo>
                <a:lnTo>
                  <a:pt x="3464" y="880"/>
                </a:lnTo>
                <a:lnTo>
                  <a:pt x="3457" y="854"/>
                </a:lnTo>
                <a:lnTo>
                  <a:pt x="3450" y="826"/>
                </a:lnTo>
                <a:lnTo>
                  <a:pt x="3442" y="800"/>
                </a:lnTo>
                <a:lnTo>
                  <a:pt x="3433" y="775"/>
                </a:lnTo>
                <a:lnTo>
                  <a:pt x="3423" y="748"/>
                </a:lnTo>
                <a:lnTo>
                  <a:pt x="3413" y="723"/>
                </a:lnTo>
                <a:lnTo>
                  <a:pt x="3401" y="698"/>
                </a:lnTo>
                <a:lnTo>
                  <a:pt x="3389" y="673"/>
                </a:lnTo>
                <a:lnTo>
                  <a:pt x="3377" y="649"/>
                </a:lnTo>
                <a:lnTo>
                  <a:pt x="3364" y="624"/>
                </a:lnTo>
                <a:lnTo>
                  <a:pt x="3350" y="600"/>
                </a:lnTo>
                <a:lnTo>
                  <a:pt x="3336" y="577"/>
                </a:lnTo>
                <a:lnTo>
                  <a:pt x="3320" y="553"/>
                </a:lnTo>
                <a:lnTo>
                  <a:pt x="3304" y="531"/>
                </a:lnTo>
                <a:lnTo>
                  <a:pt x="3288" y="508"/>
                </a:lnTo>
                <a:lnTo>
                  <a:pt x="3271" y="485"/>
                </a:lnTo>
                <a:lnTo>
                  <a:pt x="3253" y="464"/>
                </a:lnTo>
                <a:lnTo>
                  <a:pt x="3235" y="443"/>
                </a:lnTo>
                <a:lnTo>
                  <a:pt x="3216" y="422"/>
                </a:lnTo>
                <a:lnTo>
                  <a:pt x="3197" y="401"/>
                </a:lnTo>
                <a:lnTo>
                  <a:pt x="3177" y="381"/>
                </a:lnTo>
                <a:lnTo>
                  <a:pt x="3156" y="361"/>
                </a:lnTo>
                <a:lnTo>
                  <a:pt x="3136" y="341"/>
                </a:lnTo>
                <a:lnTo>
                  <a:pt x="3113" y="323"/>
                </a:lnTo>
                <a:lnTo>
                  <a:pt x="3092" y="304"/>
                </a:lnTo>
                <a:lnTo>
                  <a:pt x="3069" y="287"/>
                </a:lnTo>
                <a:lnTo>
                  <a:pt x="3045" y="268"/>
                </a:lnTo>
                <a:lnTo>
                  <a:pt x="3022" y="251"/>
                </a:lnTo>
                <a:lnTo>
                  <a:pt x="2999" y="235"/>
                </a:lnTo>
                <a:lnTo>
                  <a:pt x="2973" y="219"/>
                </a:lnTo>
                <a:lnTo>
                  <a:pt x="2949" y="203"/>
                </a:lnTo>
                <a:lnTo>
                  <a:pt x="2924" y="188"/>
                </a:lnTo>
                <a:lnTo>
                  <a:pt x="2897" y="173"/>
                </a:lnTo>
                <a:lnTo>
                  <a:pt x="2871" y="160"/>
                </a:lnTo>
                <a:lnTo>
                  <a:pt x="2845" y="146"/>
                </a:lnTo>
                <a:lnTo>
                  <a:pt x="2817" y="132"/>
                </a:lnTo>
                <a:lnTo>
                  <a:pt x="2790" y="120"/>
                </a:lnTo>
                <a:lnTo>
                  <a:pt x="2761" y="108"/>
                </a:lnTo>
                <a:lnTo>
                  <a:pt x="2734" y="97"/>
                </a:lnTo>
                <a:lnTo>
                  <a:pt x="2705" y="87"/>
                </a:lnTo>
                <a:lnTo>
                  <a:pt x="2676" y="77"/>
                </a:lnTo>
                <a:lnTo>
                  <a:pt x="2647" y="67"/>
                </a:lnTo>
                <a:lnTo>
                  <a:pt x="2617" y="57"/>
                </a:lnTo>
                <a:lnTo>
                  <a:pt x="2587" y="49"/>
                </a:lnTo>
                <a:lnTo>
                  <a:pt x="2557" y="41"/>
                </a:lnTo>
                <a:lnTo>
                  <a:pt x="2526" y="34"/>
                </a:lnTo>
                <a:lnTo>
                  <a:pt x="2495" y="28"/>
                </a:lnTo>
                <a:lnTo>
                  <a:pt x="2464" y="22"/>
                </a:lnTo>
                <a:lnTo>
                  <a:pt x="2432" y="17"/>
                </a:lnTo>
                <a:lnTo>
                  <a:pt x="2400" y="13"/>
                </a:lnTo>
                <a:lnTo>
                  <a:pt x="2369" y="9"/>
                </a:lnTo>
                <a:lnTo>
                  <a:pt x="2336" y="6"/>
                </a:lnTo>
                <a:lnTo>
                  <a:pt x="2304" y="3"/>
                </a:lnTo>
                <a:lnTo>
                  <a:pt x="2270" y="1"/>
                </a:lnTo>
                <a:lnTo>
                  <a:pt x="2238" y="0"/>
                </a:lnTo>
                <a:lnTo>
                  <a:pt x="2205" y="0"/>
                </a:lnTo>
                <a:lnTo>
                  <a:pt x="2172" y="0"/>
                </a:lnTo>
                <a:lnTo>
                  <a:pt x="2139" y="1"/>
                </a:lnTo>
                <a:lnTo>
                  <a:pt x="2106" y="3"/>
                </a:lnTo>
                <a:lnTo>
                  <a:pt x="2074" y="6"/>
                </a:lnTo>
                <a:lnTo>
                  <a:pt x="2041" y="9"/>
                </a:lnTo>
                <a:lnTo>
                  <a:pt x="2010" y="13"/>
                </a:lnTo>
                <a:lnTo>
                  <a:pt x="1977" y="17"/>
                </a:lnTo>
                <a:lnTo>
                  <a:pt x="1946" y="22"/>
                </a:lnTo>
                <a:lnTo>
                  <a:pt x="1914" y="28"/>
                </a:lnTo>
                <a:lnTo>
                  <a:pt x="1884" y="34"/>
                </a:lnTo>
                <a:lnTo>
                  <a:pt x="1854" y="41"/>
                </a:lnTo>
                <a:lnTo>
                  <a:pt x="1823" y="49"/>
                </a:lnTo>
                <a:lnTo>
                  <a:pt x="1793" y="57"/>
                </a:lnTo>
                <a:lnTo>
                  <a:pt x="1763" y="67"/>
                </a:lnTo>
                <a:lnTo>
                  <a:pt x="1734" y="77"/>
                </a:lnTo>
                <a:lnTo>
                  <a:pt x="1705" y="87"/>
                </a:lnTo>
                <a:lnTo>
                  <a:pt x="1676" y="97"/>
                </a:lnTo>
                <a:lnTo>
                  <a:pt x="1648" y="108"/>
                </a:lnTo>
                <a:lnTo>
                  <a:pt x="1620" y="120"/>
                </a:lnTo>
                <a:lnTo>
                  <a:pt x="1593" y="132"/>
                </a:lnTo>
                <a:lnTo>
                  <a:pt x="1566" y="146"/>
                </a:lnTo>
                <a:lnTo>
                  <a:pt x="1539" y="160"/>
                </a:lnTo>
                <a:lnTo>
                  <a:pt x="1513" y="173"/>
                </a:lnTo>
                <a:lnTo>
                  <a:pt x="1486" y="188"/>
                </a:lnTo>
                <a:lnTo>
                  <a:pt x="1461" y="203"/>
                </a:lnTo>
                <a:lnTo>
                  <a:pt x="1436" y="219"/>
                </a:lnTo>
                <a:lnTo>
                  <a:pt x="1411" y="235"/>
                </a:lnTo>
                <a:lnTo>
                  <a:pt x="1388" y="251"/>
                </a:lnTo>
                <a:lnTo>
                  <a:pt x="1364" y="268"/>
                </a:lnTo>
                <a:lnTo>
                  <a:pt x="1341" y="287"/>
                </a:lnTo>
                <a:lnTo>
                  <a:pt x="1318" y="304"/>
                </a:lnTo>
                <a:lnTo>
                  <a:pt x="1296" y="323"/>
                </a:lnTo>
                <a:lnTo>
                  <a:pt x="1274" y="341"/>
                </a:lnTo>
                <a:lnTo>
                  <a:pt x="1253" y="361"/>
                </a:lnTo>
                <a:lnTo>
                  <a:pt x="1233" y="381"/>
                </a:lnTo>
                <a:lnTo>
                  <a:pt x="1214" y="401"/>
                </a:lnTo>
                <a:lnTo>
                  <a:pt x="1193" y="422"/>
                </a:lnTo>
                <a:lnTo>
                  <a:pt x="1175" y="443"/>
                </a:lnTo>
                <a:lnTo>
                  <a:pt x="1157" y="464"/>
                </a:lnTo>
                <a:lnTo>
                  <a:pt x="1140" y="485"/>
                </a:lnTo>
                <a:lnTo>
                  <a:pt x="1122" y="508"/>
                </a:lnTo>
                <a:lnTo>
                  <a:pt x="1106" y="531"/>
                </a:lnTo>
                <a:lnTo>
                  <a:pt x="1090" y="553"/>
                </a:lnTo>
                <a:lnTo>
                  <a:pt x="1075" y="577"/>
                </a:lnTo>
                <a:lnTo>
                  <a:pt x="1060" y="600"/>
                </a:lnTo>
                <a:lnTo>
                  <a:pt x="1046" y="624"/>
                </a:lnTo>
                <a:lnTo>
                  <a:pt x="1033" y="649"/>
                </a:lnTo>
                <a:lnTo>
                  <a:pt x="1020" y="673"/>
                </a:lnTo>
                <a:lnTo>
                  <a:pt x="1009" y="698"/>
                </a:lnTo>
                <a:lnTo>
                  <a:pt x="998" y="723"/>
                </a:lnTo>
                <a:lnTo>
                  <a:pt x="986" y="748"/>
                </a:lnTo>
                <a:lnTo>
                  <a:pt x="977" y="775"/>
                </a:lnTo>
                <a:lnTo>
                  <a:pt x="968" y="800"/>
                </a:lnTo>
                <a:lnTo>
                  <a:pt x="960" y="826"/>
                </a:lnTo>
                <a:lnTo>
                  <a:pt x="952" y="854"/>
                </a:lnTo>
                <a:lnTo>
                  <a:pt x="946" y="880"/>
                </a:lnTo>
                <a:lnTo>
                  <a:pt x="940" y="907"/>
                </a:lnTo>
                <a:lnTo>
                  <a:pt x="934" y="934"/>
                </a:lnTo>
                <a:lnTo>
                  <a:pt x="930" y="961"/>
                </a:lnTo>
                <a:lnTo>
                  <a:pt x="926" y="990"/>
                </a:lnTo>
                <a:lnTo>
                  <a:pt x="922" y="1017"/>
                </a:lnTo>
                <a:lnTo>
                  <a:pt x="920" y="1045"/>
                </a:lnTo>
                <a:lnTo>
                  <a:pt x="919" y="1074"/>
                </a:lnTo>
                <a:lnTo>
                  <a:pt x="919" y="1102"/>
                </a:lnTo>
                <a:lnTo>
                  <a:pt x="368" y="1102"/>
                </a:lnTo>
                <a:lnTo>
                  <a:pt x="349" y="1102"/>
                </a:lnTo>
                <a:lnTo>
                  <a:pt x="330" y="1103"/>
                </a:lnTo>
                <a:lnTo>
                  <a:pt x="312" y="1106"/>
                </a:lnTo>
                <a:lnTo>
                  <a:pt x="294" y="1109"/>
                </a:lnTo>
                <a:lnTo>
                  <a:pt x="276" y="1113"/>
                </a:lnTo>
                <a:lnTo>
                  <a:pt x="259" y="1118"/>
                </a:lnTo>
                <a:lnTo>
                  <a:pt x="242" y="1125"/>
                </a:lnTo>
                <a:lnTo>
                  <a:pt x="225" y="1131"/>
                </a:lnTo>
                <a:lnTo>
                  <a:pt x="208" y="1138"/>
                </a:lnTo>
                <a:lnTo>
                  <a:pt x="193" y="1146"/>
                </a:lnTo>
                <a:lnTo>
                  <a:pt x="178" y="1155"/>
                </a:lnTo>
                <a:lnTo>
                  <a:pt x="163" y="1164"/>
                </a:lnTo>
                <a:lnTo>
                  <a:pt x="149" y="1174"/>
                </a:lnTo>
                <a:lnTo>
                  <a:pt x="134" y="1185"/>
                </a:lnTo>
                <a:lnTo>
                  <a:pt x="121" y="1198"/>
                </a:lnTo>
                <a:lnTo>
                  <a:pt x="108" y="1210"/>
                </a:lnTo>
                <a:lnTo>
                  <a:pt x="96" y="1222"/>
                </a:lnTo>
                <a:lnTo>
                  <a:pt x="85" y="1235"/>
                </a:lnTo>
                <a:lnTo>
                  <a:pt x="74" y="1249"/>
                </a:lnTo>
                <a:lnTo>
                  <a:pt x="63" y="1263"/>
                </a:lnTo>
                <a:lnTo>
                  <a:pt x="54" y="1279"/>
                </a:lnTo>
                <a:lnTo>
                  <a:pt x="45" y="1294"/>
                </a:lnTo>
                <a:lnTo>
                  <a:pt x="37" y="1310"/>
                </a:lnTo>
                <a:lnTo>
                  <a:pt x="30" y="1326"/>
                </a:lnTo>
                <a:lnTo>
                  <a:pt x="23" y="1343"/>
                </a:lnTo>
                <a:lnTo>
                  <a:pt x="18" y="1360"/>
                </a:lnTo>
                <a:lnTo>
                  <a:pt x="13" y="1377"/>
                </a:lnTo>
                <a:lnTo>
                  <a:pt x="9" y="1395"/>
                </a:lnTo>
                <a:lnTo>
                  <a:pt x="5" y="1414"/>
                </a:lnTo>
                <a:lnTo>
                  <a:pt x="3" y="1432"/>
                </a:lnTo>
                <a:lnTo>
                  <a:pt x="2" y="1450"/>
                </a:lnTo>
                <a:lnTo>
                  <a:pt x="0" y="1469"/>
                </a:lnTo>
                <a:lnTo>
                  <a:pt x="0" y="3674"/>
                </a:lnTo>
                <a:lnTo>
                  <a:pt x="4409" y="3674"/>
                </a:lnTo>
                <a:lnTo>
                  <a:pt x="4409" y="1469"/>
                </a:lnTo>
                <a:lnTo>
                  <a:pt x="4409" y="1450"/>
                </a:lnTo>
                <a:lnTo>
                  <a:pt x="4408" y="1432"/>
                </a:lnTo>
                <a:lnTo>
                  <a:pt x="4405" y="1414"/>
                </a:lnTo>
                <a:lnTo>
                  <a:pt x="4402" y="1395"/>
                </a:lnTo>
                <a:lnTo>
                  <a:pt x="4397" y="1377"/>
                </a:lnTo>
                <a:lnTo>
                  <a:pt x="4392" y="1360"/>
                </a:lnTo>
                <a:lnTo>
                  <a:pt x="4386" y="1343"/>
                </a:lnTo>
                <a:lnTo>
                  <a:pt x="4380" y="1326"/>
                </a:lnTo>
                <a:lnTo>
                  <a:pt x="4373" y="1310"/>
                </a:lnTo>
                <a:lnTo>
                  <a:pt x="4365" y="1294"/>
                </a:lnTo>
                <a:lnTo>
                  <a:pt x="4356" y="1279"/>
                </a:lnTo>
                <a:lnTo>
                  <a:pt x="4347" y="1263"/>
                </a:lnTo>
                <a:lnTo>
                  <a:pt x="4336" y="1249"/>
                </a:lnTo>
                <a:lnTo>
                  <a:pt x="4325" y="1235"/>
                </a:lnTo>
                <a:lnTo>
                  <a:pt x="4313" y="1222"/>
                </a:lnTo>
                <a:lnTo>
                  <a:pt x="4301" y="1210"/>
                </a:lnTo>
                <a:lnTo>
                  <a:pt x="4289" y="1198"/>
                </a:lnTo>
                <a:lnTo>
                  <a:pt x="4276" y="1185"/>
                </a:lnTo>
                <a:lnTo>
                  <a:pt x="4262" y="1174"/>
                </a:lnTo>
                <a:lnTo>
                  <a:pt x="4247" y="1164"/>
                </a:lnTo>
                <a:lnTo>
                  <a:pt x="4232" y="1155"/>
                </a:lnTo>
                <a:lnTo>
                  <a:pt x="4217" y="1146"/>
                </a:lnTo>
                <a:lnTo>
                  <a:pt x="4201" y="1138"/>
                </a:lnTo>
                <a:lnTo>
                  <a:pt x="4184" y="1131"/>
                </a:lnTo>
                <a:lnTo>
                  <a:pt x="4168" y="1125"/>
                </a:lnTo>
                <a:lnTo>
                  <a:pt x="4151" y="1118"/>
                </a:lnTo>
                <a:lnTo>
                  <a:pt x="4134" y="1113"/>
                </a:lnTo>
                <a:lnTo>
                  <a:pt x="4115" y="1109"/>
                </a:lnTo>
                <a:lnTo>
                  <a:pt x="4097" y="1106"/>
                </a:lnTo>
                <a:lnTo>
                  <a:pt x="4079" y="1103"/>
                </a:lnTo>
                <a:lnTo>
                  <a:pt x="4061" y="1102"/>
                </a:lnTo>
                <a:lnTo>
                  <a:pt x="4041" y="1102"/>
                </a:lnTo>
                <a:close/>
                <a:moveTo>
                  <a:pt x="3124" y="2755"/>
                </a:moveTo>
                <a:lnTo>
                  <a:pt x="2573" y="2755"/>
                </a:lnTo>
                <a:lnTo>
                  <a:pt x="2573" y="3306"/>
                </a:lnTo>
                <a:lnTo>
                  <a:pt x="1837" y="3306"/>
                </a:lnTo>
                <a:lnTo>
                  <a:pt x="1837" y="2755"/>
                </a:lnTo>
                <a:lnTo>
                  <a:pt x="1287" y="2755"/>
                </a:lnTo>
                <a:lnTo>
                  <a:pt x="1287" y="2020"/>
                </a:lnTo>
                <a:lnTo>
                  <a:pt x="1837" y="2020"/>
                </a:lnTo>
                <a:lnTo>
                  <a:pt x="1837" y="1469"/>
                </a:lnTo>
                <a:lnTo>
                  <a:pt x="2573" y="1469"/>
                </a:lnTo>
                <a:lnTo>
                  <a:pt x="2573" y="2020"/>
                </a:lnTo>
                <a:lnTo>
                  <a:pt x="3124" y="2020"/>
                </a:lnTo>
                <a:lnTo>
                  <a:pt x="3124" y="2755"/>
                </a:lnTo>
                <a:close/>
                <a:moveTo>
                  <a:pt x="1287" y="1102"/>
                </a:moveTo>
                <a:lnTo>
                  <a:pt x="1287" y="1102"/>
                </a:lnTo>
                <a:lnTo>
                  <a:pt x="1288" y="1064"/>
                </a:lnTo>
                <a:lnTo>
                  <a:pt x="1292" y="1027"/>
                </a:lnTo>
                <a:lnTo>
                  <a:pt x="1297" y="990"/>
                </a:lnTo>
                <a:lnTo>
                  <a:pt x="1305" y="954"/>
                </a:lnTo>
                <a:lnTo>
                  <a:pt x="1315" y="919"/>
                </a:lnTo>
                <a:lnTo>
                  <a:pt x="1328" y="883"/>
                </a:lnTo>
                <a:lnTo>
                  <a:pt x="1342" y="850"/>
                </a:lnTo>
                <a:lnTo>
                  <a:pt x="1359" y="816"/>
                </a:lnTo>
                <a:lnTo>
                  <a:pt x="1377" y="784"/>
                </a:lnTo>
                <a:lnTo>
                  <a:pt x="1397" y="752"/>
                </a:lnTo>
                <a:lnTo>
                  <a:pt x="1419" y="721"/>
                </a:lnTo>
                <a:lnTo>
                  <a:pt x="1444" y="691"/>
                </a:lnTo>
                <a:lnTo>
                  <a:pt x="1469" y="662"/>
                </a:lnTo>
                <a:lnTo>
                  <a:pt x="1497" y="635"/>
                </a:lnTo>
                <a:lnTo>
                  <a:pt x="1525" y="608"/>
                </a:lnTo>
                <a:lnTo>
                  <a:pt x="1555" y="583"/>
                </a:lnTo>
                <a:lnTo>
                  <a:pt x="1588" y="559"/>
                </a:lnTo>
                <a:lnTo>
                  <a:pt x="1621" y="535"/>
                </a:lnTo>
                <a:lnTo>
                  <a:pt x="1656" y="513"/>
                </a:lnTo>
                <a:lnTo>
                  <a:pt x="1691" y="493"/>
                </a:lnTo>
                <a:lnTo>
                  <a:pt x="1729" y="473"/>
                </a:lnTo>
                <a:lnTo>
                  <a:pt x="1767" y="456"/>
                </a:lnTo>
                <a:lnTo>
                  <a:pt x="1807" y="440"/>
                </a:lnTo>
                <a:lnTo>
                  <a:pt x="1848" y="425"/>
                </a:lnTo>
                <a:lnTo>
                  <a:pt x="1889" y="411"/>
                </a:lnTo>
                <a:lnTo>
                  <a:pt x="1932" y="400"/>
                </a:lnTo>
                <a:lnTo>
                  <a:pt x="1975" y="390"/>
                </a:lnTo>
                <a:lnTo>
                  <a:pt x="2020" y="382"/>
                </a:lnTo>
                <a:lnTo>
                  <a:pt x="2066" y="376"/>
                </a:lnTo>
                <a:lnTo>
                  <a:pt x="2111" y="371"/>
                </a:lnTo>
                <a:lnTo>
                  <a:pt x="2158" y="368"/>
                </a:lnTo>
                <a:lnTo>
                  <a:pt x="2205" y="367"/>
                </a:lnTo>
                <a:lnTo>
                  <a:pt x="2252" y="368"/>
                </a:lnTo>
                <a:lnTo>
                  <a:pt x="2299" y="371"/>
                </a:lnTo>
                <a:lnTo>
                  <a:pt x="2345" y="376"/>
                </a:lnTo>
                <a:lnTo>
                  <a:pt x="2390" y="382"/>
                </a:lnTo>
                <a:lnTo>
                  <a:pt x="2434" y="390"/>
                </a:lnTo>
                <a:lnTo>
                  <a:pt x="2477" y="400"/>
                </a:lnTo>
                <a:lnTo>
                  <a:pt x="2520" y="411"/>
                </a:lnTo>
                <a:lnTo>
                  <a:pt x="2562" y="425"/>
                </a:lnTo>
                <a:lnTo>
                  <a:pt x="2603" y="440"/>
                </a:lnTo>
                <a:lnTo>
                  <a:pt x="2643" y="456"/>
                </a:lnTo>
                <a:lnTo>
                  <a:pt x="2680" y="473"/>
                </a:lnTo>
                <a:lnTo>
                  <a:pt x="2718" y="493"/>
                </a:lnTo>
                <a:lnTo>
                  <a:pt x="2754" y="513"/>
                </a:lnTo>
                <a:lnTo>
                  <a:pt x="2789" y="535"/>
                </a:lnTo>
                <a:lnTo>
                  <a:pt x="2822" y="559"/>
                </a:lnTo>
                <a:lnTo>
                  <a:pt x="2854" y="583"/>
                </a:lnTo>
                <a:lnTo>
                  <a:pt x="2884" y="608"/>
                </a:lnTo>
                <a:lnTo>
                  <a:pt x="2914" y="635"/>
                </a:lnTo>
                <a:lnTo>
                  <a:pt x="2941" y="662"/>
                </a:lnTo>
                <a:lnTo>
                  <a:pt x="2966" y="691"/>
                </a:lnTo>
                <a:lnTo>
                  <a:pt x="2991" y="721"/>
                </a:lnTo>
                <a:lnTo>
                  <a:pt x="3012" y="752"/>
                </a:lnTo>
                <a:lnTo>
                  <a:pt x="3032" y="784"/>
                </a:lnTo>
                <a:lnTo>
                  <a:pt x="3051" y="816"/>
                </a:lnTo>
                <a:lnTo>
                  <a:pt x="3068" y="850"/>
                </a:lnTo>
                <a:lnTo>
                  <a:pt x="3082" y="883"/>
                </a:lnTo>
                <a:lnTo>
                  <a:pt x="3094" y="919"/>
                </a:lnTo>
                <a:lnTo>
                  <a:pt x="3104" y="954"/>
                </a:lnTo>
                <a:lnTo>
                  <a:pt x="3112" y="990"/>
                </a:lnTo>
                <a:lnTo>
                  <a:pt x="3118" y="1027"/>
                </a:lnTo>
                <a:lnTo>
                  <a:pt x="3122" y="1064"/>
                </a:lnTo>
                <a:lnTo>
                  <a:pt x="3124" y="1102"/>
                </a:lnTo>
                <a:lnTo>
                  <a:pt x="1287" y="110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137094" y="1195563"/>
            <a:ext cx="3020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Model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137094" y="1645183"/>
            <a:ext cx="528017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Random Forest Classifier we got accuracy of 97% 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37093" y="2892440"/>
            <a:ext cx="3143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Model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137094" y="3342060"/>
            <a:ext cx="528017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Random Forest Classifier we got accuracy of 99%.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122724" y="4589317"/>
            <a:ext cx="439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 (Support Vector Machine)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122725" y="5038937"/>
            <a:ext cx="528017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SVM we got accuracy of 92%.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1320" y="0"/>
            <a:ext cx="131018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2" r="8611"/>
          <a:stretch>
            <a:fillRect/>
          </a:stretch>
        </p:blipFill>
        <p:spPr>
          <a:xfrm>
            <a:off x="873455" y="454641"/>
            <a:ext cx="4597630" cy="59487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0813" y="1460310"/>
            <a:ext cx="3589360" cy="4107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0173" y="1647967"/>
            <a:ext cx="4094328" cy="128289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05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0173" y="3223429"/>
            <a:ext cx="6338780" cy="1426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Benefits</a:t>
            </a: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11" name="矩形 10"/>
          <p:cNvSpPr/>
          <p:nvPr/>
        </p:nvSpPr>
        <p:spPr>
          <a:xfrm>
            <a:off x="5909481" y="4674357"/>
            <a:ext cx="6079472" cy="1071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could </a:t>
            </a:r>
            <a:r>
              <a:rPr lang="en-IN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greately</a:t>
            </a:r>
            <a:r>
              <a:rPr lang="en-I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help in early detection, Cost Saving, Proper Resource Allocation, etc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46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04715" y="232011"/>
            <a:ext cx="532263" cy="532263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61664" y="232011"/>
            <a:ext cx="532263" cy="5322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876" y="293425"/>
            <a:ext cx="4337715" cy="409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Benefits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47" name="KSO_Shape"/>
          <p:cNvSpPr/>
          <p:nvPr/>
        </p:nvSpPr>
        <p:spPr bwMode="auto">
          <a:xfrm>
            <a:off x="573205" y="2332973"/>
            <a:ext cx="3214595" cy="3252541"/>
          </a:xfrm>
          <a:custGeom>
            <a:avLst/>
            <a:gdLst>
              <a:gd name="T0" fmla="*/ 912343 w 2122487"/>
              <a:gd name="T1" fmla="*/ 702822 h 2147888"/>
              <a:gd name="T2" fmla="*/ 1019025 w 2122487"/>
              <a:gd name="T3" fmla="*/ 752822 h 2147888"/>
              <a:gd name="T4" fmla="*/ 832155 w 2122487"/>
              <a:gd name="T5" fmla="*/ 978408 h 2147888"/>
              <a:gd name="T6" fmla="*/ 836610 w 2122487"/>
              <a:gd name="T7" fmla="*/ 1025591 h 2147888"/>
              <a:gd name="T8" fmla="*/ 871077 w 2122487"/>
              <a:gd name="T9" fmla="*/ 1060097 h 2147888"/>
              <a:gd name="T10" fmla="*/ 918908 w 2122487"/>
              <a:gd name="T11" fmla="*/ 1064792 h 2147888"/>
              <a:gd name="T12" fmla="*/ 1142824 w 2122487"/>
              <a:gd name="T13" fmla="*/ 878643 h 2147888"/>
              <a:gd name="T14" fmla="*/ 1191827 w 2122487"/>
              <a:gd name="T15" fmla="*/ 988502 h 2147888"/>
              <a:gd name="T16" fmla="*/ 1204958 w 2122487"/>
              <a:gd name="T17" fmla="*/ 1109158 h 2147888"/>
              <a:gd name="T18" fmla="*/ 1179401 w 2122487"/>
              <a:gd name="T19" fmla="*/ 1219955 h 2147888"/>
              <a:gd name="T20" fmla="*/ 1117736 w 2122487"/>
              <a:gd name="T21" fmla="*/ 1312678 h 2147888"/>
              <a:gd name="T22" fmla="*/ 1023715 w 2122487"/>
              <a:gd name="T23" fmla="*/ 1377702 h 2147888"/>
              <a:gd name="T24" fmla="*/ 902964 w 2122487"/>
              <a:gd name="T25" fmla="*/ 1403523 h 2147888"/>
              <a:gd name="T26" fmla="*/ 778931 w 2122487"/>
              <a:gd name="T27" fmla="*/ 1384040 h 2147888"/>
              <a:gd name="T28" fmla="*/ 665215 w 2122487"/>
              <a:gd name="T29" fmla="*/ 1323007 h 2147888"/>
              <a:gd name="T30" fmla="*/ 573772 w 2122487"/>
              <a:gd name="T31" fmla="*/ 1227937 h 2147888"/>
              <a:gd name="T32" fmla="*/ 516094 w 2122487"/>
              <a:gd name="T33" fmla="*/ 1106576 h 2147888"/>
              <a:gd name="T34" fmla="*/ 502494 w 2122487"/>
              <a:gd name="T35" fmla="*/ 976295 h 2147888"/>
              <a:gd name="T36" fmla="*/ 532740 w 2122487"/>
              <a:gd name="T37" fmla="*/ 861037 h 2147888"/>
              <a:gd name="T38" fmla="*/ 599095 w 2122487"/>
              <a:gd name="T39" fmla="*/ 769723 h 2147888"/>
              <a:gd name="T40" fmla="*/ 694523 w 2122487"/>
              <a:gd name="T41" fmla="*/ 709864 h 2147888"/>
              <a:gd name="T42" fmla="*/ 707682 w 2122487"/>
              <a:gd name="T43" fmla="*/ 270333 h 2147888"/>
              <a:gd name="T44" fmla="*/ 967579 w 2122487"/>
              <a:gd name="T45" fmla="*/ 311164 h 2147888"/>
              <a:gd name="T46" fmla="*/ 1199095 w 2122487"/>
              <a:gd name="T47" fmla="*/ 424976 h 2147888"/>
              <a:gd name="T48" fmla="*/ 1065159 w 2122487"/>
              <a:gd name="T49" fmla="*/ 618808 h 2147888"/>
              <a:gd name="T50" fmla="*/ 908704 w 2122487"/>
              <a:gd name="T51" fmla="*/ 552164 h 2147888"/>
              <a:gd name="T52" fmla="*/ 737471 w 2122487"/>
              <a:gd name="T53" fmla="*/ 537849 h 2147888"/>
              <a:gd name="T54" fmla="*/ 574215 w 2122487"/>
              <a:gd name="T55" fmla="*/ 582435 h 2147888"/>
              <a:gd name="T56" fmla="*/ 444031 w 2122487"/>
              <a:gd name="T57" fmla="*/ 680760 h 2147888"/>
              <a:gd name="T58" fmla="*/ 357477 w 2122487"/>
              <a:gd name="T59" fmla="*/ 823904 h 2147888"/>
              <a:gd name="T60" fmla="*/ 327218 w 2122487"/>
              <a:gd name="T61" fmla="*/ 1000841 h 2147888"/>
              <a:gd name="T62" fmla="*/ 365217 w 2122487"/>
              <a:gd name="T63" fmla="*/ 1194908 h 2147888"/>
              <a:gd name="T64" fmla="*/ 466315 w 2122487"/>
              <a:gd name="T65" fmla="*/ 1365508 h 2147888"/>
              <a:gd name="T66" fmla="*/ 613387 w 2122487"/>
              <a:gd name="T67" fmla="*/ 1493165 h 2147888"/>
              <a:gd name="T68" fmla="*/ 788841 w 2122487"/>
              <a:gd name="T69" fmla="*/ 1565207 h 2147888"/>
              <a:gd name="T70" fmla="*/ 973913 w 2122487"/>
              <a:gd name="T71" fmla="*/ 1572012 h 2147888"/>
              <a:gd name="T72" fmla="*/ 1140454 w 2122487"/>
              <a:gd name="T73" fmla="*/ 1512173 h 2147888"/>
              <a:gd name="T74" fmla="*/ 1261958 w 2122487"/>
              <a:gd name="T75" fmla="*/ 1401881 h 2147888"/>
              <a:gd name="T76" fmla="*/ 1333970 w 2122487"/>
              <a:gd name="T77" fmla="*/ 1257093 h 2147888"/>
              <a:gd name="T78" fmla="*/ 1352970 w 2122487"/>
              <a:gd name="T79" fmla="*/ 1091891 h 2147888"/>
              <a:gd name="T80" fmla="*/ 1315439 w 2122487"/>
              <a:gd name="T81" fmla="*/ 918474 h 2147888"/>
              <a:gd name="T82" fmla="*/ 1236860 w 2122487"/>
              <a:gd name="T83" fmla="*/ 776268 h 2147888"/>
              <a:gd name="T84" fmla="*/ 1515992 w 2122487"/>
              <a:gd name="T85" fmla="*/ 787767 h 2147888"/>
              <a:gd name="T86" fmla="*/ 1600201 w 2122487"/>
              <a:gd name="T87" fmla="*/ 1046365 h 2147888"/>
              <a:gd name="T88" fmla="*/ 1601609 w 2122487"/>
              <a:gd name="T89" fmla="*/ 1305669 h 2147888"/>
              <a:gd name="T90" fmla="*/ 1520918 w 2122487"/>
              <a:gd name="T91" fmla="*/ 1543852 h 2147888"/>
              <a:gd name="T92" fmla="*/ 1360241 w 2122487"/>
              <a:gd name="T93" fmla="*/ 1741205 h 2147888"/>
              <a:gd name="T94" fmla="*/ 1120516 w 2122487"/>
              <a:gd name="T95" fmla="*/ 1871678 h 2147888"/>
              <a:gd name="T96" fmla="*/ 933333 w 2122487"/>
              <a:gd name="T97" fmla="*/ 1904296 h 2147888"/>
              <a:gd name="T98" fmla="*/ 637078 w 2122487"/>
              <a:gd name="T99" fmla="*/ 1862291 h 2147888"/>
              <a:gd name="T100" fmla="*/ 363810 w 2122487"/>
              <a:gd name="T101" fmla="*/ 1714923 h 2147888"/>
              <a:gd name="T102" fmla="*/ 147775 w 2122487"/>
              <a:gd name="T103" fmla="*/ 1479789 h 2147888"/>
              <a:gd name="T104" fmla="*/ 36357 w 2122487"/>
              <a:gd name="T105" fmla="*/ 1238790 h 2147888"/>
              <a:gd name="T106" fmla="*/ 3284 w 2122487"/>
              <a:gd name="T107" fmla="*/ 1068424 h 2147888"/>
              <a:gd name="T108" fmla="*/ 30963 w 2122487"/>
              <a:gd name="T109" fmla="*/ 773452 h 2147888"/>
              <a:gd name="T110" fmla="*/ 154578 w 2122487"/>
              <a:gd name="T111" fmla="*/ 533391 h 2147888"/>
              <a:gd name="T112" fmla="*/ 348563 w 2122487"/>
              <a:gd name="T113" fmla="*/ 365371 h 2147888"/>
              <a:gd name="T114" fmla="*/ 592276 w 2122487"/>
              <a:gd name="T115" fmla="*/ 279719 h 2147888"/>
              <a:gd name="T116" fmla="*/ 1692442 w 2122487"/>
              <a:gd name="T117" fmla="*/ 169898 h 2147888"/>
              <a:gd name="T118" fmla="*/ 1726464 w 2122487"/>
              <a:gd name="T119" fmla="*/ 211020 h 2147888"/>
              <a:gd name="T120" fmla="*/ 926586 w 2122487"/>
              <a:gd name="T121" fmla="*/ 1021959 h 2147888"/>
              <a:gd name="T122" fmla="*/ 877782 w 2122487"/>
              <a:gd name="T123" fmla="*/ 1001280 h 2147888"/>
              <a:gd name="T124" fmla="*/ 1654900 w 2122487"/>
              <a:gd name="T125" fmla="*/ 181412 h 21478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22487" h="2147888">
                <a:moveTo>
                  <a:pt x="904800" y="776287"/>
                </a:moveTo>
                <a:lnTo>
                  <a:pt x="914580" y="776287"/>
                </a:lnTo>
                <a:lnTo>
                  <a:pt x="924095" y="776287"/>
                </a:lnTo>
                <a:lnTo>
                  <a:pt x="933610" y="776552"/>
                </a:lnTo>
                <a:lnTo>
                  <a:pt x="943390" y="777081"/>
                </a:lnTo>
                <a:lnTo>
                  <a:pt x="952906" y="777875"/>
                </a:lnTo>
                <a:lnTo>
                  <a:pt x="962421" y="778934"/>
                </a:lnTo>
                <a:lnTo>
                  <a:pt x="971937" y="780257"/>
                </a:lnTo>
                <a:lnTo>
                  <a:pt x="981452" y="781845"/>
                </a:lnTo>
                <a:lnTo>
                  <a:pt x="991232" y="783433"/>
                </a:lnTo>
                <a:lnTo>
                  <a:pt x="1000483" y="785551"/>
                </a:lnTo>
                <a:lnTo>
                  <a:pt x="1009999" y="787668"/>
                </a:lnTo>
                <a:lnTo>
                  <a:pt x="1019250" y="790050"/>
                </a:lnTo>
                <a:lnTo>
                  <a:pt x="1028501" y="792432"/>
                </a:lnTo>
                <a:lnTo>
                  <a:pt x="1037488" y="795343"/>
                </a:lnTo>
                <a:lnTo>
                  <a:pt x="1046475" y="798519"/>
                </a:lnTo>
                <a:lnTo>
                  <a:pt x="1055462" y="801431"/>
                </a:lnTo>
                <a:lnTo>
                  <a:pt x="1064448" y="804872"/>
                </a:lnTo>
                <a:lnTo>
                  <a:pt x="1072907" y="808577"/>
                </a:lnTo>
                <a:lnTo>
                  <a:pt x="1081629" y="812282"/>
                </a:lnTo>
                <a:lnTo>
                  <a:pt x="1090352" y="815988"/>
                </a:lnTo>
                <a:lnTo>
                  <a:pt x="1099074" y="820222"/>
                </a:lnTo>
                <a:lnTo>
                  <a:pt x="1107532" y="824457"/>
                </a:lnTo>
                <a:lnTo>
                  <a:pt x="1115991" y="828956"/>
                </a:lnTo>
                <a:lnTo>
                  <a:pt x="1124449" y="833721"/>
                </a:lnTo>
                <a:lnTo>
                  <a:pt x="1132643" y="838485"/>
                </a:lnTo>
                <a:lnTo>
                  <a:pt x="1140572" y="843778"/>
                </a:lnTo>
                <a:lnTo>
                  <a:pt x="1148766" y="848807"/>
                </a:lnTo>
                <a:lnTo>
                  <a:pt x="1156696" y="854100"/>
                </a:lnTo>
                <a:lnTo>
                  <a:pt x="1164625" y="859658"/>
                </a:lnTo>
                <a:lnTo>
                  <a:pt x="959514" y="1065307"/>
                </a:lnTo>
                <a:lnTo>
                  <a:pt x="956342" y="1068483"/>
                </a:lnTo>
                <a:lnTo>
                  <a:pt x="953699" y="1071394"/>
                </a:lnTo>
                <a:lnTo>
                  <a:pt x="951320" y="1074570"/>
                </a:lnTo>
                <a:lnTo>
                  <a:pt x="948941" y="1078011"/>
                </a:lnTo>
                <a:lnTo>
                  <a:pt x="946826" y="1081452"/>
                </a:lnTo>
                <a:lnTo>
                  <a:pt x="944712" y="1084628"/>
                </a:lnTo>
                <a:lnTo>
                  <a:pt x="943126" y="1088333"/>
                </a:lnTo>
                <a:lnTo>
                  <a:pt x="941804" y="1092039"/>
                </a:lnTo>
                <a:lnTo>
                  <a:pt x="940218" y="1095744"/>
                </a:lnTo>
                <a:lnTo>
                  <a:pt x="938897" y="1099185"/>
                </a:lnTo>
                <a:lnTo>
                  <a:pt x="938104" y="1103155"/>
                </a:lnTo>
                <a:lnTo>
                  <a:pt x="937311" y="1106860"/>
                </a:lnTo>
                <a:lnTo>
                  <a:pt x="936518" y="1110830"/>
                </a:lnTo>
                <a:lnTo>
                  <a:pt x="935989" y="1114536"/>
                </a:lnTo>
                <a:lnTo>
                  <a:pt x="935725" y="1118506"/>
                </a:lnTo>
                <a:lnTo>
                  <a:pt x="935725" y="1122211"/>
                </a:lnTo>
                <a:lnTo>
                  <a:pt x="935725" y="1126181"/>
                </a:lnTo>
                <a:lnTo>
                  <a:pt x="935989" y="1130151"/>
                </a:lnTo>
                <a:lnTo>
                  <a:pt x="936518" y="1133857"/>
                </a:lnTo>
                <a:lnTo>
                  <a:pt x="937311" y="1137827"/>
                </a:lnTo>
                <a:lnTo>
                  <a:pt x="938104" y="1141532"/>
                </a:lnTo>
                <a:lnTo>
                  <a:pt x="938897" y="1145502"/>
                </a:lnTo>
                <a:lnTo>
                  <a:pt x="940218" y="1148943"/>
                </a:lnTo>
                <a:lnTo>
                  <a:pt x="941804" y="1152648"/>
                </a:lnTo>
                <a:lnTo>
                  <a:pt x="943126" y="1156354"/>
                </a:lnTo>
                <a:lnTo>
                  <a:pt x="944712" y="1160059"/>
                </a:lnTo>
                <a:lnTo>
                  <a:pt x="946826" y="1163235"/>
                </a:lnTo>
                <a:lnTo>
                  <a:pt x="948941" y="1166676"/>
                </a:lnTo>
                <a:lnTo>
                  <a:pt x="951320" y="1170116"/>
                </a:lnTo>
                <a:lnTo>
                  <a:pt x="953699" y="1173292"/>
                </a:lnTo>
                <a:lnTo>
                  <a:pt x="956342" y="1176204"/>
                </a:lnTo>
                <a:lnTo>
                  <a:pt x="959514" y="1179380"/>
                </a:lnTo>
                <a:lnTo>
                  <a:pt x="962157" y="1182291"/>
                </a:lnTo>
                <a:lnTo>
                  <a:pt x="965329" y="1184673"/>
                </a:lnTo>
                <a:lnTo>
                  <a:pt x="968501" y="1187320"/>
                </a:lnTo>
                <a:lnTo>
                  <a:pt x="971408" y="1189437"/>
                </a:lnTo>
                <a:lnTo>
                  <a:pt x="974844" y="1191819"/>
                </a:lnTo>
                <a:lnTo>
                  <a:pt x="978280" y="1193407"/>
                </a:lnTo>
                <a:lnTo>
                  <a:pt x="981981" y="1195260"/>
                </a:lnTo>
                <a:lnTo>
                  <a:pt x="985417" y="1196848"/>
                </a:lnTo>
                <a:lnTo>
                  <a:pt x="989117" y="1198171"/>
                </a:lnTo>
                <a:lnTo>
                  <a:pt x="992818" y="1199495"/>
                </a:lnTo>
                <a:lnTo>
                  <a:pt x="996518" y="1200553"/>
                </a:lnTo>
                <a:lnTo>
                  <a:pt x="1000483" y="1201612"/>
                </a:lnTo>
                <a:lnTo>
                  <a:pt x="1004184" y="1202141"/>
                </a:lnTo>
                <a:lnTo>
                  <a:pt x="1008148" y="1202671"/>
                </a:lnTo>
                <a:lnTo>
                  <a:pt x="1012113" y="1202935"/>
                </a:lnTo>
                <a:lnTo>
                  <a:pt x="1016342" y="1202935"/>
                </a:lnTo>
                <a:lnTo>
                  <a:pt x="1020307" y="1202935"/>
                </a:lnTo>
                <a:lnTo>
                  <a:pt x="1024272" y="1202671"/>
                </a:lnTo>
                <a:lnTo>
                  <a:pt x="1028237" y="1202141"/>
                </a:lnTo>
                <a:lnTo>
                  <a:pt x="1032201" y="1201612"/>
                </a:lnTo>
                <a:lnTo>
                  <a:pt x="1035902" y="1200553"/>
                </a:lnTo>
                <a:lnTo>
                  <a:pt x="1039602" y="1199495"/>
                </a:lnTo>
                <a:lnTo>
                  <a:pt x="1043303" y="1198171"/>
                </a:lnTo>
                <a:lnTo>
                  <a:pt x="1047003" y="1196848"/>
                </a:lnTo>
                <a:lnTo>
                  <a:pt x="1050704" y="1195260"/>
                </a:lnTo>
                <a:lnTo>
                  <a:pt x="1054140" y="1193407"/>
                </a:lnTo>
                <a:lnTo>
                  <a:pt x="1057576" y="1191819"/>
                </a:lnTo>
                <a:lnTo>
                  <a:pt x="1061012" y="1189437"/>
                </a:lnTo>
                <a:lnTo>
                  <a:pt x="1064184" y="1187320"/>
                </a:lnTo>
                <a:lnTo>
                  <a:pt x="1067092" y="1184673"/>
                </a:lnTo>
                <a:lnTo>
                  <a:pt x="1070263" y="1182291"/>
                </a:lnTo>
                <a:lnTo>
                  <a:pt x="1073435" y="1179380"/>
                </a:lnTo>
                <a:lnTo>
                  <a:pt x="1277490" y="974790"/>
                </a:lnTo>
                <a:lnTo>
                  <a:pt x="1282776" y="982730"/>
                </a:lnTo>
                <a:lnTo>
                  <a:pt x="1288327" y="990670"/>
                </a:lnTo>
                <a:lnTo>
                  <a:pt x="1293349" y="998610"/>
                </a:lnTo>
                <a:lnTo>
                  <a:pt x="1298106" y="1007080"/>
                </a:lnTo>
                <a:lnTo>
                  <a:pt x="1302864" y="1015284"/>
                </a:lnTo>
                <a:lnTo>
                  <a:pt x="1307358" y="1024018"/>
                </a:lnTo>
                <a:lnTo>
                  <a:pt x="1311851" y="1032488"/>
                </a:lnTo>
                <a:lnTo>
                  <a:pt x="1316080" y="1041222"/>
                </a:lnTo>
                <a:lnTo>
                  <a:pt x="1320309" y="1049956"/>
                </a:lnTo>
                <a:lnTo>
                  <a:pt x="1323745" y="1058955"/>
                </a:lnTo>
                <a:lnTo>
                  <a:pt x="1327710" y="1067954"/>
                </a:lnTo>
                <a:lnTo>
                  <a:pt x="1331146" y="1077217"/>
                </a:lnTo>
                <a:lnTo>
                  <a:pt x="1334582" y="1086216"/>
                </a:lnTo>
                <a:lnTo>
                  <a:pt x="1337490" y="1095744"/>
                </a:lnTo>
                <a:lnTo>
                  <a:pt x="1340662" y="1105007"/>
                </a:lnTo>
                <a:lnTo>
                  <a:pt x="1343569" y="1114536"/>
                </a:lnTo>
                <a:lnTo>
                  <a:pt x="1345948" y="1124328"/>
                </a:lnTo>
                <a:lnTo>
                  <a:pt x="1348327" y="1134386"/>
                </a:lnTo>
                <a:lnTo>
                  <a:pt x="1350442" y="1144179"/>
                </a:lnTo>
                <a:lnTo>
                  <a:pt x="1352556" y="1153971"/>
                </a:lnTo>
                <a:lnTo>
                  <a:pt x="1354142" y="1164029"/>
                </a:lnTo>
                <a:lnTo>
                  <a:pt x="1355464" y="1173822"/>
                </a:lnTo>
                <a:lnTo>
                  <a:pt x="1356785" y="1183350"/>
                </a:lnTo>
                <a:lnTo>
                  <a:pt x="1357578" y="1193143"/>
                </a:lnTo>
                <a:lnTo>
                  <a:pt x="1358371" y="1202935"/>
                </a:lnTo>
                <a:lnTo>
                  <a:pt x="1358900" y="1212464"/>
                </a:lnTo>
                <a:lnTo>
                  <a:pt x="1358900" y="1221992"/>
                </a:lnTo>
                <a:lnTo>
                  <a:pt x="1358900" y="1231520"/>
                </a:lnTo>
                <a:lnTo>
                  <a:pt x="1358900" y="1241048"/>
                </a:lnTo>
                <a:lnTo>
                  <a:pt x="1358371" y="1250576"/>
                </a:lnTo>
                <a:lnTo>
                  <a:pt x="1357843" y="1260104"/>
                </a:lnTo>
                <a:lnTo>
                  <a:pt x="1357050" y="1269368"/>
                </a:lnTo>
                <a:lnTo>
                  <a:pt x="1355728" y="1278631"/>
                </a:lnTo>
                <a:lnTo>
                  <a:pt x="1354406" y="1287895"/>
                </a:lnTo>
                <a:lnTo>
                  <a:pt x="1353085" y="1296893"/>
                </a:lnTo>
                <a:lnTo>
                  <a:pt x="1350970" y="1306157"/>
                </a:lnTo>
                <a:lnTo>
                  <a:pt x="1349120" y="1315156"/>
                </a:lnTo>
                <a:lnTo>
                  <a:pt x="1346741" y="1324154"/>
                </a:lnTo>
                <a:lnTo>
                  <a:pt x="1344627" y="1332889"/>
                </a:lnTo>
                <a:lnTo>
                  <a:pt x="1341983" y="1341358"/>
                </a:lnTo>
                <a:lnTo>
                  <a:pt x="1339076" y="1350092"/>
                </a:lnTo>
                <a:lnTo>
                  <a:pt x="1336168" y="1358826"/>
                </a:lnTo>
                <a:lnTo>
                  <a:pt x="1332732" y="1367296"/>
                </a:lnTo>
                <a:lnTo>
                  <a:pt x="1329560" y="1375500"/>
                </a:lnTo>
                <a:lnTo>
                  <a:pt x="1325860" y="1383970"/>
                </a:lnTo>
                <a:lnTo>
                  <a:pt x="1321895" y="1391910"/>
                </a:lnTo>
                <a:lnTo>
                  <a:pt x="1317930" y="1399850"/>
                </a:lnTo>
                <a:lnTo>
                  <a:pt x="1313701" y="1407790"/>
                </a:lnTo>
                <a:lnTo>
                  <a:pt x="1309208" y="1415730"/>
                </a:lnTo>
                <a:lnTo>
                  <a:pt x="1304450" y="1423406"/>
                </a:lnTo>
                <a:lnTo>
                  <a:pt x="1299428" y="1431081"/>
                </a:lnTo>
                <a:lnTo>
                  <a:pt x="1294406" y="1438492"/>
                </a:lnTo>
                <a:lnTo>
                  <a:pt x="1289384" y="1445638"/>
                </a:lnTo>
                <a:lnTo>
                  <a:pt x="1283833" y="1453049"/>
                </a:lnTo>
                <a:lnTo>
                  <a:pt x="1278018" y="1459930"/>
                </a:lnTo>
                <a:lnTo>
                  <a:pt x="1272203" y="1466812"/>
                </a:lnTo>
                <a:lnTo>
                  <a:pt x="1266388" y="1473428"/>
                </a:lnTo>
                <a:lnTo>
                  <a:pt x="1260044" y="1480045"/>
                </a:lnTo>
                <a:lnTo>
                  <a:pt x="1253701" y="1486397"/>
                </a:lnTo>
                <a:lnTo>
                  <a:pt x="1247093" y="1492749"/>
                </a:lnTo>
                <a:lnTo>
                  <a:pt x="1240221" y="1498837"/>
                </a:lnTo>
                <a:lnTo>
                  <a:pt x="1233613" y="1504659"/>
                </a:lnTo>
                <a:lnTo>
                  <a:pt x="1226212" y="1510218"/>
                </a:lnTo>
                <a:lnTo>
                  <a:pt x="1218811" y="1516040"/>
                </a:lnTo>
                <a:lnTo>
                  <a:pt x="1211674" y="1521334"/>
                </a:lnTo>
                <a:lnTo>
                  <a:pt x="1203745" y="1526362"/>
                </a:lnTo>
                <a:lnTo>
                  <a:pt x="1195815" y="1531391"/>
                </a:lnTo>
                <a:lnTo>
                  <a:pt x="1187885" y="1536155"/>
                </a:lnTo>
                <a:lnTo>
                  <a:pt x="1179691" y="1540655"/>
                </a:lnTo>
                <a:lnTo>
                  <a:pt x="1171233" y="1545154"/>
                </a:lnTo>
                <a:lnTo>
                  <a:pt x="1162775" y="1549389"/>
                </a:lnTo>
                <a:lnTo>
                  <a:pt x="1154053" y="1553359"/>
                </a:lnTo>
                <a:lnTo>
                  <a:pt x="1145066" y="1557064"/>
                </a:lnTo>
                <a:lnTo>
                  <a:pt x="1136079" y="1560240"/>
                </a:lnTo>
                <a:lnTo>
                  <a:pt x="1127092" y="1563681"/>
                </a:lnTo>
                <a:lnTo>
                  <a:pt x="1117577" y="1566592"/>
                </a:lnTo>
                <a:lnTo>
                  <a:pt x="1108325" y="1569239"/>
                </a:lnTo>
                <a:lnTo>
                  <a:pt x="1098546" y="1571886"/>
                </a:lnTo>
                <a:lnTo>
                  <a:pt x="1089030" y="1574003"/>
                </a:lnTo>
                <a:lnTo>
                  <a:pt x="1078986" y="1576385"/>
                </a:lnTo>
                <a:lnTo>
                  <a:pt x="1068942" y="1577973"/>
                </a:lnTo>
                <a:lnTo>
                  <a:pt x="1058633" y="1579296"/>
                </a:lnTo>
                <a:lnTo>
                  <a:pt x="1048589" y="1580620"/>
                </a:lnTo>
                <a:lnTo>
                  <a:pt x="1038545" y="1581678"/>
                </a:lnTo>
                <a:lnTo>
                  <a:pt x="1028501" y="1582208"/>
                </a:lnTo>
                <a:lnTo>
                  <a:pt x="1017928" y="1582472"/>
                </a:lnTo>
                <a:lnTo>
                  <a:pt x="1007884" y="1582737"/>
                </a:lnTo>
                <a:lnTo>
                  <a:pt x="997840" y="1582472"/>
                </a:lnTo>
                <a:lnTo>
                  <a:pt x="987796" y="1582208"/>
                </a:lnTo>
                <a:lnTo>
                  <a:pt x="977752" y="1581414"/>
                </a:lnTo>
                <a:lnTo>
                  <a:pt x="967443" y="1580620"/>
                </a:lnTo>
                <a:lnTo>
                  <a:pt x="957399" y="1579032"/>
                </a:lnTo>
                <a:lnTo>
                  <a:pt x="947355" y="1577708"/>
                </a:lnTo>
                <a:lnTo>
                  <a:pt x="937575" y="1576120"/>
                </a:lnTo>
                <a:lnTo>
                  <a:pt x="927531" y="1574003"/>
                </a:lnTo>
                <a:lnTo>
                  <a:pt x="917487" y="1571886"/>
                </a:lnTo>
                <a:lnTo>
                  <a:pt x="907443" y="1569239"/>
                </a:lnTo>
                <a:lnTo>
                  <a:pt x="897663" y="1566857"/>
                </a:lnTo>
                <a:lnTo>
                  <a:pt x="887883" y="1563681"/>
                </a:lnTo>
                <a:lnTo>
                  <a:pt x="878103" y="1560505"/>
                </a:lnTo>
                <a:lnTo>
                  <a:pt x="868324" y="1557064"/>
                </a:lnTo>
                <a:lnTo>
                  <a:pt x="858808" y="1553359"/>
                </a:lnTo>
                <a:lnTo>
                  <a:pt x="849028" y="1549389"/>
                </a:lnTo>
                <a:lnTo>
                  <a:pt x="839513" y="1545419"/>
                </a:lnTo>
                <a:lnTo>
                  <a:pt x="829997" y="1540919"/>
                </a:lnTo>
                <a:lnTo>
                  <a:pt x="820746" y="1536420"/>
                </a:lnTo>
                <a:lnTo>
                  <a:pt x="811495" y="1531656"/>
                </a:lnTo>
                <a:lnTo>
                  <a:pt x="802508" y="1526627"/>
                </a:lnTo>
                <a:lnTo>
                  <a:pt x="793257" y="1521334"/>
                </a:lnTo>
                <a:lnTo>
                  <a:pt x="784535" y="1515776"/>
                </a:lnTo>
                <a:lnTo>
                  <a:pt x="775548" y="1509953"/>
                </a:lnTo>
                <a:lnTo>
                  <a:pt x="766825" y="1504130"/>
                </a:lnTo>
                <a:lnTo>
                  <a:pt x="758367" y="1498307"/>
                </a:lnTo>
                <a:lnTo>
                  <a:pt x="749909" y="1491691"/>
                </a:lnTo>
                <a:lnTo>
                  <a:pt x="741451" y="1485339"/>
                </a:lnTo>
                <a:lnTo>
                  <a:pt x="733257" y="1478457"/>
                </a:lnTo>
                <a:lnTo>
                  <a:pt x="725063" y="1471840"/>
                </a:lnTo>
                <a:lnTo>
                  <a:pt x="717398" y="1464694"/>
                </a:lnTo>
                <a:lnTo>
                  <a:pt x="709468" y="1457548"/>
                </a:lnTo>
                <a:lnTo>
                  <a:pt x="701803" y="1450137"/>
                </a:lnTo>
                <a:lnTo>
                  <a:pt x="694402" y="1442197"/>
                </a:lnTo>
                <a:lnTo>
                  <a:pt x="687001" y="1434787"/>
                </a:lnTo>
                <a:lnTo>
                  <a:pt x="679864" y="1426582"/>
                </a:lnTo>
                <a:lnTo>
                  <a:pt x="672992" y="1418377"/>
                </a:lnTo>
                <a:lnTo>
                  <a:pt x="666120" y="1410172"/>
                </a:lnTo>
                <a:lnTo>
                  <a:pt x="659512" y="1401967"/>
                </a:lnTo>
                <a:lnTo>
                  <a:pt x="652904" y="1393233"/>
                </a:lnTo>
                <a:lnTo>
                  <a:pt x="646824" y="1384499"/>
                </a:lnTo>
                <a:lnTo>
                  <a:pt x="641009" y="1375500"/>
                </a:lnTo>
                <a:lnTo>
                  <a:pt x="635194" y="1366502"/>
                </a:lnTo>
                <a:lnTo>
                  <a:pt x="629379" y="1357238"/>
                </a:lnTo>
                <a:lnTo>
                  <a:pt x="623829" y="1347975"/>
                </a:lnTo>
                <a:lnTo>
                  <a:pt x="618807" y="1338447"/>
                </a:lnTo>
                <a:lnTo>
                  <a:pt x="613784" y="1328918"/>
                </a:lnTo>
                <a:lnTo>
                  <a:pt x="609027" y="1319126"/>
                </a:lnTo>
                <a:lnTo>
                  <a:pt x="604533" y="1309068"/>
                </a:lnTo>
                <a:lnTo>
                  <a:pt x="600040" y="1299275"/>
                </a:lnTo>
                <a:lnTo>
                  <a:pt x="595811" y="1289218"/>
                </a:lnTo>
                <a:lnTo>
                  <a:pt x="592110" y="1278896"/>
                </a:lnTo>
                <a:lnTo>
                  <a:pt x="588410" y="1268309"/>
                </a:lnTo>
                <a:lnTo>
                  <a:pt x="585238" y="1257987"/>
                </a:lnTo>
                <a:lnTo>
                  <a:pt x="581802" y="1247665"/>
                </a:lnTo>
                <a:lnTo>
                  <a:pt x="578894" y="1237078"/>
                </a:lnTo>
                <a:lnTo>
                  <a:pt x="576515" y="1225962"/>
                </a:lnTo>
                <a:lnTo>
                  <a:pt x="573872" y="1215375"/>
                </a:lnTo>
                <a:lnTo>
                  <a:pt x="572022" y="1204523"/>
                </a:lnTo>
                <a:lnTo>
                  <a:pt x="570172" y="1193937"/>
                </a:lnTo>
                <a:lnTo>
                  <a:pt x="568586" y="1183615"/>
                </a:lnTo>
                <a:lnTo>
                  <a:pt x="567529" y="1173028"/>
                </a:lnTo>
                <a:lnTo>
                  <a:pt x="566736" y="1162441"/>
                </a:lnTo>
                <a:lnTo>
                  <a:pt x="565678" y="1152119"/>
                </a:lnTo>
                <a:lnTo>
                  <a:pt x="565414" y="1141797"/>
                </a:lnTo>
                <a:lnTo>
                  <a:pt x="565150" y="1131210"/>
                </a:lnTo>
                <a:lnTo>
                  <a:pt x="565414" y="1121152"/>
                </a:lnTo>
                <a:lnTo>
                  <a:pt x="565678" y="1110830"/>
                </a:lnTo>
                <a:lnTo>
                  <a:pt x="566471" y="1100773"/>
                </a:lnTo>
                <a:lnTo>
                  <a:pt x="567529" y="1090980"/>
                </a:lnTo>
                <a:lnTo>
                  <a:pt x="568586" y="1080923"/>
                </a:lnTo>
                <a:lnTo>
                  <a:pt x="569907" y="1071130"/>
                </a:lnTo>
                <a:lnTo>
                  <a:pt x="571493" y="1061337"/>
                </a:lnTo>
                <a:lnTo>
                  <a:pt x="573344" y="1051809"/>
                </a:lnTo>
                <a:lnTo>
                  <a:pt x="575723" y="1042281"/>
                </a:lnTo>
                <a:lnTo>
                  <a:pt x="577837" y="1033017"/>
                </a:lnTo>
                <a:lnTo>
                  <a:pt x="580480" y="1023754"/>
                </a:lnTo>
                <a:lnTo>
                  <a:pt x="583123" y="1014755"/>
                </a:lnTo>
                <a:lnTo>
                  <a:pt x="586295" y="1005756"/>
                </a:lnTo>
                <a:lnTo>
                  <a:pt x="589467" y="996757"/>
                </a:lnTo>
                <a:lnTo>
                  <a:pt x="592903" y="988023"/>
                </a:lnTo>
                <a:lnTo>
                  <a:pt x="596604" y="979289"/>
                </a:lnTo>
                <a:lnTo>
                  <a:pt x="600568" y="970820"/>
                </a:lnTo>
                <a:lnTo>
                  <a:pt x="604533" y="962615"/>
                </a:lnTo>
                <a:lnTo>
                  <a:pt x="609027" y="954410"/>
                </a:lnTo>
                <a:lnTo>
                  <a:pt x="613520" y="946205"/>
                </a:lnTo>
                <a:lnTo>
                  <a:pt x="618278" y="938001"/>
                </a:lnTo>
                <a:lnTo>
                  <a:pt x="623036" y="930590"/>
                </a:lnTo>
                <a:lnTo>
                  <a:pt x="628322" y="922650"/>
                </a:lnTo>
                <a:lnTo>
                  <a:pt x="633344" y="915239"/>
                </a:lnTo>
                <a:lnTo>
                  <a:pt x="638895" y="908093"/>
                </a:lnTo>
                <a:lnTo>
                  <a:pt x="644710" y="900947"/>
                </a:lnTo>
                <a:lnTo>
                  <a:pt x="650525" y="894065"/>
                </a:lnTo>
                <a:lnTo>
                  <a:pt x="656340" y="887184"/>
                </a:lnTo>
                <a:lnTo>
                  <a:pt x="662683" y="880567"/>
                </a:lnTo>
                <a:lnTo>
                  <a:pt x="669027" y="873950"/>
                </a:lnTo>
                <a:lnTo>
                  <a:pt x="675371" y="867863"/>
                </a:lnTo>
                <a:lnTo>
                  <a:pt x="682243" y="861511"/>
                </a:lnTo>
                <a:lnTo>
                  <a:pt x="688851" y="855688"/>
                </a:lnTo>
                <a:lnTo>
                  <a:pt x="695988" y="850130"/>
                </a:lnTo>
                <a:lnTo>
                  <a:pt x="703124" y="844572"/>
                </a:lnTo>
                <a:lnTo>
                  <a:pt x="710525" y="839279"/>
                </a:lnTo>
                <a:lnTo>
                  <a:pt x="718190" y="833985"/>
                </a:lnTo>
                <a:lnTo>
                  <a:pt x="725591" y="828956"/>
                </a:lnTo>
                <a:lnTo>
                  <a:pt x="733521" y="824192"/>
                </a:lnTo>
                <a:lnTo>
                  <a:pt x="741451" y="819693"/>
                </a:lnTo>
                <a:lnTo>
                  <a:pt x="749644" y="815458"/>
                </a:lnTo>
                <a:lnTo>
                  <a:pt x="757574" y="811224"/>
                </a:lnTo>
                <a:lnTo>
                  <a:pt x="765768" y="807518"/>
                </a:lnTo>
                <a:lnTo>
                  <a:pt x="774226" y="803813"/>
                </a:lnTo>
                <a:lnTo>
                  <a:pt x="782949" y="800372"/>
                </a:lnTo>
                <a:lnTo>
                  <a:pt x="791671" y="796931"/>
                </a:lnTo>
                <a:lnTo>
                  <a:pt x="800394" y="794285"/>
                </a:lnTo>
                <a:lnTo>
                  <a:pt x="809381" y="791373"/>
                </a:lnTo>
                <a:lnTo>
                  <a:pt x="818632" y="788991"/>
                </a:lnTo>
                <a:lnTo>
                  <a:pt x="827883" y="786345"/>
                </a:lnTo>
                <a:lnTo>
                  <a:pt x="837134" y="784492"/>
                </a:lnTo>
                <a:lnTo>
                  <a:pt x="846650" y="782375"/>
                </a:lnTo>
                <a:lnTo>
                  <a:pt x="856165" y="780787"/>
                </a:lnTo>
                <a:lnTo>
                  <a:pt x="865680" y="779198"/>
                </a:lnTo>
                <a:lnTo>
                  <a:pt x="875460" y="778140"/>
                </a:lnTo>
                <a:lnTo>
                  <a:pt x="885240" y="777346"/>
                </a:lnTo>
                <a:lnTo>
                  <a:pt x="894756" y="776816"/>
                </a:lnTo>
                <a:lnTo>
                  <a:pt x="904800" y="776287"/>
                </a:lnTo>
                <a:close/>
                <a:moveTo>
                  <a:pt x="797783" y="304800"/>
                </a:moveTo>
                <a:lnTo>
                  <a:pt x="819466" y="304800"/>
                </a:lnTo>
                <a:lnTo>
                  <a:pt x="840885" y="305594"/>
                </a:lnTo>
                <a:lnTo>
                  <a:pt x="862304" y="306652"/>
                </a:lnTo>
                <a:lnTo>
                  <a:pt x="883722" y="307975"/>
                </a:lnTo>
                <a:lnTo>
                  <a:pt x="904877" y="310356"/>
                </a:lnTo>
                <a:lnTo>
                  <a:pt x="925767" y="312738"/>
                </a:lnTo>
                <a:lnTo>
                  <a:pt x="946921" y="315913"/>
                </a:lnTo>
                <a:lnTo>
                  <a:pt x="968075" y="319617"/>
                </a:lnTo>
                <a:lnTo>
                  <a:pt x="988701" y="323586"/>
                </a:lnTo>
                <a:lnTo>
                  <a:pt x="1009591" y="328083"/>
                </a:lnTo>
                <a:lnTo>
                  <a:pt x="1029952" y="333111"/>
                </a:lnTo>
                <a:lnTo>
                  <a:pt x="1050577" y="338402"/>
                </a:lnTo>
                <a:lnTo>
                  <a:pt x="1070674" y="344223"/>
                </a:lnTo>
                <a:lnTo>
                  <a:pt x="1090770" y="350838"/>
                </a:lnTo>
                <a:lnTo>
                  <a:pt x="1110603" y="357188"/>
                </a:lnTo>
                <a:lnTo>
                  <a:pt x="1130170" y="364331"/>
                </a:lnTo>
                <a:lnTo>
                  <a:pt x="1149474" y="371740"/>
                </a:lnTo>
                <a:lnTo>
                  <a:pt x="1168513" y="379677"/>
                </a:lnTo>
                <a:lnTo>
                  <a:pt x="1187816" y="387879"/>
                </a:lnTo>
                <a:lnTo>
                  <a:pt x="1206855" y="396611"/>
                </a:lnTo>
                <a:lnTo>
                  <a:pt x="1225629" y="405606"/>
                </a:lnTo>
                <a:lnTo>
                  <a:pt x="1244139" y="415131"/>
                </a:lnTo>
                <a:lnTo>
                  <a:pt x="1262649" y="424656"/>
                </a:lnTo>
                <a:lnTo>
                  <a:pt x="1280895" y="434975"/>
                </a:lnTo>
                <a:lnTo>
                  <a:pt x="1298876" y="445294"/>
                </a:lnTo>
                <a:lnTo>
                  <a:pt x="1316593" y="456406"/>
                </a:lnTo>
                <a:lnTo>
                  <a:pt x="1334310" y="467519"/>
                </a:lnTo>
                <a:lnTo>
                  <a:pt x="1351762" y="479161"/>
                </a:lnTo>
                <a:lnTo>
                  <a:pt x="1368686" y="491067"/>
                </a:lnTo>
                <a:lnTo>
                  <a:pt x="1385609" y="503502"/>
                </a:lnTo>
                <a:lnTo>
                  <a:pt x="1404648" y="517790"/>
                </a:lnTo>
                <a:lnTo>
                  <a:pt x="1423158" y="532871"/>
                </a:lnTo>
                <a:lnTo>
                  <a:pt x="1441404" y="548217"/>
                </a:lnTo>
                <a:lnTo>
                  <a:pt x="1459385" y="563563"/>
                </a:lnTo>
                <a:lnTo>
                  <a:pt x="1273491" y="749565"/>
                </a:lnTo>
                <a:lnTo>
                  <a:pt x="1260270" y="738717"/>
                </a:lnTo>
                <a:lnTo>
                  <a:pt x="1253394" y="733161"/>
                </a:lnTo>
                <a:lnTo>
                  <a:pt x="1246519" y="728134"/>
                </a:lnTo>
                <a:lnTo>
                  <a:pt x="1235149" y="720196"/>
                </a:lnTo>
                <a:lnTo>
                  <a:pt x="1224043" y="712259"/>
                </a:lnTo>
                <a:lnTo>
                  <a:pt x="1212408" y="704850"/>
                </a:lnTo>
                <a:lnTo>
                  <a:pt x="1200773" y="697706"/>
                </a:lnTo>
                <a:lnTo>
                  <a:pt x="1188874" y="690298"/>
                </a:lnTo>
                <a:lnTo>
                  <a:pt x="1176710" y="683684"/>
                </a:lnTo>
                <a:lnTo>
                  <a:pt x="1164811" y="677069"/>
                </a:lnTo>
                <a:lnTo>
                  <a:pt x="1152647" y="670719"/>
                </a:lnTo>
                <a:lnTo>
                  <a:pt x="1140219" y="664634"/>
                </a:lnTo>
                <a:lnTo>
                  <a:pt x="1128055" y="658813"/>
                </a:lnTo>
                <a:lnTo>
                  <a:pt x="1115362" y="653521"/>
                </a:lnTo>
                <a:lnTo>
                  <a:pt x="1102670" y="648229"/>
                </a:lnTo>
                <a:lnTo>
                  <a:pt x="1089713" y="643202"/>
                </a:lnTo>
                <a:lnTo>
                  <a:pt x="1076756" y="638704"/>
                </a:lnTo>
                <a:lnTo>
                  <a:pt x="1064063" y="634206"/>
                </a:lnTo>
                <a:lnTo>
                  <a:pt x="1051106" y="629973"/>
                </a:lnTo>
                <a:lnTo>
                  <a:pt x="1037885" y="626004"/>
                </a:lnTo>
                <a:lnTo>
                  <a:pt x="1024399" y="622565"/>
                </a:lnTo>
                <a:lnTo>
                  <a:pt x="1010913" y="619390"/>
                </a:lnTo>
                <a:lnTo>
                  <a:pt x="997427" y="616479"/>
                </a:lnTo>
                <a:lnTo>
                  <a:pt x="983941" y="613569"/>
                </a:lnTo>
                <a:lnTo>
                  <a:pt x="970191" y="611452"/>
                </a:lnTo>
                <a:lnTo>
                  <a:pt x="956705" y="609336"/>
                </a:lnTo>
                <a:lnTo>
                  <a:pt x="942954" y="607748"/>
                </a:lnTo>
                <a:lnTo>
                  <a:pt x="928940" y="606425"/>
                </a:lnTo>
                <a:lnTo>
                  <a:pt x="915189" y="605102"/>
                </a:lnTo>
                <a:lnTo>
                  <a:pt x="901439" y="604573"/>
                </a:lnTo>
                <a:lnTo>
                  <a:pt x="887424" y="604044"/>
                </a:lnTo>
                <a:lnTo>
                  <a:pt x="873410" y="604044"/>
                </a:lnTo>
                <a:lnTo>
                  <a:pt x="859395" y="604573"/>
                </a:lnTo>
                <a:lnTo>
                  <a:pt x="845380" y="605102"/>
                </a:lnTo>
                <a:lnTo>
                  <a:pt x="831365" y="606425"/>
                </a:lnTo>
                <a:lnTo>
                  <a:pt x="817351" y="607748"/>
                </a:lnTo>
                <a:lnTo>
                  <a:pt x="803071" y="609336"/>
                </a:lnTo>
                <a:lnTo>
                  <a:pt x="789057" y="611452"/>
                </a:lnTo>
                <a:lnTo>
                  <a:pt x="775306" y="613834"/>
                </a:lnTo>
                <a:lnTo>
                  <a:pt x="761820" y="616744"/>
                </a:lnTo>
                <a:lnTo>
                  <a:pt x="748599" y="619919"/>
                </a:lnTo>
                <a:lnTo>
                  <a:pt x="735377" y="623359"/>
                </a:lnTo>
                <a:lnTo>
                  <a:pt x="722156" y="627063"/>
                </a:lnTo>
                <a:lnTo>
                  <a:pt x="709199" y="631296"/>
                </a:lnTo>
                <a:lnTo>
                  <a:pt x="696506" y="635794"/>
                </a:lnTo>
                <a:lnTo>
                  <a:pt x="683814" y="640556"/>
                </a:lnTo>
                <a:lnTo>
                  <a:pt x="671650" y="645584"/>
                </a:lnTo>
                <a:lnTo>
                  <a:pt x="659486" y="650875"/>
                </a:lnTo>
                <a:lnTo>
                  <a:pt x="647323" y="656696"/>
                </a:lnTo>
                <a:lnTo>
                  <a:pt x="635952" y="662517"/>
                </a:lnTo>
                <a:lnTo>
                  <a:pt x="624053" y="668867"/>
                </a:lnTo>
                <a:lnTo>
                  <a:pt x="612682" y="675481"/>
                </a:lnTo>
                <a:lnTo>
                  <a:pt x="601312" y="682361"/>
                </a:lnTo>
                <a:lnTo>
                  <a:pt x="590206" y="689769"/>
                </a:lnTo>
                <a:lnTo>
                  <a:pt x="579100" y="697442"/>
                </a:lnTo>
                <a:lnTo>
                  <a:pt x="568523" y="705115"/>
                </a:lnTo>
                <a:lnTo>
                  <a:pt x="558210" y="713317"/>
                </a:lnTo>
                <a:lnTo>
                  <a:pt x="548162" y="721784"/>
                </a:lnTo>
                <a:lnTo>
                  <a:pt x="537849" y="730515"/>
                </a:lnTo>
                <a:lnTo>
                  <a:pt x="528329" y="739246"/>
                </a:lnTo>
                <a:lnTo>
                  <a:pt x="518810" y="748507"/>
                </a:lnTo>
                <a:lnTo>
                  <a:pt x="509555" y="758032"/>
                </a:lnTo>
                <a:lnTo>
                  <a:pt x="500564" y="767557"/>
                </a:lnTo>
                <a:lnTo>
                  <a:pt x="491838" y="777346"/>
                </a:lnTo>
                <a:lnTo>
                  <a:pt x="483641" y="787665"/>
                </a:lnTo>
                <a:lnTo>
                  <a:pt x="475444" y="798248"/>
                </a:lnTo>
                <a:lnTo>
                  <a:pt x="467246" y="808832"/>
                </a:lnTo>
                <a:lnTo>
                  <a:pt x="459578" y="819679"/>
                </a:lnTo>
                <a:lnTo>
                  <a:pt x="452174" y="831057"/>
                </a:lnTo>
                <a:lnTo>
                  <a:pt x="444770" y="842434"/>
                </a:lnTo>
                <a:lnTo>
                  <a:pt x="438159" y="854340"/>
                </a:lnTo>
                <a:lnTo>
                  <a:pt x="431284" y="866246"/>
                </a:lnTo>
                <a:lnTo>
                  <a:pt x="425202" y="878417"/>
                </a:lnTo>
                <a:lnTo>
                  <a:pt x="419120" y="890852"/>
                </a:lnTo>
                <a:lnTo>
                  <a:pt x="413303" y="903288"/>
                </a:lnTo>
                <a:lnTo>
                  <a:pt x="408014" y="915988"/>
                </a:lnTo>
                <a:lnTo>
                  <a:pt x="402990" y="928952"/>
                </a:lnTo>
                <a:lnTo>
                  <a:pt x="398495" y="941917"/>
                </a:lnTo>
                <a:lnTo>
                  <a:pt x="393999" y="955411"/>
                </a:lnTo>
                <a:lnTo>
                  <a:pt x="390033" y="968905"/>
                </a:lnTo>
                <a:lnTo>
                  <a:pt x="386331" y="982398"/>
                </a:lnTo>
                <a:lnTo>
                  <a:pt x="383158" y="996157"/>
                </a:lnTo>
                <a:lnTo>
                  <a:pt x="379985" y="1010180"/>
                </a:lnTo>
                <a:lnTo>
                  <a:pt x="377076" y="1024467"/>
                </a:lnTo>
                <a:lnTo>
                  <a:pt x="374961" y="1038755"/>
                </a:lnTo>
                <a:lnTo>
                  <a:pt x="372845" y="1053571"/>
                </a:lnTo>
                <a:lnTo>
                  <a:pt x="371523" y="1068388"/>
                </a:lnTo>
                <a:lnTo>
                  <a:pt x="370201" y="1083205"/>
                </a:lnTo>
                <a:lnTo>
                  <a:pt x="369672" y="1098021"/>
                </a:lnTo>
                <a:lnTo>
                  <a:pt x="368879" y="1113367"/>
                </a:lnTo>
                <a:lnTo>
                  <a:pt x="368879" y="1128448"/>
                </a:lnTo>
                <a:lnTo>
                  <a:pt x="369143" y="1143794"/>
                </a:lnTo>
                <a:lnTo>
                  <a:pt x="370201" y="1159140"/>
                </a:lnTo>
                <a:lnTo>
                  <a:pt x="371523" y="1174750"/>
                </a:lnTo>
                <a:lnTo>
                  <a:pt x="372845" y="1190096"/>
                </a:lnTo>
                <a:lnTo>
                  <a:pt x="374961" y="1205971"/>
                </a:lnTo>
                <a:lnTo>
                  <a:pt x="377340" y="1221582"/>
                </a:lnTo>
                <a:lnTo>
                  <a:pt x="380249" y="1237721"/>
                </a:lnTo>
                <a:lnTo>
                  <a:pt x="383687" y="1253332"/>
                </a:lnTo>
                <a:lnTo>
                  <a:pt x="387124" y="1269471"/>
                </a:lnTo>
                <a:lnTo>
                  <a:pt x="391355" y="1285346"/>
                </a:lnTo>
                <a:lnTo>
                  <a:pt x="395850" y="1300957"/>
                </a:lnTo>
                <a:lnTo>
                  <a:pt x="400875" y="1316567"/>
                </a:lnTo>
                <a:lnTo>
                  <a:pt x="406163" y="1331648"/>
                </a:lnTo>
                <a:lnTo>
                  <a:pt x="411716" y="1347259"/>
                </a:lnTo>
                <a:lnTo>
                  <a:pt x="417798" y="1362075"/>
                </a:lnTo>
                <a:lnTo>
                  <a:pt x="423880" y="1376892"/>
                </a:lnTo>
                <a:lnTo>
                  <a:pt x="430755" y="1391709"/>
                </a:lnTo>
                <a:lnTo>
                  <a:pt x="437630" y="1406261"/>
                </a:lnTo>
                <a:lnTo>
                  <a:pt x="445034" y="1420548"/>
                </a:lnTo>
                <a:lnTo>
                  <a:pt x="452967" y="1434571"/>
                </a:lnTo>
                <a:lnTo>
                  <a:pt x="460900" y="1448330"/>
                </a:lnTo>
                <a:lnTo>
                  <a:pt x="469097" y="1462088"/>
                </a:lnTo>
                <a:lnTo>
                  <a:pt x="477823" y="1475582"/>
                </a:lnTo>
                <a:lnTo>
                  <a:pt x="486814" y="1488811"/>
                </a:lnTo>
                <a:lnTo>
                  <a:pt x="496069" y="1502040"/>
                </a:lnTo>
                <a:lnTo>
                  <a:pt x="505589" y="1515005"/>
                </a:lnTo>
                <a:lnTo>
                  <a:pt x="515637" y="1527176"/>
                </a:lnTo>
                <a:lnTo>
                  <a:pt x="525685" y="1539611"/>
                </a:lnTo>
                <a:lnTo>
                  <a:pt x="535733" y="1551782"/>
                </a:lnTo>
                <a:lnTo>
                  <a:pt x="546311" y="1563423"/>
                </a:lnTo>
                <a:lnTo>
                  <a:pt x="557417" y="1575065"/>
                </a:lnTo>
                <a:lnTo>
                  <a:pt x="568523" y="1586442"/>
                </a:lnTo>
                <a:lnTo>
                  <a:pt x="579893" y="1597555"/>
                </a:lnTo>
                <a:lnTo>
                  <a:pt x="591264" y="1608138"/>
                </a:lnTo>
                <a:lnTo>
                  <a:pt x="603163" y="1618457"/>
                </a:lnTo>
                <a:lnTo>
                  <a:pt x="615062" y="1628776"/>
                </a:lnTo>
                <a:lnTo>
                  <a:pt x="627490" y="1638830"/>
                </a:lnTo>
                <a:lnTo>
                  <a:pt x="639919" y="1648355"/>
                </a:lnTo>
                <a:lnTo>
                  <a:pt x="652347" y="1657615"/>
                </a:lnTo>
                <a:lnTo>
                  <a:pt x="665304" y="1666611"/>
                </a:lnTo>
                <a:lnTo>
                  <a:pt x="678261" y="1675342"/>
                </a:lnTo>
                <a:lnTo>
                  <a:pt x="691482" y="1683544"/>
                </a:lnTo>
                <a:lnTo>
                  <a:pt x="704968" y="1691482"/>
                </a:lnTo>
                <a:lnTo>
                  <a:pt x="718454" y="1699155"/>
                </a:lnTo>
                <a:lnTo>
                  <a:pt x="731940" y="1706828"/>
                </a:lnTo>
                <a:lnTo>
                  <a:pt x="745690" y="1713707"/>
                </a:lnTo>
                <a:lnTo>
                  <a:pt x="759441" y="1720057"/>
                </a:lnTo>
                <a:lnTo>
                  <a:pt x="773455" y="1726671"/>
                </a:lnTo>
                <a:lnTo>
                  <a:pt x="787734" y="1732492"/>
                </a:lnTo>
                <a:lnTo>
                  <a:pt x="801749" y="1738313"/>
                </a:lnTo>
                <a:lnTo>
                  <a:pt x="816293" y="1743605"/>
                </a:lnTo>
                <a:lnTo>
                  <a:pt x="830836" y="1748632"/>
                </a:lnTo>
                <a:lnTo>
                  <a:pt x="845380" y="1753130"/>
                </a:lnTo>
                <a:lnTo>
                  <a:pt x="859924" y="1757363"/>
                </a:lnTo>
                <a:lnTo>
                  <a:pt x="874732" y="1761067"/>
                </a:lnTo>
                <a:lnTo>
                  <a:pt x="889275" y="1764771"/>
                </a:lnTo>
                <a:lnTo>
                  <a:pt x="904348" y="1767946"/>
                </a:lnTo>
                <a:lnTo>
                  <a:pt x="918891" y="1770328"/>
                </a:lnTo>
                <a:lnTo>
                  <a:pt x="933699" y="1772709"/>
                </a:lnTo>
                <a:lnTo>
                  <a:pt x="948507" y="1774561"/>
                </a:lnTo>
                <a:lnTo>
                  <a:pt x="963580" y="1776413"/>
                </a:lnTo>
                <a:lnTo>
                  <a:pt x="978388" y="1777471"/>
                </a:lnTo>
                <a:lnTo>
                  <a:pt x="993196" y="1778265"/>
                </a:lnTo>
                <a:lnTo>
                  <a:pt x="1008268" y="1778530"/>
                </a:lnTo>
                <a:lnTo>
                  <a:pt x="1023341" y="1778530"/>
                </a:lnTo>
                <a:lnTo>
                  <a:pt x="1038149" y="1778265"/>
                </a:lnTo>
                <a:lnTo>
                  <a:pt x="1052957" y="1777471"/>
                </a:lnTo>
                <a:lnTo>
                  <a:pt x="1067765" y="1776149"/>
                </a:lnTo>
                <a:lnTo>
                  <a:pt x="1083102" y="1774296"/>
                </a:lnTo>
                <a:lnTo>
                  <a:pt x="1097910" y="1772444"/>
                </a:lnTo>
                <a:lnTo>
                  <a:pt x="1112718" y="1769799"/>
                </a:lnTo>
                <a:lnTo>
                  <a:pt x="1127262" y="1767153"/>
                </a:lnTo>
                <a:lnTo>
                  <a:pt x="1142070" y="1763713"/>
                </a:lnTo>
                <a:lnTo>
                  <a:pt x="1156349" y="1760273"/>
                </a:lnTo>
                <a:lnTo>
                  <a:pt x="1170364" y="1756040"/>
                </a:lnTo>
                <a:lnTo>
                  <a:pt x="1184114" y="1751807"/>
                </a:lnTo>
                <a:lnTo>
                  <a:pt x="1197600" y="1747044"/>
                </a:lnTo>
                <a:lnTo>
                  <a:pt x="1210821" y="1742017"/>
                </a:lnTo>
                <a:lnTo>
                  <a:pt x="1224043" y="1736726"/>
                </a:lnTo>
                <a:lnTo>
                  <a:pt x="1236735" y="1731169"/>
                </a:lnTo>
                <a:lnTo>
                  <a:pt x="1249428" y="1725084"/>
                </a:lnTo>
                <a:lnTo>
                  <a:pt x="1261856" y="1718734"/>
                </a:lnTo>
                <a:lnTo>
                  <a:pt x="1274020" y="1712119"/>
                </a:lnTo>
                <a:lnTo>
                  <a:pt x="1285655" y="1704976"/>
                </a:lnTo>
                <a:lnTo>
                  <a:pt x="1297554" y="1697832"/>
                </a:lnTo>
                <a:lnTo>
                  <a:pt x="1308660" y="1690423"/>
                </a:lnTo>
                <a:lnTo>
                  <a:pt x="1320031" y="1682486"/>
                </a:lnTo>
                <a:lnTo>
                  <a:pt x="1330608" y="1674284"/>
                </a:lnTo>
                <a:lnTo>
                  <a:pt x="1340920" y="1666082"/>
                </a:lnTo>
                <a:lnTo>
                  <a:pt x="1350969" y="1657615"/>
                </a:lnTo>
                <a:lnTo>
                  <a:pt x="1361017" y="1648884"/>
                </a:lnTo>
                <a:lnTo>
                  <a:pt x="1370801" y="1639888"/>
                </a:lnTo>
                <a:lnTo>
                  <a:pt x="1380056" y="1630628"/>
                </a:lnTo>
                <a:lnTo>
                  <a:pt x="1389047" y="1621103"/>
                </a:lnTo>
                <a:lnTo>
                  <a:pt x="1398037" y="1611313"/>
                </a:lnTo>
                <a:lnTo>
                  <a:pt x="1406499" y="1601259"/>
                </a:lnTo>
                <a:lnTo>
                  <a:pt x="1414696" y="1590940"/>
                </a:lnTo>
                <a:lnTo>
                  <a:pt x="1422629" y="1580621"/>
                </a:lnTo>
                <a:lnTo>
                  <a:pt x="1430562" y="1570303"/>
                </a:lnTo>
                <a:lnTo>
                  <a:pt x="1437702" y="1559190"/>
                </a:lnTo>
                <a:lnTo>
                  <a:pt x="1445106" y="1548342"/>
                </a:lnTo>
                <a:lnTo>
                  <a:pt x="1451716" y="1536965"/>
                </a:lnTo>
                <a:lnTo>
                  <a:pt x="1458591" y="1525853"/>
                </a:lnTo>
                <a:lnTo>
                  <a:pt x="1464673" y="1514211"/>
                </a:lnTo>
                <a:lnTo>
                  <a:pt x="1470755" y="1502834"/>
                </a:lnTo>
                <a:lnTo>
                  <a:pt x="1476308" y="1490928"/>
                </a:lnTo>
                <a:lnTo>
                  <a:pt x="1481597" y="1479286"/>
                </a:lnTo>
                <a:lnTo>
                  <a:pt x="1486621" y="1467115"/>
                </a:lnTo>
                <a:lnTo>
                  <a:pt x="1491381" y="1454680"/>
                </a:lnTo>
                <a:lnTo>
                  <a:pt x="1495876" y="1442773"/>
                </a:lnTo>
                <a:lnTo>
                  <a:pt x="1500107" y="1430073"/>
                </a:lnTo>
                <a:lnTo>
                  <a:pt x="1503809" y="1417373"/>
                </a:lnTo>
                <a:lnTo>
                  <a:pt x="1507511" y="1404673"/>
                </a:lnTo>
                <a:lnTo>
                  <a:pt x="1510420" y="1391973"/>
                </a:lnTo>
                <a:lnTo>
                  <a:pt x="1513593" y="1379009"/>
                </a:lnTo>
                <a:lnTo>
                  <a:pt x="1516237" y="1366044"/>
                </a:lnTo>
                <a:lnTo>
                  <a:pt x="1518617" y="1352815"/>
                </a:lnTo>
                <a:lnTo>
                  <a:pt x="1520732" y="1339586"/>
                </a:lnTo>
                <a:lnTo>
                  <a:pt x="1522319" y="1326092"/>
                </a:lnTo>
                <a:lnTo>
                  <a:pt x="1523641" y="1312598"/>
                </a:lnTo>
                <a:lnTo>
                  <a:pt x="1524434" y="1299105"/>
                </a:lnTo>
                <a:lnTo>
                  <a:pt x="1525492" y="1285611"/>
                </a:lnTo>
                <a:lnTo>
                  <a:pt x="1526021" y="1272117"/>
                </a:lnTo>
                <a:lnTo>
                  <a:pt x="1526021" y="1258623"/>
                </a:lnTo>
                <a:lnTo>
                  <a:pt x="1525757" y="1244865"/>
                </a:lnTo>
                <a:lnTo>
                  <a:pt x="1525228" y="1231107"/>
                </a:lnTo>
                <a:lnTo>
                  <a:pt x="1524170" y="1217348"/>
                </a:lnTo>
                <a:lnTo>
                  <a:pt x="1523112" y="1203325"/>
                </a:lnTo>
                <a:lnTo>
                  <a:pt x="1521790" y="1189302"/>
                </a:lnTo>
                <a:lnTo>
                  <a:pt x="1519675" y="1175544"/>
                </a:lnTo>
                <a:lnTo>
                  <a:pt x="1517559" y="1161521"/>
                </a:lnTo>
                <a:lnTo>
                  <a:pt x="1514915" y="1147498"/>
                </a:lnTo>
                <a:lnTo>
                  <a:pt x="1512271" y="1133211"/>
                </a:lnTo>
                <a:lnTo>
                  <a:pt x="1509097" y="1119188"/>
                </a:lnTo>
                <a:lnTo>
                  <a:pt x="1505395" y="1104900"/>
                </a:lnTo>
                <a:lnTo>
                  <a:pt x="1501429" y="1090877"/>
                </a:lnTo>
                <a:lnTo>
                  <a:pt x="1497198" y="1076855"/>
                </a:lnTo>
                <a:lnTo>
                  <a:pt x="1492703" y="1063096"/>
                </a:lnTo>
                <a:lnTo>
                  <a:pt x="1487943" y="1049338"/>
                </a:lnTo>
                <a:lnTo>
                  <a:pt x="1482919" y="1035580"/>
                </a:lnTo>
                <a:lnTo>
                  <a:pt x="1477630" y="1022350"/>
                </a:lnTo>
                <a:lnTo>
                  <a:pt x="1472077" y="1008857"/>
                </a:lnTo>
                <a:lnTo>
                  <a:pt x="1466260" y="995892"/>
                </a:lnTo>
                <a:lnTo>
                  <a:pt x="1460178" y="982927"/>
                </a:lnTo>
                <a:lnTo>
                  <a:pt x="1453832" y="969963"/>
                </a:lnTo>
                <a:lnTo>
                  <a:pt x="1446957" y="957527"/>
                </a:lnTo>
                <a:lnTo>
                  <a:pt x="1440346" y="945092"/>
                </a:lnTo>
                <a:lnTo>
                  <a:pt x="1432942" y="932657"/>
                </a:lnTo>
                <a:lnTo>
                  <a:pt x="1425802" y="920486"/>
                </a:lnTo>
                <a:lnTo>
                  <a:pt x="1418134" y="908844"/>
                </a:lnTo>
                <a:lnTo>
                  <a:pt x="1410201" y="896938"/>
                </a:lnTo>
                <a:lnTo>
                  <a:pt x="1402268" y="885561"/>
                </a:lnTo>
                <a:lnTo>
                  <a:pt x="1398566" y="880534"/>
                </a:lnTo>
                <a:lnTo>
                  <a:pt x="1394335" y="875242"/>
                </a:lnTo>
                <a:lnTo>
                  <a:pt x="1386402" y="864923"/>
                </a:lnTo>
                <a:lnTo>
                  <a:pt x="1572032" y="679450"/>
                </a:lnTo>
                <a:lnTo>
                  <a:pt x="1584724" y="694531"/>
                </a:lnTo>
                <a:lnTo>
                  <a:pt x="1596624" y="709877"/>
                </a:lnTo>
                <a:lnTo>
                  <a:pt x="1608787" y="725752"/>
                </a:lnTo>
                <a:lnTo>
                  <a:pt x="1620422" y="741627"/>
                </a:lnTo>
                <a:lnTo>
                  <a:pt x="1632850" y="759090"/>
                </a:lnTo>
                <a:lnTo>
                  <a:pt x="1644750" y="776817"/>
                </a:lnTo>
                <a:lnTo>
                  <a:pt x="1656120" y="794809"/>
                </a:lnTo>
                <a:lnTo>
                  <a:pt x="1667755" y="812800"/>
                </a:lnTo>
                <a:lnTo>
                  <a:pt x="1678332" y="831321"/>
                </a:lnTo>
                <a:lnTo>
                  <a:pt x="1688909" y="850107"/>
                </a:lnTo>
                <a:lnTo>
                  <a:pt x="1699222" y="869157"/>
                </a:lnTo>
                <a:lnTo>
                  <a:pt x="1709006" y="888207"/>
                </a:lnTo>
                <a:lnTo>
                  <a:pt x="1718525" y="908050"/>
                </a:lnTo>
                <a:lnTo>
                  <a:pt x="1727781" y="927629"/>
                </a:lnTo>
                <a:lnTo>
                  <a:pt x="1736507" y="947473"/>
                </a:lnTo>
                <a:lnTo>
                  <a:pt x="1744704" y="967846"/>
                </a:lnTo>
                <a:lnTo>
                  <a:pt x="1752373" y="988219"/>
                </a:lnTo>
                <a:lnTo>
                  <a:pt x="1760041" y="1009121"/>
                </a:lnTo>
                <a:lnTo>
                  <a:pt x="1767181" y="1030023"/>
                </a:lnTo>
                <a:lnTo>
                  <a:pt x="1773792" y="1051190"/>
                </a:lnTo>
                <a:lnTo>
                  <a:pt x="1779873" y="1072886"/>
                </a:lnTo>
                <a:lnTo>
                  <a:pt x="1785955" y="1094052"/>
                </a:lnTo>
                <a:lnTo>
                  <a:pt x="1790979" y="1115748"/>
                </a:lnTo>
                <a:lnTo>
                  <a:pt x="1795739" y="1137180"/>
                </a:lnTo>
                <a:lnTo>
                  <a:pt x="1799970" y="1158611"/>
                </a:lnTo>
                <a:lnTo>
                  <a:pt x="1803936" y="1179777"/>
                </a:lnTo>
                <a:lnTo>
                  <a:pt x="1806845" y="1201209"/>
                </a:lnTo>
                <a:lnTo>
                  <a:pt x="1809754" y="1222640"/>
                </a:lnTo>
                <a:lnTo>
                  <a:pt x="1811869" y="1243542"/>
                </a:lnTo>
                <a:lnTo>
                  <a:pt x="1813985" y="1264709"/>
                </a:lnTo>
                <a:lnTo>
                  <a:pt x="1815042" y="1285611"/>
                </a:lnTo>
                <a:lnTo>
                  <a:pt x="1815836" y="1306778"/>
                </a:lnTo>
                <a:lnTo>
                  <a:pt x="1816100" y="1327680"/>
                </a:lnTo>
                <a:lnTo>
                  <a:pt x="1816100" y="1348317"/>
                </a:lnTo>
                <a:lnTo>
                  <a:pt x="1815571" y="1369219"/>
                </a:lnTo>
                <a:lnTo>
                  <a:pt x="1814514" y="1389592"/>
                </a:lnTo>
                <a:lnTo>
                  <a:pt x="1812927" y="1410494"/>
                </a:lnTo>
                <a:lnTo>
                  <a:pt x="1810812" y="1431132"/>
                </a:lnTo>
                <a:lnTo>
                  <a:pt x="1808432" y="1451769"/>
                </a:lnTo>
                <a:lnTo>
                  <a:pt x="1805523" y="1472142"/>
                </a:lnTo>
                <a:lnTo>
                  <a:pt x="1801821" y="1492515"/>
                </a:lnTo>
                <a:lnTo>
                  <a:pt x="1797855" y="1512623"/>
                </a:lnTo>
                <a:lnTo>
                  <a:pt x="1793359" y="1532467"/>
                </a:lnTo>
                <a:lnTo>
                  <a:pt x="1788600" y="1552576"/>
                </a:lnTo>
                <a:lnTo>
                  <a:pt x="1783311" y="1572155"/>
                </a:lnTo>
                <a:lnTo>
                  <a:pt x="1777758" y="1591469"/>
                </a:lnTo>
                <a:lnTo>
                  <a:pt x="1771147" y="1611048"/>
                </a:lnTo>
                <a:lnTo>
                  <a:pt x="1764801" y="1630098"/>
                </a:lnTo>
                <a:lnTo>
                  <a:pt x="1757397" y="1648884"/>
                </a:lnTo>
                <a:lnTo>
                  <a:pt x="1749993" y="1667669"/>
                </a:lnTo>
                <a:lnTo>
                  <a:pt x="1741796" y="1685926"/>
                </a:lnTo>
                <a:lnTo>
                  <a:pt x="1733334" y="1704182"/>
                </a:lnTo>
                <a:lnTo>
                  <a:pt x="1724343" y="1722703"/>
                </a:lnTo>
                <a:lnTo>
                  <a:pt x="1714559" y="1740694"/>
                </a:lnTo>
                <a:lnTo>
                  <a:pt x="1704775" y="1758686"/>
                </a:lnTo>
                <a:lnTo>
                  <a:pt x="1694198" y="1776413"/>
                </a:lnTo>
                <a:lnTo>
                  <a:pt x="1683092" y="1793876"/>
                </a:lnTo>
                <a:lnTo>
                  <a:pt x="1671721" y="1810544"/>
                </a:lnTo>
                <a:lnTo>
                  <a:pt x="1659822" y="1827478"/>
                </a:lnTo>
                <a:lnTo>
                  <a:pt x="1647394" y="1844146"/>
                </a:lnTo>
                <a:lnTo>
                  <a:pt x="1634966" y="1860021"/>
                </a:lnTo>
                <a:lnTo>
                  <a:pt x="1621744" y="1875896"/>
                </a:lnTo>
                <a:lnTo>
                  <a:pt x="1608258" y="1891242"/>
                </a:lnTo>
                <a:lnTo>
                  <a:pt x="1594244" y="1906324"/>
                </a:lnTo>
                <a:lnTo>
                  <a:pt x="1579436" y="1921140"/>
                </a:lnTo>
                <a:lnTo>
                  <a:pt x="1564628" y="1935692"/>
                </a:lnTo>
                <a:lnTo>
                  <a:pt x="1549291" y="1949715"/>
                </a:lnTo>
                <a:lnTo>
                  <a:pt x="1533425" y="1963209"/>
                </a:lnTo>
                <a:lnTo>
                  <a:pt x="1517030" y="1976703"/>
                </a:lnTo>
                <a:lnTo>
                  <a:pt x="1500107" y="1989667"/>
                </a:lnTo>
                <a:lnTo>
                  <a:pt x="1482390" y="2002367"/>
                </a:lnTo>
                <a:lnTo>
                  <a:pt x="1464673" y="2014803"/>
                </a:lnTo>
                <a:lnTo>
                  <a:pt x="1446428" y="2026709"/>
                </a:lnTo>
                <a:lnTo>
                  <a:pt x="1427653" y="2037821"/>
                </a:lnTo>
                <a:lnTo>
                  <a:pt x="1408614" y="2048669"/>
                </a:lnTo>
                <a:lnTo>
                  <a:pt x="1389047" y="2059253"/>
                </a:lnTo>
                <a:lnTo>
                  <a:pt x="1368950" y="2069042"/>
                </a:lnTo>
                <a:lnTo>
                  <a:pt x="1348589" y="2078303"/>
                </a:lnTo>
                <a:lnTo>
                  <a:pt x="1327699" y="2087034"/>
                </a:lnTo>
                <a:lnTo>
                  <a:pt x="1306809" y="2095501"/>
                </a:lnTo>
                <a:lnTo>
                  <a:pt x="1285126" y="2102909"/>
                </a:lnTo>
                <a:lnTo>
                  <a:pt x="1263178" y="2110317"/>
                </a:lnTo>
                <a:lnTo>
                  <a:pt x="1240966" y="2116667"/>
                </a:lnTo>
                <a:lnTo>
                  <a:pt x="1218225" y="2123017"/>
                </a:lnTo>
                <a:lnTo>
                  <a:pt x="1206590" y="2125663"/>
                </a:lnTo>
                <a:lnTo>
                  <a:pt x="1194691" y="2128309"/>
                </a:lnTo>
                <a:lnTo>
                  <a:pt x="1183056" y="2130690"/>
                </a:lnTo>
                <a:lnTo>
                  <a:pt x="1171157" y="2133072"/>
                </a:lnTo>
                <a:lnTo>
                  <a:pt x="1159258" y="2135188"/>
                </a:lnTo>
                <a:lnTo>
                  <a:pt x="1147358" y="2137305"/>
                </a:lnTo>
                <a:lnTo>
                  <a:pt x="1135459" y="2139157"/>
                </a:lnTo>
                <a:lnTo>
                  <a:pt x="1123824" y="2141009"/>
                </a:lnTo>
                <a:lnTo>
                  <a:pt x="1111660" y="2142332"/>
                </a:lnTo>
                <a:lnTo>
                  <a:pt x="1099761" y="2143390"/>
                </a:lnTo>
                <a:lnTo>
                  <a:pt x="1075962" y="2145772"/>
                </a:lnTo>
                <a:lnTo>
                  <a:pt x="1052164" y="2147094"/>
                </a:lnTo>
                <a:lnTo>
                  <a:pt x="1028365" y="2147888"/>
                </a:lnTo>
                <a:lnTo>
                  <a:pt x="1004038" y="2147888"/>
                </a:lnTo>
                <a:lnTo>
                  <a:pt x="980239" y="2147359"/>
                </a:lnTo>
                <a:lnTo>
                  <a:pt x="956440" y="2146301"/>
                </a:lnTo>
                <a:lnTo>
                  <a:pt x="932642" y="2144449"/>
                </a:lnTo>
                <a:lnTo>
                  <a:pt x="908843" y="2142067"/>
                </a:lnTo>
                <a:lnTo>
                  <a:pt x="884780" y="2138892"/>
                </a:lnTo>
                <a:lnTo>
                  <a:pt x="860981" y="2135188"/>
                </a:lnTo>
                <a:lnTo>
                  <a:pt x="837183" y="2130690"/>
                </a:lnTo>
                <a:lnTo>
                  <a:pt x="813384" y="2125663"/>
                </a:lnTo>
                <a:lnTo>
                  <a:pt x="789057" y="2120107"/>
                </a:lnTo>
                <a:lnTo>
                  <a:pt x="765522" y="2114022"/>
                </a:lnTo>
                <a:lnTo>
                  <a:pt x="741724" y="2106878"/>
                </a:lnTo>
                <a:lnTo>
                  <a:pt x="718190" y="2099734"/>
                </a:lnTo>
                <a:lnTo>
                  <a:pt x="694920" y="2091532"/>
                </a:lnTo>
                <a:lnTo>
                  <a:pt x="671650" y="2082801"/>
                </a:lnTo>
                <a:lnTo>
                  <a:pt x="648645" y="2073276"/>
                </a:lnTo>
                <a:lnTo>
                  <a:pt x="625904" y="2063486"/>
                </a:lnTo>
                <a:lnTo>
                  <a:pt x="603163" y="2052903"/>
                </a:lnTo>
                <a:lnTo>
                  <a:pt x="580686" y="2042055"/>
                </a:lnTo>
                <a:lnTo>
                  <a:pt x="558474" y="2030149"/>
                </a:lnTo>
                <a:lnTo>
                  <a:pt x="536527" y="2018242"/>
                </a:lnTo>
                <a:lnTo>
                  <a:pt x="514844" y="2005542"/>
                </a:lnTo>
                <a:lnTo>
                  <a:pt x="493425" y="1992313"/>
                </a:lnTo>
                <a:lnTo>
                  <a:pt x="472270" y="1978555"/>
                </a:lnTo>
                <a:lnTo>
                  <a:pt x="451116" y="1964003"/>
                </a:lnTo>
                <a:lnTo>
                  <a:pt x="430491" y="1949186"/>
                </a:lnTo>
                <a:lnTo>
                  <a:pt x="410130" y="1933576"/>
                </a:lnTo>
                <a:lnTo>
                  <a:pt x="390033" y="1917701"/>
                </a:lnTo>
                <a:lnTo>
                  <a:pt x="370465" y="1901296"/>
                </a:lnTo>
                <a:lnTo>
                  <a:pt x="351162" y="1884099"/>
                </a:lnTo>
                <a:lnTo>
                  <a:pt x="332123" y="1867165"/>
                </a:lnTo>
                <a:lnTo>
                  <a:pt x="313613" y="1849174"/>
                </a:lnTo>
                <a:lnTo>
                  <a:pt x="295632" y="1830917"/>
                </a:lnTo>
                <a:lnTo>
                  <a:pt x="278179" y="1812132"/>
                </a:lnTo>
                <a:lnTo>
                  <a:pt x="260727" y="1792553"/>
                </a:lnTo>
                <a:lnTo>
                  <a:pt x="243804" y="1772974"/>
                </a:lnTo>
                <a:lnTo>
                  <a:pt x="227409" y="1753130"/>
                </a:lnTo>
                <a:lnTo>
                  <a:pt x="211543" y="1732492"/>
                </a:lnTo>
                <a:lnTo>
                  <a:pt x="196206" y="1711590"/>
                </a:lnTo>
                <a:lnTo>
                  <a:pt x="181134" y="1690159"/>
                </a:lnTo>
                <a:lnTo>
                  <a:pt x="166590" y="1668463"/>
                </a:lnTo>
                <a:lnTo>
                  <a:pt x="152840" y="1646503"/>
                </a:lnTo>
                <a:lnTo>
                  <a:pt x="139354" y="1624542"/>
                </a:lnTo>
                <a:lnTo>
                  <a:pt x="126397" y="1601788"/>
                </a:lnTo>
                <a:lnTo>
                  <a:pt x="114498" y="1578505"/>
                </a:lnTo>
                <a:lnTo>
                  <a:pt x="102598" y="1555221"/>
                </a:lnTo>
                <a:lnTo>
                  <a:pt x="91492" y="1531673"/>
                </a:lnTo>
                <a:lnTo>
                  <a:pt x="80915" y="1507861"/>
                </a:lnTo>
                <a:lnTo>
                  <a:pt x="70867" y="1483784"/>
                </a:lnTo>
                <a:lnTo>
                  <a:pt x="61612" y="1458913"/>
                </a:lnTo>
                <a:lnTo>
                  <a:pt x="57117" y="1446742"/>
                </a:lnTo>
                <a:lnTo>
                  <a:pt x="52886" y="1434307"/>
                </a:lnTo>
                <a:lnTo>
                  <a:pt x="48655" y="1421871"/>
                </a:lnTo>
                <a:lnTo>
                  <a:pt x="44688" y="1409171"/>
                </a:lnTo>
                <a:lnTo>
                  <a:pt x="40986" y="1396736"/>
                </a:lnTo>
                <a:lnTo>
                  <a:pt x="37284" y="1384036"/>
                </a:lnTo>
                <a:lnTo>
                  <a:pt x="33582" y="1371071"/>
                </a:lnTo>
                <a:lnTo>
                  <a:pt x="30409" y="1358371"/>
                </a:lnTo>
                <a:lnTo>
                  <a:pt x="27236" y="1345407"/>
                </a:lnTo>
                <a:lnTo>
                  <a:pt x="24063" y="1332707"/>
                </a:lnTo>
                <a:lnTo>
                  <a:pt x="21154" y="1319742"/>
                </a:lnTo>
                <a:lnTo>
                  <a:pt x="18774" y="1306513"/>
                </a:lnTo>
                <a:lnTo>
                  <a:pt x="16130" y="1293548"/>
                </a:lnTo>
                <a:lnTo>
                  <a:pt x="14015" y="1280848"/>
                </a:lnTo>
                <a:lnTo>
                  <a:pt x="11635" y="1268148"/>
                </a:lnTo>
                <a:lnTo>
                  <a:pt x="9784" y="1255448"/>
                </a:lnTo>
                <a:lnTo>
                  <a:pt x="7933" y="1242484"/>
                </a:lnTo>
                <a:lnTo>
                  <a:pt x="6346" y="1229784"/>
                </a:lnTo>
                <a:lnTo>
                  <a:pt x="3702" y="1204648"/>
                </a:lnTo>
                <a:lnTo>
                  <a:pt x="1851" y="1179248"/>
                </a:lnTo>
                <a:lnTo>
                  <a:pt x="529" y="1154642"/>
                </a:lnTo>
                <a:lnTo>
                  <a:pt x="0" y="1129507"/>
                </a:lnTo>
                <a:lnTo>
                  <a:pt x="0" y="1105165"/>
                </a:lnTo>
                <a:lnTo>
                  <a:pt x="793" y="1080823"/>
                </a:lnTo>
                <a:lnTo>
                  <a:pt x="1851" y="1056217"/>
                </a:lnTo>
                <a:lnTo>
                  <a:pt x="4231" y="1032405"/>
                </a:lnTo>
                <a:lnTo>
                  <a:pt x="6611" y="1008592"/>
                </a:lnTo>
                <a:lnTo>
                  <a:pt x="9784" y="985044"/>
                </a:lnTo>
                <a:lnTo>
                  <a:pt x="13750" y="961496"/>
                </a:lnTo>
                <a:lnTo>
                  <a:pt x="18245" y="938477"/>
                </a:lnTo>
                <a:lnTo>
                  <a:pt x="23270" y="915723"/>
                </a:lnTo>
                <a:lnTo>
                  <a:pt x="28823" y="894027"/>
                </a:lnTo>
                <a:lnTo>
                  <a:pt x="34905" y="872067"/>
                </a:lnTo>
                <a:lnTo>
                  <a:pt x="41515" y="850636"/>
                </a:lnTo>
                <a:lnTo>
                  <a:pt x="48655" y="829734"/>
                </a:lnTo>
                <a:lnTo>
                  <a:pt x="56323" y="808567"/>
                </a:lnTo>
                <a:lnTo>
                  <a:pt x="64785" y="787929"/>
                </a:lnTo>
                <a:lnTo>
                  <a:pt x="73511" y="767821"/>
                </a:lnTo>
                <a:lnTo>
                  <a:pt x="82766" y="747977"/>
                </a:lnTo>
                <a:lnTo>
                  <a:pt x="92550" y="728398"/>
                </a:lnTo>
                <a:lnTo>
                  <a:pt x="102598" y="709084"/>
                </a:lnTo>
                <a:lnTo>
                  <a:pt x="113704" y="690298"/>
                </a:lnTo>
                <a:lnTo>
                  <a:pt x="124810" y="671777"/>
                </a:lnTo>
                <a:lnTo>
                  <a:pt x="136181" y="653521"/>
                </a:lnTo>
                <a:lnTo>
                  <a:pt x="148345" y="635794"/>
                </a:lnTo>
                <a:lnTo>
                  <a:pt x="161037" y="618331"/>
                </a:lnTo>
                <a:lnTo>
                  <a:pt x="174259" y="601398"/>
                </a:lnTo>
                <a:lnTo>
                  <a:pt x="187480" y="585259"/>
                </a:lnTo>
                <a:lnTo>
                  <a:pt x="200966" y="569384"/>
                </a:lnTo>
                <a:lnTo>
                  <a:pt x="214981" y="553773"/>
                </a:lnTo>
                <a:lnTo>
                  <a:pt x="229260" y="538956"/>
                </a:lnTo>
                <a:lnTo>
                  <a:pt x="243804" y="524404"/>
                </a:lnTo>
                <a:lnTo>
                  <a:pt x="258876" y="510117"/>
                </a:lnTo>
                <a:lnTo>
                  <a:pt x="274477" y="496359"/>
                </a:lnTo>
                <a:lnTo>
                  <a:pt x="290343" y="483129"/>
                </a:lnTo>
                <a:lnTo>
                  <a:pt x="306738" y="470165"/>
                </a:lnTo>
                <a:lnTo>
                  <a:pt x="323132" y="457465"/>
                </a:lnTo>
                <a:lnTo>
                  <a:pt x="340056" y="445294"/>
                </a:lnTo>
                <a:lnTo>
                  <a:pt x="357508" y="433917"/>
                </a:lnTo>
                <a:lnTo>
                  <a:pt x="374961" y="422540"/>
                </a:lnTo>
                <a:lnTo>
                  <a:pt x="392942" y="411956"/>
                </a:lnTo>
                <a:lnTo>
                  <a:pt x="411187" y="401902"/>
                </a:lnTo>
                <a:lnTo>
                  <a:pt x="429697" y="392113"/>
                </a:lnTo>
                <a:lnTo>
                  <a:pt x="447943" y="383117"/>
                </a:lnTo>
                <a:lnTo>
                  <a:pt x="466717" y="374386"/>
                </a:lnTo>
                <a:lnTo>
                  <a:pt x="485492" y="366183"/>
                </a:lnTo>
                <a:lnTo>
                  <a:pt x="504795" y="358511"/>
                </a:lnTo>
                <a:lnTo>
                  <a:pt x="524099" y="351631"/>
                </a:lnTo>
                <a:lnTo>
                  <a:pt x="543931" y="344752"/>
                </a:lnTo>
                <a:lnTo>
                  <a:pt x="564027" y="338667"/>
                </a:lnTo>
                <a:lnTo>
                  <a:pt x="584388" y="333111"/>
                </a:lnTo>
                <a:lnTo>
                  <a:pt x="604749" y="327819"/>
                </a:lnTo>
                <a:lnTo>
                  <a:pt x="625639" y="323321"/>
                </a:lnTo>
                <a:lnTo>
                  <a:pt x="646529" y="319088"/>
                </a:lnTo>
                <a:lnTo>
                  <a:pt x="667684" y="315383"/>
                </a:lnTo>
                <a:lnTo>
                  <a:pt x="689367" y="312208"/>
                </a:lnTo>
                <a:lnTo>
                  <a:pt x="710786" y="309563"/>
                </a:lnTo>
                <a:lnTo>
                  <a:pt x="732733" y="307446"/>
                </a:lnTo>
                <a:lnTo>
                  <a:pt x="754681" y="306123"/>
                </a:lnTo>
                <a:lnTo>
                  <a:pt x="776364" y="305065"/>
                </a:lnTo>
                <a:lnTo>
                  <a:pt x="797783" y="304800"/>
                </a:lnTo>
                <a:close/>
                <a:moveTo>
                  <a:pt x="1971872" y="292100"/>
                </a:moveTo>
                <a:lnTo>
                  <a:pt x="2122487" y="334433"/>
                </a:lnTo>
                <a:lnTo>
                  <a:pt x="1869877" y="587375"/>
                </a:lnTo>
                <a:lnTo>
                  <a:pt x="1719262" y="545042"/>
                </a:lnTo>
                <a:lnTo>
                  <a:pt x="1971872" y="292100"/>
                </a:lnTo>
                <a:close/>
                <a:moveTo>
                  <a:pt x="1898928" y="190500"/>
                </a:moveTo>
                <a:lnTo>
                  <a:pt x="1903425" y="190765"/>
                </a:lnTo>
                <a:lnTo>
                  <a:pt x="1907921" y="191560"/>
                </a:lnTo>
                <a:lnTo>
                  <a:pt x="1912418" y="192355"/>
                </a:lnTo>
                <a:lnTo>
                  <a:pt x="1916650" y="194209"/>
                </a:lnTo>
                <a:lnTo>
                  <a:pt x="1920882" y="196064"/>
                </a:lnTo>
                <a:lnTo>
                  <a:pt x="1925114" y="198183"/>
                </a:lnTo>
                <a:lnTo>
                  <a:pt x="1928818" y="201098"/>
                </a:lnTo>
                <a:lnTo>
                  <a:pt x="1932521" y="204542"/>
                </a:lnTo>
                <a:lnTo>
                  <a:pt x="1935695" y="208251"/>
                </a:lnTo>
                <a:lnTo>
                  <a:pt x="1938604" y="211696"/>
                </a:lnTo>
                <a:lnTo>
                  <a:pt x="1940985" y="215670"/>
                </a:lnTo>
                <a:lnTo>
                  <a:pt x="1942837" y="219909"/>
                </a:lnTo>
                <a:lnTo>
                  <a:pt x="1944159" y="224413"/>
                </a:lnTo>
                <a:lnTo>
                  <a:pt x="1945482" y="228917"/>
                </a:lnTo>
                <a:lnTo>
                  <a:pt x="1946011" y="233156"/>
                </a:lnTo>
                <a:lnTo>
                  <a:pt x="1946275" y="237925"/>
                </a:lnTo>
                <a:lnTo>
                  <a:pt x="1946011" y="242430"/>
                </a:lnTo>
                <a:lnTo>
                  <a:pt x="1945482" y="246934"/>
                </a:lnTo>
                <a:lnTo>
                  <a:pt x="1944159" y="251173"/>
                </a:lnTo>
                <a:lnTo>
                  <a:pt x="1942837" y="255677"/>
                </a:lnTo>
                <a:lnTo>
                  <a:pt x="1940985" y="259916"/>
                </a:lnTo>
                <a:lnTo>
                  <a:pt x="1938604" y="263890"/>
                </a:lnTo>
                <a:lnTo>
                  <a:pt x="1935695" y="267864"/>
                </a:lnTo>
                <a:lnTo>
                  <a:pt x="1932521" y="271044"/>
                </a:lnTo>
                <a:lnTo>
                  <a:pt x="1064661" y="1140336"/>
                </a:lnTo>
                <a:lnTo>
                  <a:pt x="1061222" y="1143515"/>
                </a:lnTo>
                <a:lnTo>
                  <a:pt x="1057255" y="1146430"/>
                </a:lnTo>
                <a:lnTo>
                  <a:pt x="1053287" y="1148814"/>
                </a:lnTo>
                <a:lnTo>
                  <a:pt x="1049055" y="1150934"/>
                </a:lnTo>
                <a:lnTo>
                  <a:pt x="1044558" y="1152259"/>
                </a:lnTo>
                <a:lnTo>
                  <a:pt x="1040326" y="1153318"/>
                </a:lnTo>
                <a:lnTo>
                  <a:pt x="1035829" y="1153848"/>
                </a:lnTo>
                <a:lnTo>
                  <a:pt x="1031597" y="1154113"/>
                </a:lnTo>
                <a:lnTo>
                  <a:pt x="1026571" y="1153848"/>
                </a:lnTo>
                <a:lnTo>
                  <a:pt x="1022075" y="1153318"/>
                </a:lnTo>
                <a:lnTo>
                  <a:pt x="1018107" y="1152259"/>
                </a:lnTo>
                <a:lnTo>
                  <a:pt x="1013610" y="1150934"/>
                </a:lnTo>
                <a:lnTo>
                  <a:pt x="1009378" y="1148814"/>
                </a:lnTo>
                <a:lnTo>
                  <a:pt x="1005411" y="1146430"/>
                </a:lnTo>
                <a:lnTo>
                  <a:pt x="1001443" y="1143515"/>
                </a:lnTo>
                <a:lnTo>
                  <a:pt x="998004" y="1140336"/>
                </a:lnTo>
                <a:lnTo>
                  <a:pt x="994566" y="1136892"/>
                </a:lnTo>
                <a:lnTo>
                  <a:pt x="991921" y="1132917"/>
                </a:lnTo>
                <a:lnTo>
                  <a:pt x="989540" y="1128943"/>
                </a:lnTo>
                <a:lnTo>
                  <a:pt x="987688" y="1124704"/>
                </a:lnTo>
                <a:lnTo>
                  <a:pt x="986101" y="1120465"/>
                </a:lnTo>
                <a:lnTo>
                  <a:pt x="985043" y="1115961"/>
                </a:lnTo>
                <a:lnTo>
                  <a:pt x="984250" y="1111457"/>
                </a:lnTo>
                <a:lnTo>
                  <a:pt x="984250" y="1106953"/>
                </a:lnTo>
                <a:lnTo>
                  <a:pt x="984250" y="1102448"/>
                </a:lnTo>
                <a:lnTo>
                  <a:pt x="985043" y="1097944"/>
                </a:lnTo>
                <a:lnTo>
                  <a:pt x="986101" y="1093440"/>
                </a:lnTo>
                <a:lnTo>
                  <a:pt x="987688" y="1089201"/>
                </a:lnTo>
                <a:lnTo>
                  <a:pt x="989540" y="1084962"/>
                </a:lnTo>
                <a:lnTo>
                  <a:pt x="991921" y="1080723"/>
                </a:lnTo>
                <a:lnTo>
                  <a:pt x="994566" y="1077278"/>
                </a:lnTo>
                <a:lnTo>
                  <a:pt x="998004" y="1073569"/>
                </a:lnTo>
                <a:lnTo>
                  <a:pt x="1865599" y="204542"/>
                </a:lnTo>
                <a:lnTo>
                  <a:pt x="1869303" y="201098"/>
                </a:lnTo>
                <a:lnTo>
                  <a:pt x="1873270" y="198183"/>
                </a:lnTo>
                <a:lnTo>
                  <a:pt x="1877238" y="196064"/>
                </a:lnTo>
                <a:lnTo>
                  <a:pt x="1881470" y="194209"/>
                </a:lnTo>
                <a:lnTo>
                  <a:pt x="1885438" y="192355"/>
                </a:lnTo>
                <a:lnTo>
                  <a:pt x="1889934" y="191560"/>
                </a:lnTo>
                <a:lnTo>
                  <a:pt x="1894431" y="190765"/>
                </a:lnTo>
                <a:lnTo>
                  <a:pt x="1898928" y="190500"/>
                </a:lnTo>
                <a:close/>
                <a:moveTo>
                  <a:pt x="1813227" y="0"/>
                </a:moveTo>
                <a:lnTo>
                  <a:pt x="1855787" y="150615"/>
                </a:lnTo>
                <a:lnTo>
                  <a:pt x="1602807" y="403225"/>
                </a:lnTo>
                <a:lnTo>
                  <a:pt x="1560512" y="252610"/>
                </a:lnTo>
                <a:lnTo>
                  <a:pt x="1813227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KSO_Shape"/>
          <p:cNvSpPr/>
          <p:nvPr/>
        </p:nvSpPr>
        <p:spPr bwMode="auto">
          <a:xfrm>
            <a:off x="8238328" y="3462078"/>
            <a:ext cx="649124" cy="540937"/>
          </a:xfrm>
          <a:custGeom>
            <a:avLst/>
            <a:gdLst>
              <a:gd name="T0" fmla="*/ 1507495 w 4409"/>
              <a:gd name="T1" fmla="*/ 451166 h 3674"/>
              <a:gd name="T2" fmla="*/ 1499286 w 4409"/>
              <a:gd name="T3" fmla="*/ 391586 h 3674"/>
              <a:gd name="T4" fmla="*/ 1483299 w 4409"/>
              <a:gd name="T5" fmla="*/ 334596 h 3674"/>
              <a:gd name="T6" fmla="*/ 1459103 w 4409"/>
              <a:gd name="T7" fmla="*/ 280198 h 3674"/>
              <a:gd name="T8" fmla="*/ 1427562 w 4409"/>
              <a:gd name="T9" fmla="*/ 229253 h 3674"/>
              <a:gd name="T10" fmla="*/ 1389540 w 4409"/>
              <a:gd name="T11" fmla="*/ 182193 h 3674"/>
              <a:gd name="T12" fmla="*/ 1345036 w 4409"/>
              <a:gd name="T13" fmla="*/ 139451 h 3674"/>
              <a:gd name="T14" fmla="*/ 1295780 w 4409"/>
              <a:gd name="T15" fmla="*/ 101458 h 3674"/>
              <a:gd name="T16" fmla="*/ 1240475 w 4409"/>
              <a:gd name="T17" fmla="*/ 69078 h 3674"/>
              <a:gd name="T18" fmla="*/ 1181281 w 4409"/>
              <a:gd name="T19" fmla="*/ 41879 h 3674"/>
              <a:gd name="T20" fmla="*/ 1117767 w 4409"/>
              <a:gd name="T21" fmla="*/ 21155 h 3674"/>
              <a:gd name="T22" fmla="*/ 1050796 w 4409"/>
              <a:gd name="T23" fmla="*/ 7340 h 3674"/>
              <a:gd name="T24" fmla="*/ 980801 w 4409"/>
              <a:gd name="T25" fmla="*/ 432 h 3674"/>
              <a:gd name="T26" fmla="*/ 924199 w 4409"/>
              <a:gd name="T27" fmla="*/ 432 h 3674"/>
              <a:gd name="T28" fmla="*/ 854204 w 4409"/>
              <a:gd name="T29" fmla="*/ 7340 h 3674"/>
              <a:gd name="T30" fmla="*/ 787665 w 4409"/>
              <a:gd name="T31" fmla="*/ 21155 h 3674"/>
              <a:gd name="T32" fmla="*/ 724151 w 4409"/>
              <a:gd name="T33" fmla="*/ 41879 h 3674"/>
              <a:gd name="T34" fmla="*/ 664957 w 4409"/>
              <a:gd name="T35" fmla="*/ 69078 h 3674"/>
              <a:gd name="T36" fmla="*/ 609652 w 4409"/>
              <a:gd name="T37" fmla="*/ 101458 h 3674"/>
              <a:gd name="T38" fmla="*/ 559964 w 4409"/>
              <a:gd name="T39" fmla="*/ 139451 h 3674"/>
              <a:gd name="T40" fmla="*/ 515460 w 4409"/>
              <a:gd name="T41" fmla="*/ 182193 h 3674"/>
              <a:gd name="T42" fmla="*/ 477870 w 4409"/>
              <a:gd name="T43" fmla="*/ 229253 h 3674"/>
              <a:gd name="T44" fmla="*/ 446329 w 4409"/>
              <a:gd name="T45" fmla="*/ 280198 h 3674"/>
              <a:gd name="T46" fmla="*/ 422133 w 4409"/>
              <a:gd name="T47" fmla="*/ 334596 h 3674"/>
              <a:gd name="T48" fmla="*/ 406147 w 4409"/>
              <a:gd name="T49" fmla="*/ 391586 h 3674"/>
              <a:gd name="T50" fmla="*/ 397505 w 4409"/>
              <a:gd name="T51" fmla="*/ 451166 h 3674"/>
              <a:gd name="T52" fmla="*/ 150793 w 4409"/>
              <a:gd name="T53" fmla="*/ 475775 h 3674"/>
              <a:gd name="T54" fmla="*/ 111906 w 4409"/>
              <a:gd name="T55" fmla="*/ 482682 h 3674"/>
              <a:gd name="T56" fmla="*/ 76909 w 4409"/>
              <a:gd name="T57" fmla="*/ 498657 h 3674"/>
              <a:gd name="T58" fmla="*/ 46664 w 4409"/>
              <a:gd name="T59" fmla="*/ 522402 h 3674"/>
              <a:gd name="T60" fmla="*/ 23332 w 4409"/>
              <a:gd name="T61" fmla="*/ 552192 h 3674"/>
              <a:gd name="T62" fmla="*/ 7777 w 4409"/>
              <a:gd name="T63" fmla="*/ 587163 h 3674"/>
              <a:gd name="T64" fmla="*/ 864 w 4409"/>
              <a:gd name="T65" fmla="*/ 626019 h 3674"/>
              <a:gd name="T66" fmla="*/ 1905000 w 4409"/>
              <a:gd name="T67" fmla="*/ 634222 h 3674"/>
              <a:gd name="T68" fmla="*/ 1899815 w 4409"/>
              <a:gd name="T69" fmla="*/ 594502 h 3674"/>
              <a:gd name="T70" fmla="*/ 1885989 w 4409"/>
              <a:gd name="T71" fmla="*/ 558668 h 3674"/>
              <a:gd name="T72" fmla="*/ 1863521 w 4409"/>
              <a:gd name="T73" fmla="*/ 527583 h 3674"/>
              <a:gd name="T74" fmla="*/ 1835005 w 4409"/>
              <a:gd name="T75" fmla="*/ 502542 h 3674"/>
              <a:gd name="T76" fmla="*/ 1800871 w 4409"/>
              <a:gd name="T77" fmla="*/ 485705 h 3674"/>
              <a:gd name="T78" fmla="*/ 1762417 w 4409"/>
              <a:gd name="T79" fmla="*/ 476206 h 3674"/>
              <a:gd name="T80" fmla="*/ 1111718 w 4409"/>
              <a:gd name="T81" fmla="*/ 1427324 h 3674"/>
              <a:gd name="T82" fmla="*/ 793714 w 4409"/>
              <a:gd name="T83" fmla="*/ 872109 h 3674"/>
              <a:gd name="T84" fmla="*/ 1349789 w 4409"/>
              <a:gd name="T85" fmla="*/ 1189436 h 3674"/>
              <a:gd name="T86" fmla="*/ 560396 w 4409"/>
              <a:gd name="T87" fmla="*/ 427420 h 3674"/>
              <a:gd name="T88" fmla="*/ 587184 w 4409"/>
              <a:gd name="T89" fmla="*/ 352298 h 3674"/>
              <a:gd name="T90" fmla="*/ 634712 w 4409"/>
              <a:gd name="T91" fmla="*/ 285810 h 3674"/>
              <a:gd name="T92" fmla="*/ 700387 w 4409"/>
              <a:gd name="T93" fmla="*/ 230979 h 3674"/>
              <a:gd name="T94" fmla="*/ 780752 w 4409"/>
              <a:gd name="T95" fmla="*/ 189964 h 3674"/>
              <a:gd name="T96" fmla="*/ 872783 w 4409"/>
              <a:gd name="T97" fmla="*/ 164924 h 3674"/>
              <a:gd name="T98" fmla="*/ 952716 w 4409"/>
              <a:gd name="T99" fmla="*/ 158448 h 3674"/>
              <a:gd name="T100" fmla="*/ 1051660 w 4409"/>
              <a:gd name="T101" fmla="*/ 168378 h 3674"/>
              <a:gd name="T102" fmla="*/ 1141963 w 4409"/>
              <a:gd name="T103" fmla="*/ 196872 h 3674"/>
              <a:gd name="T104" fmla="*/ 1219304 w 4409"/>
              <a:gd name="T105" fmla="*/ 241341 h 3674"/>
              <a:gd name="T106" fmla="*/ 1281522 w 4409"/>
              <a:gd name="T107" fmla="*/ 298331 h 3674"/>
              <a:gd name="T108" fmla="*/ 1325593 w 4409"/>
              <a:gd name="T109" fmla="*/ 366977 h 3674"/>
              <a:gd name="T110" fmla="*/ 1347197 w 4409"/>
              <a:gd name="T111" fmla="*/ 443394 h 367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4409" h="3674">
                <a:moveTo>
                  <a:pt x="4041" y="1102"/>
                </a:moveTo>
                <a:lnTo>
                  <a:pt x="3491" y="1102"/>
                </a:lnTo>
                <a:lnTo>
                  <a:pt x="3491" y="1074"/>
                </a:lnTo>
                <a:lnTo>
                  <a:pt x="3489" y="1045"/>
                </a:lnTo>
                <a:lnTo>
                  <a:pt x="3487" y="1017"/>
                </a:lnTo>
                <a:lnTo>
                  <a:pt x="3484" y="990"/>
                </a:lnTo>
                <a:lnTo>
                  <a:pt x="3481" y="961"/>
                </a:lnTo>
                <a:lnTo>
                  <a:pt x="3475" y="934"/>
                </a:lnTo>
                <a:lnTo>
                  <a:pt x="3470" y="907"/>
                </a:lnTo>
                <a:lnTo>
                  <a:pt x="3464" y="880"/>
                </a:lnTo>
                <a:lnTo>
                  <a:pt x="3457" y="854"/>
                </a:lnTo>
                <a:lnTo>
                  <a:pt x="3450" y="826"/>
                </a:lnTo>
                <a:lnTo>
                  <a:pt x="3442" y="800"/>
                </a:lnTo>
                <a:lnTo>
                  <a:pt x="3433" y="775"/>
                </a:lnTo>
                <a:lnTo>
                  <a:pt x="3423" y="748"/>
                </a:lnTo>
                <a:lnTo>
                  <a:pt x="3413" y="723"/>
                </a:lnTo>
                <a:lnTo>
                  <a:pt x="3401" y="698"/>
                </a:lnTo>
                <a:lnTo>
                  <a:pt x="3389" y="673"/>
                </a:lnTo>
                <a:lnTo>
                  <a:pt x="3377" y="649"/>
                </a:lnTo>
                <a:lnTo>
                  <a:pt x="3364" y="624"/>
                </a:lnTo>
                <a:lnTo>
                  <a:pt x="3350" y="600"/>
                </a:lnTo>
                <a:lnTo>
                  <a:pt x="3336" y="577"/>
                </a:lnTo>
                <a:lnTo>
                  <a:pt x="3320" y="553"/>
                </a:lnTo>
                <a:lnTo>
                  <a:pt x="3304" y="531"/>
                </a:lnTo>
                <a:lnTo>
                  <a:pt x="3288" y="508"/>
                </a:lnTo>
                <a:lnTo>
                  <a:pt x="3271" y="485"/>
                </a:lnTo>
                <a:lnTo>
                  <a:pt x="3253" y="464"/>
                </a:lnTo>
                <a:lnTo>
                  <a:pt x="3235" y="443"/>
                </a:lnTo>
                <a:lnTo>
                  <a:pt x="3216" y="422"/>
                </a:lnTo>
                <a:lnTo>
                  <a:pt x="3197" y="401"/>
                </a:lnTo>
                <a:lnTo>
                  <a:pt x="3177" y="381"/>
                </a:lnTo>
                <a:lnTo>
                  <a:pt x="3156" y="361"/>
                </a:lnTo>
                <a:lnTo>
                  <a:pt x="3136" y="341"/>
                </a:lnTo>
                <a:lnTo>
                  <a:pt x="3113" y="323"/>
                </a:lnTo>
                <a:lnTo>
                  <a:pt x="3092" y="304"/>
                </a:lnTo>
                <a:lnTo>
                  <a:pt x="3069" y="287"/>
                </a:lnTo>
                <a:lnTo>
                  <a:pt x="3045" y="268"/>
                </a:lnTo>
                <a:lnTo>
                  <a:pt x="3022" y="251"/>
                </a:lnTo>
                <a:lnTo>
                  <a:pt x="2999" y="235"/>
                </a:lnTo>
                <a:lnTo>
                  <a:pt x="2973" y="219"/>
                </a:lnTo>
                <a:lnTo>
                  <a:pt x="2949" y="203"/>
                </a:lnTo>
                <a:lnTo>
                  <a:pt x="2924" y="188"/>
                </a:lnTo>
                <a:lnTo>
                  <a:pt x="2897" y="173"/>
                </a:lnTo>
                <a:lnTo>
                  <a:pt x="2871" y="160"/>
                </a:lnTo>
                <a:lnTo>
                  <a:pt x="2845" y="146"/>
                </a:lnTo>
                <a:lnTo>
                  <a:pt x="2817" y="132"/>
                </a:lnTo>
                <a:lnTo>
                  <a:pt x="2790" y="120"/>
                </a:lnTo>
                <a:lnTo>
                  <a:pt x="2761" y="108"/>
                </a:lnTo>
                <a:lnTo>
                  <a:pt x="2734" y="97"/>
                </a:lnTo>
                <a:lnTo>
                  <a:pt x="2705" y="87"/>
                </a:lnTo>
                <a:lnTo>
                  <a:pt x="2676" y="77"/>
                </a:lnTo>
                <a:lnTo>
                  <a:pt x="2647" y="67"/>
                </a:lnTo>
                <a:lnTo>
                  <a:pt x="2617" y="57"/>
                </a:lnTo>
                <a:lnTo>
                  <a:pt x="2587" y="49"/>
                </a:lnTo>
                <a:lnTo>
                  <a:pt x="2557" y="41"/>
                </a:lnTo>
                <a:lnTo>
                  <a:pt x="2526" y="34"/>
                </a:lnTo>
                <a:lnTo>
                  <a:pt x="2495" y="28"/>
                </a:lnTo>
                <a:lnTo>
                  <a:pt x="2464" y="22"/>
                </a:lnTo>
                <a:lnTo>
                  <a:pt x="2432" y="17"/>
                </a:lnTo>
                <a:lnTo>
                  <a:pt x="2400" y="13"/>
                </a:lnTo>
                <a:lnTo>
                  <a:pt x="2369" y="9"/>
                </a:lnTo>
                <a:lnTo>
                  <a:pt x="2336" y="6"/>
                </a:lnTo>
                <a:lnTo>
                  <a:pt x="2304" y="3"/>
                </a:lnTo>
                <a:lnTo>
                  <a:pt x="2270" y="1"/>
                </a:lnTo>
                <a:lnTo>
                  <a:pt x="2238" y="0"/>
                </a:lnTo>
                <a:lnTo>
                  <a:pt x="2205" y="0"/>
                </a:lnTo>
                <a:lnTo>
                  <a:pt x="2172" y="0"/>
                </a:lnTo>
                <a:lnTo>
                  <a:pt x="2139" y="1"/>
                </a:lnTo>
                <a:lnTo>
                  <a:pt x="2106" y="3"/>
                </a:lnTo>
                <a:lnTo>
                  <a:pt x="2074" y="6"/>
                </a:lnTo>
                <a:lnTo>
                  <a:pt x="2041" y="9"/>
                </a:lnTo>
                <a:lnTo>
                  <a:pt x="2010" y="13"/>
                </a:lnTo>
                <a:lnTo>
                  <a:pt x="1977" y="17"/>
                </a:lnTo>
                <a:lnTo>
                  <a:pt x="1946" y="22"/>
                </a:lnTo>
                <a:lnTo>
                  <a:pt x="1914" y="28"/>
                </a:lnTo>
                <a:lnTo>
                  <a:pt x="1884" y="34"/>
                </a:lnTo>
                <a:lnTo>
                  <a:pt x="1854" y="41"/>
                </a:lnTo>
                <a:lnTo>
                  <a:pt x="1823" y="49"/>
                </a:lnTo>
                <a:lnTo>
                  <a:pt x="1793" y="57"/>
                </a:lnTo>
                <a:lnTo>
                  <a:pt x="1763" y="67"/>
                </a:lnTo>
                <a:lnTo>
                  <a:pt x="1734" y="77"/>
                </a:lnTo>
                <a:lnTo>
                  <a:pt x="1705" y="87"/>
                </a:lnTo>
                <a:lnTo>
                  <a:pt x="1676" y="97"/>
                </a:lnTo>
                <a:lnTo>
                  <a:pt x="1648" y="108"/>
                </a:lnTo>
                <a:lnTo>
                  <a:pt x="1620" y="120"/>
                </a:lnTo>
                <a:lnTo>
                  <a:pt x="1593" y="132"/>
                </a:lnTo>
                <a:lnTo>
                  <a:pt x="1566" y="146"/>
                </a:lnTo>
                <a:lnTo>
                  <a:pt x="1539" y="160"/>
                </a:lnTo>
                <a:lnTo>
                  <a:pt x="1513" y="173"/>
                </a:lnTo>
                <a:lnTo>
                  <a:pt x="1486" y="188"/>
                </a:lnTo>
                <a:lnTo>
                  <a:pt x="1461" y="203"/>
                </a:lnTo>
                <a:lnTo>
                  <a:pt x="1436" y="219"/>
                </a:lnTo>
                <a:lnTo>
                  <a:pt x="1411" y="235"/>
                </a:lnTo>
                <a:lnTo>
                  <a:pt x="1388" y="251"/>
                </a:lnTo>
                <a:lnTo>
                  <a:pt x="1364" y="268"/>
                </a:lnTo>
                <a:lnTo>
                  <a:pt x="1341" y="287"/>
                </a:lnTo>
                <a:lnTo>
                  <a:pt x="1318" y="304"/>
                </a:lnTo>
                <a:lnTo>
                  <a:pt x="1296" y="323"/>
                </a:lnTo>
                <a:lnTo>
                  <a:pt x="1274" y="341"/>
                </a:lnTo>
                <a:lnTo>
                  <a:pt x="1253" y="361"/>
                </a:lnTo>
                <a:lnTo>
                  <a:pt x="1233" y="381"/>
                </a:lnTo>
                <a:lnTo>
                  <a:pt x="1214" y="401"/>
                </a:lnTo>
                <a:lnTo>
                  <a:pt x="1193" y="422"/>
                </a:lnTo>
                <a:lnTo>
                  <a:pt x="1175" y="443"/>
                </a:lnTo>
                <a:lnTo>
                  <a:pt x="1157" y="464"/>
                </a:lnTo>
                <a:lnTo>
                  <a:pt x="1140" y="485"/>
                </a:lnTo>
                <a:lnTo>
                  <a:pt x="1122" y="508"/>
                </a:lnTo>
                <a:lnTo>
                  <a:pt x="1106" y="531"/>
                </a:lnTo>
                <a:lnTo>
                  <a:pt x="1090" y="553"/>
                </a:lnTo>
                <a:lnTo>
                  <a:pt x="1075" y="577"/>
                </a:lnTo>
                <a:lnTo>
                  <a:pt x="1060" y="600"/>
                </a:lnTo>
                <a:lnTo>
                  <a:pt x="1046" y="624"/>
                </a:lnTo>
                <a:lnTo>
                  <a:pt x="1033" y="649"/>
                </a:lnTo>
                <a:lnTo>
                  <a:pt x="1020" y="673"/>
                </a:lnTo>
                <a:lnTo>
                  <a:pt x="1009" y="698"/>
                </a:lnTo>
                <a:lnTo>
                  <a:pt x="998" y="723"/>
                </a:lnTo>
                <a:lnTo>
                  <a:pt x="986" y="748"/>
                </a:lnTo>
                <a:lnTo>
                  <a:pt x="977" y="775"/>
                </a:lnTo>
                <a:lnTo>
                  <a:pt x="968" y="800"/>
                </a:lnTo>
                <a:lnTo>
                  <a:pt x="960" y="826"/>
                </a:lnTo>
                <a:lnTo>
                  <a:pt x="952" y="854"/>
                </a:lnTo>
                <a:lnTo>
                  <a:pt x="946" y="880"/>
                </a:lnTo>
                <a:lnTo>
                  <a:pt x="940" y="907"/>
                </a:lnTo>
                <a:lnTo>
                  <a:pt x="934" y="934"/>
                </a:lnTo>
                <a:lnTo>
                  <a:pt x="930" y="961"/>
                </a:lnTo>
                <a:lnTo>
                  <a:pt x="926" y="990"/>
                </a:lnTo>
                <a:lnTo>
                  <a:pt x="922" y="1017"/>
                </a:lnTo>
                <a:lnTo>
                  <a:pt x="920" y="1045"/>
                </a:lnTo>
                <a:lnTo>
                  <a:pt x="919" y="1074"/>
                </a:lnTo>
                <a:lnTo>
                  <a:pt x="919" y="1102"/>
                </a:lnTo>
                <a:lnTo>
                  <a:pt x="368" y="1102"/>
                </a:lnTo>
                <a:lnTo>
                  <a:pt x="349" y="1102"/>
                </a:lnTo>
                <a:lnTo>
                  <a:pt x="330" y="1103"/>
                </a:lnTo>
                <a:lnTo>
                  <a:pt x="312" y="1106"/>
                </a:lnTo>
                <a:lnTo>
                  <a:pt x="294" y="1109"/>
                </a:lnTo>
                <a:lnTo>
                  <a:pt x="276" y="1113"/>
                </a:lnTo>
                <a:lnTo>
                  <a:pt x="259" y="1118"/>
                </a:lnTo>
                <a:lnTo>
                  <a:pt x="242" y="1125"/>
                </a:lnTo>
                <a:lnTo>
                  <a:pt x="225" y="1131"/>
                </a:lnTo>
                <a:lnTo>
                  <a:pt x="208" y="1138"/>
                </a:lnTo>
                <a:lnTo>
                  <a:pt x="193" y="1146"/>
                </a:lnTo>
                <a:lnTo>
                  <a:pt x="178" y="1155"/>
                </a:lnTo>
                <a:lnTo>
                  <a:pt x="163" y="1164"/>
                </a:lnTo>
                <a:lnTo>
                  <a:pt x="149" y="1174"/>
                </a:lnTo>
                <a:lnTo>
                  <a:pt x="134" y="1185"/>
                </a:lnTo>
                <a:lnTo>
                  <a:pt x="121" y="1198"/>
                </a:lnTo>
                <a:lnTo>
                  <a:pt x="108" y="1210"/>
                </a:lnTo>
                <a:lnTo>
                  <a:pt x="96" y="1222"/>
                </a:lnTo>
                <a:lnTo>
                  <a:pt x="85" y="1235"/>
                </a:lnTo>
                <a:lnTo>
                  <a:pt x="74" y="1249"/>
                </a:lnTo>
                <a:lnTo>
                  <a:pt x="63" y="1263"/>
                </a:lnTo>
                <a:lnTo>
                  <a:pt x="54" y="1279"/>
                </a:lnTo>
                <a:lnTo>
                  <a:pt x="45" y="1294"/>
                </a:lnTo>
                <a:lnTo>
                  <a:pt x="37" y="1310"/>
                </a:lnTo>
                <a:lnTo>
                  <a:pt x="30" y="1326"/>
                </a:lnTo>
                <a:lnTo>
                  <a:pt x="23" y="1343"/>
                </a:lnTo>
                <a:lnTo>
                  <a:pt x="18" y="1360"/>
                </a:lnTo>
                <a:lnTo>
                  <a:pt x="13" y="1377"/>
                </a:lnTo>
                <a:lnTo>
                  <a:pt x="9" y="1395"/>
                </a:lnTo>
                <a:lnTo>
                  <a:pt x="5" y="1414"/>
                </a:lnTo>
                <a:lnTo>
                  <a:pt x="3" y="1432"/>
                </a:lnTo>
                <a:lnTo>
                  <a:pt x="2" y="1450"/>
                </a:lnTo>
                <a:lnTo>
                  <a:pt x="0" y="1469"/>
                </a:lnTo>
                <a:lnTo>
                  <a:pt x="0" y="3674"/>
                </a:lnTo>
                <a:lnTo>
                  <a:pt x="4409" y="3674"/>
                </a:lnTo>
                <a:lnTo>
                  <a:pt x="4409" y="1469"/>
                </a:lnTo>
                <a:lnTo>
                  <a:pt x="4409" y="1450"/>
                </a:lnTo>
                <a:lnTo>
                  <a:pt x="4408" y="1432"/>
                </a:lnTo>
                <a:lnTo>
                  <a:pt x="4405" y="1414"/>
                </a:lnTo>
                <a:lnTo>
                  <a:pt x="4402" y="1395"/>
                </a:lnTo>
                <a:lnTo>
                  <a:pt x="4397" y="1377"/>
                </a:lnTo>
                <a:lnTo>
                  <a:pt x="4392" y="1360"/>
                </a:lnTo>
                <a:lnTo>
                  <a:pt x="4386" y="1343"/>
                </a:lnTo>
                <a:lnTo>
                  <a:pt x="4380" y="1326"/>
                </a:lnTo>
                <a:lnTo>
                  <a:pt x="4373" y="1310"/>
                </a:lnTo>
                <a:lnTo>
                  <a:pt x="4365" y="1294"/>
                </a:lnTo>
                <a:lnTo>
                  <a:pt x="4356" y="1279"/>
                </a:lnTo>
                <a:lnTo>
                  <a:pt x="4347" y="1263"/>
                </a:lnTo>
                <a:lnTo>
                  <a:pt x="4336" y="1249"/>
                </a:lnTo>
                <a:lnTo>
                  <a:pt x="4325" y="1235"/>
                </a:lnTo>
                <a:lnTo>
                  <a:pt x="4313" y="1222"/>
                </a:lnTo>
                <a:lnTo>
                  <a:pt x="4301" y="1210"/>
                </a:lnTo>
                <a:lnTo>
                  <a:pt x="4289" y="1198"/>
                </a:lnTo>
                <a:lnTo>
                  <a:pt x="4276" y="1185"/>
                </a:lnTo>
                <a:lnTo>
                  <a:pt x="4262" y="1174"/>
                </a:lnTo>
                <a:lnTo>
                  <a:pt x="4247" y="1164"/>
                </a:lnTo>
                <a:lnTo>
                  <a:pt x="4232" y="1155"/>
                </a:lnTo>
                <a:lnTo>
                  <a:pt x="4217" y="1146"/>
                </a:lnTo>
                <a:lnTo>
                  <a:pt x="4201" y="1138"/>
                </a:lnTo>
                <a:lnTo>
                  <a:pt x="4184" y="1131"/>
                </a:lnTo>
                <a:lnTo>
                  <a:pt x="4168" y="1125"/>
                </a:lnTo>
                <a:lnTo>
                  <a:pt x="4151" y="1118"/>
                </a:lnTo>
                <a:lnTo>
                  <a:pt x="4134" y="1113"/>
                </a:lnTo>
                <a:lnTo>
                  <a:pt x="4115" y="1109"/>
                </a:lnTo>
                <a:lnTo>
                  <a:pt x="4097" y="1106"/>
                </a:lnTo>
                <a:lnTo>
                  <a:pt x="4079" y="1103"/>
                </a:lnTo>
                <a:lnTo>
                  <a:pt x="4061" y="1102"/>
                </a:lnTo>
                <a:lnTo>
                  <a:pt x="4041" y="1102"/>
                </a:lnTo>
                <a:close/>
                <a:moveTo>
                  <a:pt x="3124" y="2755"/>
                </a:moveTo>
                <a:lnTo>
                  <a:pt x="2573" y="2755"/>
                </a:lnTo>
                <a:lnTo>
                  <a:pt x="2573" y="3306"/>
                </a:lnTo>
                <a:lnTo>
                  <a:pt x="1837" y="3306"/>
                </a:lnTo>
                <a:lnTo>
                  <a:pt x="1837" y="2755"/>
                </a:lnTo>
                <a:lnTo>
                  <a:pt x="1287" y="2755"/>
                </a:lnTo>
                <a:lnTo>
                  <a:pt x="1287" y="2020"/>
                </a:lnTo>
                <a:lnTo>
                  <a:pt x="1837" y="2020"/>
                </a:lnTo>
                <a:lnTo>
                  <a:pt x="1837" y="1469"/>
                </a:lnTo>
                <a:lnTo>
                  <a:pt x="2573" y="1469"/>
                </a:lnTo>
                <a:lnTo>
                  <a:pt x="2573" y="2020"/>
                </a:lnTo>
                <a:lnTo>
                  <a:pt x="3124" y="2020"/>
                </a:lnTo>
                <a:lnTo>
                  <a:pt x="3124" y="2755"/>
                </a:lnTo>
                <a:close/>
                <a:moveTo>
                  <a:pt x="1287" y="1102"/>
                </a:moveTo>
                <a:lnTo>
                  <a:pt x="1287" y="1102"/>
                </a:lnTo>
                <a:lnTo>
                  <a:pt x="1288" y="1064"/>
                </a:lnTo>
                <a:lnTo>
                  <a:pt x="1292" y="1027"/>
                </a:lnTo>
                <a:lnTo>
                  <a:pt x="1297" y="990"/>
                </a:lnTo>
                <a:lnTo>
                  <a:pt x="1305" y="954"/>
                </a:lnTo>
                <a:lnTo>
                  <a:pt x="1315" y="919"/>
                </a:lnTo>
                <a:lnTo>
                  <a:pt x="1328" y="883"/>
                </a:lnTo>
                <a:lnTo>
                  <a:pt x="1342" y="850"/>
                </a:lnTo>
                <a:lnTo>
                  <a:pt x="1359" y="816"/>
                </a:lnTo>
                <a:lnTo>
                  <a:pt x="1377" y="784"/>
                </a:lnTo>
                <a:lnTo>
                  <a:pt x="1397" y="752"/>
                </a:lnTo>
                <a:lnTo>
                  <a:pt x="1419" y="721"/>
                </a:lnTo>
                <a:lnTo>
                  <a:pt x="1444" y="691"/>
                </a:lnTo>
                <a:lnTo>
                  <a:pt x="1469" y="662"/>
                </a:lnTo>
                <a:lnTo>
                  <a:pt x="1497" y="635"/>
                </a:lnTo>
                <a:lnTo>
                  <a:pt x="1525" y="608"/>
                </a:lnTo>
                <a:lnTo>
                  <a:pt x="1555" y="583"/>
                </a:lnTo>
                <a:lnTo>
                  <a:pt x="1588" y="559"/>
                </a:lnTo>
                <a:lnTo>
                  <a:pt x="1621" y="535"/>
                </a:lnTo>
                <a:lnTo>
                  <a:pt x="1656" y="513"/>
                </a:lnTo>
                <a:lnTo>
                  <a:pt x="1691" y="493"/>
                </a:lnTo>
                <a:lnTo>
                  <a:pt x="1729" y="473"/>
                </a:lnTo>
                <a:lnTo>
                  <a:pt x="1767" y="456"/>
                </a:lnTo>
                <a:lnTo>
                  <a:pt x="1807" y="440"/>
                </a:lnTo>
                <a:lnTo>
                  <a:pt x="1848" y="425"/>
                </a:lnTo>
                <a:lnTo>
                  <a:pt x="1889" y="411"/>
                </a:lnTo>
                <a:lnTo>
                  <a:pt x="1932" y="400"/>
                </a:lnTo>
                <a:lnTo>
                  <a:pt x="1975" y="390"/>
                </a:lnTo>
                <a:lnTo>
                  <a:pt x="2020" y="382"/>
                </a:lnTo>
                <a:lnTo>
                  <a:pt x="2066" y="376"/>
                </a:lnTo>
                <a:lnTo>
                  <a:pt x="2111" y="371"/>
                </a:lnTo>
                <a:lnTo>
                  <a:pt x="2158" y="368"/>
                </a:lnTo>
                <a:lnTo>
                  <a:pt x="2205" y="367"/>
                </a:lnTo>
                <a:lnTo>
                  <a:pt x="2252" y="368"/>
                </a:lnTo>
                <a:lnTo>
                  <a:pt x="2299" y="371"/>
                </a:lnTo>
                <a:lnTo>
                  <a:pt x="2345" y="376"/>
                </a:lnTo>
                <a:lnTo>
                  <a:pt x="2390" y="382"/>
                </a:lnTo>
                <a:lnTo>
                  <a:pt x="2434" y="390"/>
                </a:lnTo>
                <a:lnTo>
                  <a:pt x="2477" y="400"/>
                </a:lnTo>
                <a:lnTo>
                  <a:pt x="2520" y="411"/>
                </a:lnTo>
                <a:lnTo>
                  <a:pt x="2562" y="425"/>
                </a:lnTo>
                <a:lnTo>
                  <a:pt x="2603" y="440"/>
                </a:lnTo>
                <a:lnTo>
                  <a:pt x="2643" y="456"/>
                </a:lnTo>
                <a:lnTo>
                  <a:pt x="2680" y="473"/>
                </a:lnTo>
                <a:lnTo>
                  <a:pt x="2718" y="493"/>
                </a:lnTo>
                <a:lnTo>
                  <a:pt x="2754" y="513"/>
                </a:lnTo>
                <a:lnTo>
                  <a:pt x="2789" y="535"/>
                </a:lnTo>
                <a:lnTo>
                  <a:pt x="2822" y="559"/>
                </a:lnTo>
                <a:lnTo>
                  <a:pt x="2854" y="583"/>
                </a:lnTo>
                <a:lnTo>
                  <a:pt x="2884" y="608"/>
                </a:lnTo>
                <a:lnTo>
                  <a:pt x="2914" y="635"/>
                </a:lnTo>
                <a:lnTo>
                  <a:pt x="2941" y="662"/>
                </a:lnTo>
                <a:lnTo>
                  <a:pt x="2966" y="691"/>
                </a:lnTo>
                <a:lnTo>
                  <a:pt x="2991" y="721"/>
                </a:lnTo>
                <a:lnTo>
                  <a:pt x="3012" y="752"/>
                </a:lnTo>
                <a:lnTo>
                  <a:pt x="3032" y="784"/>
                </a:lnTo>
                <a:lnTo>
                  <a:pt x="3051" y="816"/>
                </a:lnTo>
                <a:lnTo>
                  <a:pt x="3068" y="850"/>
                </a:lnTo>
                <a:lnTo>
                  <a:pt x="3082" y="883"/>
                </a:lnTo>
                <a:lnTo>
                  <a:pt x="3094" y="919"/>
                </a:lnTo>
                <a:lnTo>
                  <a:pt x="3104" y="954"/>
                </a:lnTo>
                <a:lnTo>
                  <a:pt x="3112" y="990"/>
                </a:lnTo>
                <a:lnTo>
                  <a:pt x="3118" y="1027"/>
                </a:lnTo>
                <a:lnTo>
                  <a:pt x="3122" y="1064"/>
                </a:lnTo>
                <a:lnTo>
                  <a:pt x="3124" y="1102"/>
                </a:lnTo>
                <a:lnTo>
                  <a:pt x="1287" y="110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KSO_Shape"/>
          <p:cNvSpPr/>
          <p:nvPr/>
        </p:nvSpPr>
        <p:spPr bwMode="auto">
          <a:xfrm>
            <a:off x="4231515" y="1716844"/>
            <a:ext cx="649124" cy="648043"/>
          </a:xfrm>
          <a:custGeom>
            <a:avLst/>
            <a:gdLst>
              <a:gd name="T0" fmla="*/ 346433 w 5026"/>
              <a:gd name="T1" fmla="*/ 0 h 5027"/>
              <a:gd name="T2" fmla="*/ 293748 w 5026"/>
              <a:gd name="T3" fmla="*/ 4164 h 5027"/>
              <a:gd name="T4" fmla="*/ 243337 w 5026"/>
              <a:gd name="T5" fmla="*/ 15897 h 5027"/>
              <a:gd name="T6" fmla="*/ 196337 w 5026"/>
              <a:gd name="T7" fmla="*/ 34065 h 5027"/>
              <a:gd name="T8" fmla="*/ 153128 w 5026"/>
              <a:gd name="T9" fmla="*/ 59046 h 5027"/>
              <a:gd name="T10" fmla="*/ 113709 w 5026"/>
              <a:gd name="T11" fmla="*/ 90083 h 5027"/>
              <a:gd name="T12" fmla="*/ 79217 w 5026"/>
              <a:gd name="T13" fmla="*/ 126041 h 5027"/>
              <a:gd name="T14" fmla="*/ 50411 w 5026"/>
              <a:gd name="T15" fmla="*/ 166541 h 5027"/>
              <a:gd name="T16" fmla="*/ 27290 w 5026"/>
              <a:gd name="T17" fmla="*/ 211204 h 5027"/>
              <a:gd name="T18" fmla="*/ 10992 w 5026"/>
              <a:gd name="T19" fmla="*/ 259652 h 5027"/>
              <a:gd name="T20" fmla="*/ 1895 w 5026"/>
              <a:gd name="T21" fmla="*/ 310750 h 5027"/>
              <a:gd name="T22" fmla="*/ 0 w 5026"/>
              <a:gd name="T23" fmla="*/ 1556777 h 5027"/>
              <a:gd name="T24" fmla="*/ 1895 w 5026"/>
              <a:gd name="T25" fmla="*/ 1591978 h 5027"/>
              <a:gd name="T26" fmla="*/ 10992 w 5026"/>
              <a:gd name="T27" fmla="*/ 1643076 h 5027"/>
              <a:gd name="T28" fmla="*/ 27290 w 5026"/>
              <a:gd name="T29" fmla="*/ 1691524 h 5027"/>
              <a:gd name="T30" fmla="*/ 50411 w 5026"/>
              <a:gd name="T31" fmla="*/ 1736566 h 5027"/>
              <a:gd name="T32" fmla="*/ 79217 w 5026"/>
              <a:gd name="T33" fmla="*/ 1777065 h 5027"/>
              <a:gd name="T34" fmla="*/ 113709 w 5026"/>
              <a:gd name="T35" fmla="*/ 1812645 h 5027"/>
              <a:gd name="T36" fmla="*/ 153128 w 5026"/>
              <a:gd name="T37" fmla="*/ 1843682 h 5027"/>
              <a:gd name="T38" fmla="*/ 196337 w 5026"/>
              <a:gd name="T39" fmla="*/ 1868663 h 5027"/>
              <a:gd name="T40" fmla="*/ 243337 w 5026"/>
              <a:gd name="T41" fmla="*/ 1887209 h 5027"/>
              <a:gd name="T42" fmla="*/ 293748 w 5026"/>
              <a:gd name="T43" fmla="*/ 1898564 h 5027"/>
              <a:gd name="T44" fmla="*/ 346433 w 5026"/>
              <a:gd name="T45" fmla="*/ 1902728 h 5027"/>
              <a:gd name="T46" fmla="*/ 1576761 w 5026"/>
              <a:gd name="T47" fmla="*/ 1901971 h 5027"/>
              <a:gd name="T48" fmla="*/ 1628688 w 5026"/>
              <a:gd name="T49" fmla="*/ 1895536 h 5027"/>
              <a:gd name="T50" fmla="*/ 1677962 w 5026"/>
              <a:gd name="T51" fmla="*/ 1881532 h 5027"/>
              <a:gd name="T52" fmla="*/ 1723824 w 5026"/>
              <a:gd name="T53" fmla="*/ 1861093 h 5027"/>
              <a:gd name="T54" fmla="*/ 1766275 w 5026"/>
              <a:gd name="T55" fmla="*/ 1834219 h 5027"/>
              <a:gd name="T56" fmla="*/ 1803799 w 5026"/>
              <a:gd name="T57" fmla="*/ 1801290 h 5027"/>
              <a:gd name="T58" fmla="*/ 1836396 w 5026"/>
              <a:gd name="T59" fmla="*/ 1763818 h 5027"/>
              <a:gd name="T60" fmla="*/ 1863686 w 5026"/>
              <a:gd name="T61" fmla="*/ 1721426 h 5027"/>
              <a:gd name="T62" fmla="*/ 1884153 w 5026"/>
              <a:gd name="T63" fmla="*/ 1675627 h 5027"/>
              <a:gd name="T64" fmla="*/ 1898177 w 5026"/>
              <a:gd name="T65" fmla="*/ 1626422 h 5027"/>
              <a:gd name="T66" fmla="*/ 1904621 w 5026"/>
              <a:gd name="T67" fmla="*/ 1574567 h 5027"/>
              <a:gd name="T68" fmla="*/ 1905000 w 5026"/>
              <a:gd name="T69" fmla="*/ 345951 h 5027"/>
              <a:gd name="T70" fmla="*/ 1901210 w 5026"/>
              <a:gd name="T71" fmla="*/ 293339 h 5027"/>
              <a:gd name="T72" fmla="*/ 1889839 w 5026"/>
              <a:gd name="T73" fmla="*/ 242998 h 5027"/>
              <a:gd name="T74" fmla="*/ 1870887 w 5026"/>
              <a:gd name="T75" fmla="*/ 196064 h 5027"/>
              <a:gd name="T76" fmla="*/ 1846250 w 5026"/>
              <a:gd name="T77" fmla="*/ 152915 h 5027"/>
              <a:gd name="T78" fmla="*/ 1815170 w 5026"/>
              <a:gd name="T79" fmla="*/ 113551 h 5027"/>
              <a:gd name="T80" fmla="*/ 1779162 w 5026"/>
              <a:gd name="T81" fmla="*/ 79107 h 5027"/>
              <a:gd name="T82" fmla="*/ 1738606 w 5026"/>
              <a:gd name="T83" fmla="*/ 50341 h 5027"/>
              <a:gd name="T84" fmla="*/ 1693881 w 5026"/>
              <a:gd name="T85" fmla="*/ 27252 h 5027"/>
              <a:gd name="T86" fmla="*/ 1645744 w 5026"/>
              <a:gd name="T87" fmla="*/ 10977 h 5027"/>
              <a:gd name="T88" fmla="*/ 1594196 w 5026"/>
              <a:gd name="T89" fmla="*/ 1893 h 5027"/>
              <a:gd name="T90" fmla="*/ 1559326 w 5026"/>
              <a:gd name="T91" fmla="*/ 1124529 h 5027"/>
              <a:gd name="T92" fmla="*/ 779663 w 5026"/>
              <a:gd name="T93" fmla="*/ 1557156 h 5027"/>
              <a:gd name="T94" fmla="*/ 346433 w 5026"/>
              <a:gd name="T95" fmla="*/ 778578 h 5027"/>
              <a:gd name="T96" fmla="*/ 1126095 w 5026"/>
              <a:gd name="T97" fmla="*/ 345951 h 5027"/>
              <a:gd name="T98" fmla="*/ 1559326 w 5026"/>
              <a:gd name="T99" fmla="*/ 1124529 h 502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026" h="5027">
                <a:moveTo>
                  <a:pt x="4113" y="0"/>
                </a:moveTo>
                <a:lnTo>
                  <a:pt x="914" y="0"/>
                </a:lnTo>
                <a:lnTo>
                  <a:pt x="867" y="1"/>
                </a:lnTo>
                <a:lnTo>
                  <a:pt x="821" y="5"/>
                </a:lnTo>
                <a:lnTo>
                  <a:pt x="775" y="11"/>
                </a:lnTo>
                <a:lnTo>
                  <a:pt x="730" y="19"/>
                </a:lnTo>
                <a:lnTo>
                  <a:pt x="686" y="29"/>
                </a:lnTo>
                <a:lnTo>
                  <a:pt x="642" y="42"/>
                </a:lnTo>
                <a:lnTo>
                  <a:pt x="599" y="56"/>
                </a:lnTo>
                <a:lnTo>
                  <a:pt x="558" y="72"/>
                </a:lnTo>
                <a:lnTo>
                  <a:pt x="518" y="90"/>
                </a:lnTo>
                <a:lnTo>
                  <a:pt x="478" y="111"/>
                </a:lnTo>
                <a:lnTo>
                  <a:pt x="440" y="133"/>
                </a:lnTo>
                <a:lnTo>
                  <a:pt x="404" y="156"/>
                </a:lnTo>
                <a:lnTo>
                  <a:pt x="368" y="182"/>
                </a:lnTo>
                <a:lnTo>
                  <a:pt x="333" y="209"/>
                </a:lnTo>
                <a:lnTo>
                  <a:pt x="300" y="238"/>
                </a:lnTo>
                <a:lnTo>
                  <a:pt x="268" y="268"/>
                </a:lnTo>
                <a:lnTo>
                  <a:pt x="238" y="300"/>
                </a:lnTo>
                <a:lnTo>
                  <a:pt x="209" y="333"/>
                </a:lnTo>
                <a:lnTo>
                  <a:pt x="181" y="368"/>
                </a:lnTo>
                <a:lnTo>
                  <a:pt x="156" y="404"/>
                </a:lnTo>
                <a:lnTo>
                  <a:pt x="133" y="440"/>
                </a:lnTo>
                <a:lnTo>
                  <a:pt x="111" y="478"/>
                </a:lnTo>
                <a:lnTo>
                  <a:pt x="90" y="518"/>
                </a:lnTo>
                <a:lnTo>
                  <a:pt x="72" y="558"/>
                </a:lnTo>
                <a:lnTo>
                  <a:pt x="56" y="599"/>
                </a:lnTo>
                <a:lnTo>
                  <a:pt x="42" y="642"/>
                </a:lnTo>
                <a:lnTo>
                  <a:pt x="29" y="686"/>
                </a:lnTo>
                <a:lnTo>
                  <a:pt x="19" y="730"/>
                </a:lnTo>
                <a:lnTo>
                  <a:pt x="11" y="775"/>
                </a:lnTo>
                <a:lnTo>
                  <a:pt x="5" y="821"/>
                </a:lnTo>
                <a:lnTo>
                  <a:pt x="1" y="867"/>
                </a:lnTo>
                <a:lnTo>
                  <a:pt x="0" y="914"/>
                </a:lnTo>
                <a:lnTo>
                  <a:pt x="0" y="4113"/>
                </a:lnTo>
                <a:lnTo>
                  <a:pt x="1" y="4160"/>
                </a:lnTo>
                <a:lnTo>
                  <a:pt x="5" y="4206"/>
                </a:lnTo>
                <a:lnTo>
                  <a:pt x="11" y="4252"/>
                </a:lnTo>
                <a:lnTo>
                  <a:pt x="19" y="4297"/>
                </a:lnTo>
                <a:lnTo>
                  <a:pt x="29" y="4341"/>
                </a:lnTo>
                <a:lnTo>
                  <a:pt x="42" y="4385"/>
                </a:lnTo>
                <a:lnTo>
                  <a:pt x="56" y="4427"/>
                </a:lnTo>
                <a:lnTo>
                  <a:pt x="72" y="4469"/>
                </a:lnTo>
                <a:lnTo>
                  <a:pt x="90" y="4509"/>
                </a:lnTo>
                <a:lnTo>
                  <a:pt x="111" y="4548"/>
                </a:lnTo>
                <a:lnTo>
                  <a:pt x="133" y="4588"/>
                </a:lnTo>
                <a:lnTo>
                  <a:pt x="156" y="4624"/>
                </a:lnTo>
                <a:lnTo>
                  <a:pt x="181" y="4660"/>
                </a:lnTo>
                <a:lnTo>
                  <a:pt x="209" y="4695"/>
                </a:lnTo>
                <a:lnTo>
                  <a:pt x="238" y="4728"/>
                </a:lnTo>
                <a:lnTo>
                  <a:pt x="268" y="4759"/>
                </a:lnTo>
                <a:lnTo>
                  <a:pt x="300" y="4789"/>
                </a:lnTo>
                <a:lnTo>
                  <a:pt x="333" y="4818"/>
                </a:lnTo>
                <a:lnTo>
                  <a:pt x="368" y="4846"/>
                </a:lnTo>
                <a:lnTo>
                  <a:pt x="404" y="4871"/>
                </a:lnTo>
                <a:lnTo>
                  <a:pt x="440" y="4895"/>
                </a:lnTo>
                <a:lnTo>
                  <a:pt x="478" y="4917"/>
                </a:lnTo>
                <a:lnTo>
                  <a:pt x="518" y="4937"/>
                </a:lnTo>
                <a:lnTo>
                  <a:pt x="558" y="4955"/>
                </a:lnTo>
                <a:lnTo>
                  <a:pt x="599" y="4971"/>
                </a:lnTo>
                <a:lnTo>
                  <a:pt x="642" y="4986"/>
                </a:lnTo>
                <a:lnTo>
                  <a:pt x="686" y="4999"/>
                </a:lnTo>
                <a:lnTo>
                  <a:pt x="730" y="5008"/>
                </a:lnTo>
                <a:lnTo>
                  <a:pt x="775" y="5016"/>
                </a:lnTo>
                <a:lnTo>
                  <a:pt x="821" y="5022"/>
                </a:lnTo>
                <a:lnTo>
                  <a:pt x="867" y="5025"/>
                </a:lnTo>
                <a:lnTo>
                  <a:pt x="914" y="5027"/>
                </a:lnTo>
                <a:lnTo>
                  <a:pt x="4113" y="5027"/>
                </a:lnTo>
                <a:lnTo>
                  <a:pt x="4160" y="5025"/>
                </a:lnTo>
                <a:lnTo>
                  <a:pt x="4206" y="5022"/>
                </a:lnTo>
                <a:lnTo>
                  <a:pt x="4252" y="5016"/>
                </a:lnTo>
                <a:lnTo>
                  <a:pt x="4297" y="5008"/>
                </a:lnTo>
                <a:lnTo>
                  <a:pt x="4342" y="4999"/>
                </a:lnTo>
                <a:lnTo>
                  <a:pt x="4384" y="4986"/>
                </a:lnTo>
                <a:lnTo>
                  <a:pt x="4427" y="4971"/>
                </a:lnTo>
                <a:lnTo>
                  <a:pt x="4469" y="4955"/>
                </a:lnTo>
                <a:lnTo>
                  <a:pt x="4509" y="4937"/>
                </a:lnTo>
                <a:lnTo>
                  <a:pt x="4548" y="4917"/>
                </a:lnTo>
                <a:lnTo>
                  <a:pt x="4587" y="4895"/>
                </a:lnTo>
                <a:lnTo>
                  <a:pt x="4624" y="4871"/>
                </a:lnTo>
                <a:lnTo>
                  <a:pt x="4660" y="4846"/>
                </a:lnTo>
                <a:lnTo>
                  <a:pt x="4694" y="4818"/>
                </a:lnTo>
                <a:lnTo>
                  <a:pt x="4728" y="4789"/>
                </a:lnTo>
                <a:lnTo>
                  <a:pt x="4759" y="4759"/>
                </a:lnTo>
                <a:lnTo>
                  <a:pt x="4789" y="4728"/>
                </a:lnTo>
                <a:lnTo>
                  <a:pt x="4818" y="4695"/>
                </a:lnTo>
                <a:lnTo>
                  <a:pt x="4845" y="4660"/>
                </a:lnTo>
                <a:lnTo>
                  <a:pt x="4871" y="4624"/>
                </a:lnTo>
                <a:lnTo>
                  <a:pt x="4895" y="4588"/>
                </a:lnTo>
                <a:lnTo>
                  <a:pt x="4917" y="4548"/>
                </a:lnTo>
                <a:lnTo>
                  <a:pt x="4936" y="4509"/>
                </a:lnTo>
                <a:lnTo>
                  <a:pt x="4955" y="4469"/>
                </a:lnTo>
                <a:lnTo>
                  <a:pt x="4971" y="4427"/>
                </a:lnTo>
                <a:lnTo>
                  <a:pt x="4986" y="4385"/>
                </a:lnTo>
                <a:lnTo>
                  <a:pt x="4997" y="4341"/>
                </a:lnTo>
                <a:lnTo>
                  <a:pt x="5008" y="4297"/>
                </a:lnTo>
                <a:lnTo>
                  <a:pt x="5016" y="4252"/>
                </a:lnTo>
                <a:lnTo>
                  <a:pt x="5022" y="4206"/>
                </a:lnTo>
                <a:lnTo>
                  <a:pt x="5025" y="4160"/>
                </a:lnTo>
                <a:lnTo>
                  <a:pt x="5026" y="4113"/>
                </a:lnTo>
                <a:lnTo>
                  <a:pt x="5026" y="914"/>
                </a:lnTo>
                <a:lnTo>
                  <a:pt x="5025" y="867"/>
                </a:lnTo>
                <a:lnTo>
                  <a:pt x="5022" y="821"/>
                </a:lnTo>
                <a:lnTo>
                  <a:pt x="5016" y="775"/>
                </a:lnTo>
                <a:lnTo>
                  <a:pt x="5008" y="730"/>
                </a:lnTo>
                <a:lnTo>
                  <a:pt x="4997" y="686"/>
                </a:lnTo>
                <a:lnTo>
                  <a:pt x="4986" y="642"/>
                </a:lnTo>
                <a:lnTo>
                  <a:pt x="4971" y="599"/>
                </a:lnTo>
                <a:lnTo>
                  <a:pt x="4955" y="558"/>
                </a:lnTo>
                <a:lnTo>
                  <a:pt x="4936" y="518"/>
                </a:lnTo>
                <a:lnTo>
                  <a:pt x="4917" y="478"/>
                </a:lnTo>
                <a:lnTo>
                  <a:pt x="4895" y="440"/>
                </a:lnTo>
                <a:lnTo>
                  <a:pt x="4871" y="404"/>
                </a:lnTo>
                <a:lnTo>
                  <a:pt x="4845" y="368"/>
                </a:lnTo>
                <a:lnTo>
                  <a:pt x="4818" y="333"/>
                </a:lnTo>
                <a:lnTo>
                  <a:pt x="4789" y="300"/>
                </a:lnTo>
                <a:lnTo>
                  <a:pt x="4759" y="268"/>
                </a:lnTo>
                <a:lnTo>
                  <a:pt x="4728" y="238"/>
                </a:lnTo>
                <a:lnTo>
                  <a:pt x="4694" y="209"/>
                </a:lnTo>
                <a:lnTo>
                  <a:pt x="4660" y="182"/>
                </a:lnTo>
                <a:lnTo>
                  <a:pt x="4624" y="156"/>
                </a:lnTo>
                <a:lnTo>
                  <a:pt x="4587" y="133"/>
                </a:lnTo>
                <a:lnTo>
                  <a:pt x="4548" y="111"/>
                </a:lnTo>
                <a:lnTo>
                  <a:pt x="4509" y="90"/>
                </a:lnTo>
                <a:lnTo>
                  <a:pt x="4469" y="72"/>
                </a:lnTo>
                <a:lnTo>
                  <a:pt x="4427" y="56"/>
                </a:lnTo>
                <a:lnTo>
                  <a:pt x="4384" y="42"/>
                </a:lnTo>
                <a:lnTo>
                  <a:pt x="4342" y="29"/>
                </a:lnTo>
                <a:lnTo>
                  <a:pt x="4297" y="19"/>
                </a:lnTo>
                <a:lnTo>
                  <a:pt x="4252" y="11"/>
                </a:lnTo>
                <a:lnTo>
                  <a:pt x="4206" y="5"/>
                </a:lnTo>
                <a:lnTo>
                  <a:pt x="4160" y="1"/>
                </a:lnTo>
                <a:lnTo>
                  <a:pt x="4113" y="0"/>
                </a:lnTo>
                <a:close/>
                <a:moveTo>
                  <a:pt x="4114" y="2971"/>
                </a:moveTo>
                <a:lnTo>
                  <a:pt x="2971" y="2971"/>
                </a:lnTo>
                <a:lnTo>
                  <a:pt x="2971" y="4114"/>
                </a:lnTo>
                <a:lnTo>
                  <a:pt x="2057" y="4114"/>
                </a:lnTo>
                <a:lnTo>
                  <a:pt x="2057" y="2971"/>
                </a:lnTo>
                <a:lnTo>
                  <a:pt x="914" y="2971"/>
                </a:lnTo>
                <a:lnTo>
                  <a:pt x="914" y="2057"/>
                </a:lnTo>
                <a:lnTo>
                  <a:pt x="2057" y="2057"/>
                </a:lnTo>
                <a:lnTo>
                  <a:pt x="2057" y="914"/>
                </a:lnTo>
                <a:lnTo>
                  <a:pt x="2971" y="914"/>
                </a:lnTo>
                <a:lnTo>
                  <a:pt x="2971" y="2057"/>
                </a:lnTo>
                <a:lnTo>
                  <a:pt x="4114" y="2057"/>
                </a:lnTo>
                <a:lnTo>
                  <a:pt x="4114" y="29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KSO_Shape"/>
          <p:cNvSpPr/>
          <p:nvPr/>
        </p:nvSpPr>
        <p:spPr bwMode="auto">
          <a:xfrm>
            <a:off x="8269161" y="1610368"/>
            <a:ext cx="587459" cy="613423"/>
          </a:xfrm>
          <a:custGeom>
            <a:avLst/>
            <a:gdLst>
              <a:gd name="T0" fmla="*/ 1162982 w 3584"/>
              <a:gd name="T1" fmla="*/ 601256 h 3740"/>
              <a:gd name="T2" fmla="*/ 1162982 w 3584"/>
              <a:gd name="T3" fmla="*/ 187261 h 3740"/>
              <a:gd name="T4" fmla="*/ 1181274 w 3584"/>
              <a:gd name="T5" fmla="*/ 187261 h 3740"/>
              <a:gd name="T6" fmla="*/ 1275140 w 3584"/>
              <a:gd name="T7" fmla="*/ 93871 h 3740"/>
              <a:gd name="T8" fmla="*/ 1181274 w 3584"/>
              <a:gd name="T9" fmla="*/ 0 h 3740"/>
              <a:gd name="T10" fmla="*/ 706165 w 3584"/>
              <a:gd name="T11" fmla="*/ 0 h 3740"/>
              <a:gd name="T12" fmla="*/ 612780 w 3584"/>
              <a:gd name="T13" fmla="*/ 93871 h 3740"/>
              <a:gd name="T14" fmla="*/ 706165 w 3584"/>
              <a:gd name="T15" fmla="*/ 187261 h 3740"/>
              <a:gd name="T16" fmla="*/ 750451 w 3584"/>
              <a:gd name="T17" fmla="*/ 187261 h 3740"/>
              <a:gd name="T18" fmla="*/ 750451 w 3584"/>
              <a:gd name="T19" fmla="*/ 601256 h 3740"/>
              <a:gd name="T20" fmla="*/ 600264 w 3584"/>
              <a:gd name="T21" fmla="*/ 829916 h 3740"/>
              <a:gd name="T22" fmla="*/ 600264 w 3584"/>
              <a:gd name="T23" fmla="*/ 1575588 h 3740"/>
              <a:gd name="T24" fmla="*/ 513618 w 3584"/>
              <a:gd name="T25" fmla="*/ 1800397 h 3740"/>
              <a:gd name="T26" fmla="*/ 1537966 w 3584"/>
              <a:gd name="T27" fmla="*/ 1800397 h 3740"/>
              <a:gd name="T28" fmla="*/ 1725218 w 3584"/>
              <a:gd name="T29" fmla="*/ 1612655 h 3740"/>
              <a:gd name="T30" fmla="*/ 1162982 w 3584"/>
              <a:gd name="T31" fmla="*/ 601256 h 3740"/>
              <a:gd name="T32" fmla="*/ 1535560 w 3584"/>
              <a:gd name="T33" fmla="*/ 1599176 h 3740"/>
              <a:gd name="T34" fmla="*/ 1459504 w 3584"/>
              <a:gd name="T35" fmla="*/ 1576069 h 3740"/>
              <a:gd name="T36" fmla="*/ 1136507 w 3584"/>
              <a:gd name="T37" fmla="*/ 975295 h 3740"/>
              <a:gd name="T38" fmla="*/ 642624 w 3584"/>
              <a:gd name="T39" fmla="*/ 975295 h 3740"/>
              <a:gd name="T40" fmla="*/ 825062 w 3584"/>
              <a:gd name="T41" fmla="*/ 637841 h 3740"/>
              <a:gd name="T42" fmla="*/ 825062 w 3584"/>
              <a:gd name="T43" fmla="*/ 187261 h 3740"/>
              <a:gd name="T44" fmla="*/ 1087889 w 3584"/>
              <a:gd name="T45" fmla="*/ 187261 h 3740"/>
              <a:gd name="T46" fmla="*/ 1087889 w 3584"/>
              <a:gd name="T47" fmla="*/ 637841 h 3740"/>
              <a:gd name="T48" fmla="*/ 1270808 w 3584"/>
              <a:gd name="T49" fmla="*/ 975295 h 3740"/>
              <a:gd name="T50" fmla="*/ 1264550 w 3584"/>
              <a:gd name="T51" fmla="*/ 975295 h 3740"/>
              <a:gd name="T52" fmla="*/ 1558665 w 3584"/>
              <a:gd name="T53" fmla="*/ 1522635 h 3740"/>
              <a:gd name="T54" fmla="*/ 1535560 w 3584"/>
              <a:gd name="T55" fmla="*/ 1599176 h 3740"/>
              <a:gd name="T56" fmla="*/ 525171 w 3584"/>
              <a:gd name="T57" fmla="*/ 487648 h 3740"/>
              <a:gd name="T58" fmla="*/ 506398 w 3584"/>
              <a:gd name="T59" fmla="*/ 487648 h 3740"/>
              <a:gd name="T60" fmla="*/ 600264 w 3584"/>
              <a:gd name="T61" fmla="*/ 393777 h 3740"/>
              <a:gd name="T62" fmla="*/ 506398 w 3584"/>
              <a:gd name="T63" fmla="*/ 299906 h 3740"/>
              <a:gd name="T64" fmla="*/ 93866 w 3584"/>
              <a:gd name="T65" fmla="*/ 299906 h 3740"/>
              <a:gd name="T66" fmla="*/ 0 w 3584"/>
              <a:gd name="T67" fmla="*/ 393777 h 3740"/>
              <a:gd name="T68" fmla="*/ 93866 w 3584"/>
              <a:gd name="T69" fmla="*/ 487648 h 3740"/>
              <a:gd name="T70" fmla="*/ 75093 w 3584"/>
              <a:gd name="T71" fmla="*/ 487648 h 3740"/>
              <a:gd name="T72" fmla="*/ 75093 w 3584"/>
              <a:gd name="T73" fmla="*/ 1575588 h 3740"/>
              <a:gd name="T74" fmla="*/ 300373 w 3584"/>
              <a:gd name="T75" fmla="*/ 1800397 h 3740"/>
              <a:gd name="T76" fmla="*/ 525171 w 3584"/>
              <a:gd name="T77" fmla="*/ 1575588 h 3740"/>
              <a:gd name="T78" fmla="*/ 525171 w 3584"/>
              <a:gd name="T79" fmla="*/ 487648 h 3740"/>
              <a:gd name="T80" fmla="*/ 449596 w 3584"/>
              <a:gd name="T81" fmla="*/ 899236 h 3740"/>
              <a:gd name="T82" fmla="*/ 300373 w 3584"/>
              <a:gd name="T83" fmla="*/ 899236 h 3740"/>
              <a:gd name="T84" fmla="*/ 300373 w 3584"/>
              <a:gd name="T85" fmla="*/ 1481717 h 3740"/>
              <a:gd name="T86" fmla="*/ 244053 w 3584"/>
              <a:gd name="T87" fmla="*/ 1538040 h 3740"/>
              <a:gd name="T88" fmla="*/ 187733 w 3584"/>
              <a:gd name="T89" fmla="*/ 1481717 h 3740"/>
              <a:gd name="T90" fmla="*/ 187733 w 3584"/>
              <a:gd name="T91" fmla="*/ 899236 h 3740"/>
              <a:gd name="T92" fmla="*/ 148261 w 3584"/>
              <a:gd name="T93" fmla="*/ 899236 h 3740"/>
              <a:gd name="T94" fmla="*/ 148261 w 3584"/>
              <a:gd name="T95" fmla="*/ 487648 h 3740"/>
              <a:gd name="T96" fmla="*/ 449596 w 3584"/>
              <a:gd name="T97" fmla="*/ 487648 h 3740"/>
              <a:gd name="T98" fmla="*/ 449596 w 3584"/>
              <a:gd name="T99" fmla="*/ 899236 h 3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584" h="3740">
                <a:moveTo>
                  <a:pt x="2416" y="1249"/>
                </a:moveTo>
                <a:cubicBezTo>
                  <a:pt x="2416" y="389"/>
                  <a:pt x="2416" y="389"/>
                  <a:pt x="2416" y="389"/>
                </a:cubicBezTo>
                <a:cubicBezTo>
                  <a:pt x="2454" y="389"/>
                  <a:pt x="2454" y="389"/>
                  <a:pt x="2454" y="389"/>
                </a:cubicBezTo>
                <a:cubicBezTo>
                  <a:pt x="2562" y="389"/>
                  <a:pt x="2649" y="302"/>
                  <a:pt x="2649" y="195"/>
                </a:cubicBezTo>
                <a:cubicBezTo>
                  <a:pt x="2649" y="87"/>
                  <a:pt x="2562" y="0"/>
                  <a:pt x="2454" y="0"/>
                </a:cubicBezTo>
                <a:cubicBezTo>
                  <a:pt x="1467" y="0"/>
                  <a:pt x="1467" y="0"/>
                  <a:pt x="1467" y="0"/>
                </a:cubicBezTo>
                <a:cubicBezTo>
                  <a:pt x="1360" y="0"/>
                  <a:pt x="1273" y="87"/>
                  <a:pt x="1273" y="195"/>
                </a:cubicBezTo>
                <a:cubicBezTo>
                  <a:pt x="1273" y="302"/>
                  <a:pt x="1360" y="389"/>
                  <a:pt x="1467" y="389"/>
                </a:cubicBezTo>
                <a:cubicBezTo>
                  <a:pt x="1559" y="389"/>
                  <a:pt x="1559" y="389"/>
                  <a:pt x="1559" y="389"/>
                </a:cubicBezTo>
                <a:cubicBezTo>
                  <a:pt x="1559" y="1249"/>
                  <a:pt x="1559" y="1249"/>
                  <a:pt x="1559" y="1249"/>
                </a:cubicBezTo>
                <a:cubicBezTo>
                  <a:pt x="1446" y="1412"/>
                  <a:pt x="1343" y="1571"/>
                  <a:pt x="1247" y="1724"/>
                </a:cubicBezTo>
                <a:cubicBezTo>
                  <a:pt x="1247" y="3273"/>
                  <a:pt x="1247" y="3273"/>
                  <a:pt x="1247" y="3273"/>
                </a:cubicBezTo>
                <a:cubicBezTo>
                  <a:pt x="1247" y="3453"/>
                  <a:pt x="1179" y="3616"/>
                  <a:pt x="1067" y="3740"/>
                </a:cubicBezTo>
                <a:cubicBezTo>
                  <a:pt x="3195" y="3740"/>
                  <a:pt x="3195" y="3740"/>
                  <a:pt x="3195" y="3740"/>
                </a:cubicBezTo>
                <a:cubicBezTo>
                  <a:pt x="3410" y="3740"/>
                  <a:pt x="3584" y="3566"/>
                  <a:pt x="3584" y="3350"/>
                </a:cubicBezTo>
                <a:cubicBezTo>
                  <a:pt x="3584" y="3350"/>
                  <a:pt x="3200" y="2384"/>
                  <a:pt x="2416" y="1249"/>
                </a:cubicBezTo>
                <a:close/>
                <a:moveTo>
                  <a:pt x="3190" y="3322"/>
                </a:moveTo>
                <a:cubicBezTo>
                  <a:pt x="3133" y="3353"/>
                  <a:pt x="3063" y="3331"/>
                  <a:pt x="3032" y="3274"/>
                </a:cubicBezTo>
                <a:cubicBezTo>
                  <a:pt x="2361" y="2026"/>
                  <a:pt x="2361" y="2026"/>
                  <a:pt x="2361" y="2026"/>
                </a:cubicBezTo>
                <a:cubicBezTo>
                  <a:pt x="1335" y="2026"/>
                  <a:pt x="1335" y="2026"/>
                  <a:pt x="1335" y="2026"/>
                </a:cubicBezTo>
                <a:cubicBezTo>
                  <a:pt x="1714" y="1325"/>
                  <a:pt x="1714" y="1325"/>
                  <a:pt x="1714" y="1325"/>
                </a:cubicBezTo>
                <a:cubicBezTo>
                  <a:pt x="1714" y="389"/>
                  <a:pt x="1714" y="389"/>
                  <a:pt x="1714" y="389"/>
                </a:cubicBezTo>
                <a:cubicBezTo>
                  <a:pt x="2260" y="389"/>
                  <a:pt x="2260" y="389"/>
                  <a:pt x="2260" y="389"/>
                </a:cubicBezTo>
                <a:cubicBezTo>
                  <a:pt x="2260" y="1325"/>
                  <a:pt x="2260" y="1325"/>
                  <a:pt x="2260" y="1325"/>
                </a:cubicBezTo>
                <a:cubicBezTo>
                  <a:pt x="2640" y="2026"/>
                  <a:pt x="2640" y="2026"/>
                  <a:pt x="2640" y="2026"/>
                </a:cubicBezTo>
                <a:cubicBezTo>
                  <a:pt x="2627" y="2026"/>
                  <a:pt x="2627" y="2026"/>
                  <a:pt x="2627" y="2026"/>
                </a:cubicBezTo>
                <a:cubicBezTo>
                  <a:pt x="3238" y="3163"/>
                  <a:pt x="3238" y="3163"/>
                  <a:pt x="3238" y="3163"/>
                </a:cubicBezTo>
                <a:cubicBezTo>
                  <a:pt x="3269" y="3220"/>
                  <a:pt x="3247" y="3291"/>
                  <a:pt x="3190" y="3322"/>
                </a:cubicBezTo>
                <a:close/>
                <a:moveTo>
                  <a:pt x="1091" y="1013"/>
                </a:moveTo>
                <a:cubicBezTo>
                  <a:pt x="1052" y="1013"/>
                  <a:pt x="1052" y="1013"/>
                  <a:pt x="1052" y="1013"/>
                </a:cubicBezTo>
                <a:cubicBezTo>
                  <a:pt x="1160" y="1013"/>
                  <a:pt x="1247" y="925"/>
                  <a:pt x="1247" y="818"/>
                </a:cubicBezTo>
                <a:cubicBezTo>
                  <a:pt x="1247" y="710"/>
                  <a:pt x="1160" y="623"/>
                  <a:pt x="1052" y="623"/>
                </a:cubicBezTo>
                <a:cubicBezTo>
                  <a:pt x="195" y="623"/>
                  <a:pt x="195" y="623"/>
                  <a:pt x="195" y="623"/>
                </a:cubicBezTo>
                <a:cubicBezTo>
                  <a:pt x="87" y="623"/>
                  <a:pt x="0" y="710"/>
                  <a:pt x="0" y="818"/>
                </a:cubicBezTo>
                <a:cubicBezTo>
                  <a:pt x="0" y="925"/>
                  <a:pt x="87" y="1013"/>
                  <a:pt x="195" y="1013"/>
                </a:cubicBezTo>
                <a:cubicBezTo>
                  <a:pt x="156" y="1013"/>
                  <a:pt x="156" y="1013"/>
                  <a:pt x="156" y="1013"/>
                </a:cubicBezTo>
                <a:cubicBezTo>
                  <a:pt x="156" y="3273"/>
                  <a:pt x="156" y="3273"/>
                  <a:pt x="156" y="3273"/>
                </a:cubicBezTo>
                <a:cubicBezTo>
                  <a:pt x="156" y="3531"/>
                  <a:pt x="365" y="3740"/>
                  <a:pt x="624" y="3740"/>
                </a:cubicBezTo>
                <a:cubicBezTo>
                  <a:pt x="882" y="3740"/>
                  <a:pt x="1091" y="3531"/>
                  <a:pt x="1091" y="3273"/>
                </a:cubicBezTo>
                <a:lnTo>
                  <a:pt x="1091" y="1013"/>
                </a:lnTo>
                <a:close/>
                <a:moveTo>
                  <a:pt x="934" y="1868"/>
                </a:moveTo>
                <a:cubicBezTo>
                  <a:pt x="624" y="1868"/>
                  <a:pt x="624" y="1868"/>
                  <a:pt x="624" y="1868"/>
                </a:cubicBezTo>
                <a:cubicBezTo>
                  <a:pt x="624" y="3078"/>
                  <a:pt x="624" y="3078"/>
                  <a:pt x="624" y="3078"/>
                </a:cubicBezTo>
                <a:cubicBezTo>
                  <a:pt x="624" y="3142"/>
                  <a:pt x="571" y="3195"/>
                  <a:pt x="507" y="3195"/>
                </a:cubicBezTo>
                <a:cubicBezTo>
                  <a:pt x="442" y="3195"/>
                  <a:pt x="390" y="3142"/>
                  <a:pt x="390" y="3078"/>
                </a:cubicBezTo>
                <a:cubicBezTo>
                  <a:pt x="390" y="1868"/>
                  <a:pt x="390" y="1868"/>
                  <a:pt x="390" y="1868"/>
                </a:cubicBezTo>
                <a:cubicBezTo>
                  <a:pt x="308" y="1868"/>
                  <a:pt x="308" y="1868"/>
                  <a:pt x="308" y="1868"/>
                </a:cubicBezTo>
                <a:cubicBezTo>
                  <a:pt x="308" y="1013"/>
                  <a:pt x="308" y="1013"/>
                  <a:pt x="308" y="1013"/>
                </a:cubicBezTo>
                <a:cubicBezTo>
                  <a:pt x="934" y="1013"/>
                  <a:pt x="934" y="1013"/>
                  <a:pt x="934" y="1013"/>
                </a:cubicBezTo>
                <a:lnTo>
                  <a:pt x="934" y="186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KSO_Shape"/>
          <p:cNvSpPr/>
          <p:nvPr/>
        </p:nvSpPr>
        <p:spPr bwMode="auto">
          <a:xfrm>
            <a:off x="8243197" y="5241302"/>
            <a:ext cx="613423" cy="613423"/>
          </a:xfrm>
          <a:custGeom>
            <a:avLst/>
            <a:gdLst>
              <a:gd name="T0" fmla="*/ 404510 w 3510"/>
              <a:gd name="T1" fmla="*/ 1712710 h 3511"/>
              <a:gd name="T2" fmla="*/ 87157 w 3510"/>
              <a:gd name="T3" fmla="*/ 1395295 h 3511"/>
              <a:gd name="T4" fmla="*/ 341449 w 3510"/>
              <a:gd name="T5" fmla="*/ 887635 h 3511"/>
              <a:gd name="T6" fmla="*/ 1642134 w 3510"/>
              <a:gd name="T7" fmla="*/ 157426 h 3511"/>
              <a:gd name="T8" fmla="*/ 912582 w 3510"/>
              <a:gd name="T9" fmla="*/ 1458881 h 3511"/>
              <a:gd name="T10" fmla="*/ 1529856 w 3510"/>
              <a:gd name="T11" fmla="*/ 714826 h 3511"/>
              <a:gd name="T12" fmla="*/ 1483202 w 3510"/>
              <a:gd name="T13" fmla="*/ 760464 h 3511"/>
              <a:gd name="T14" fmla="*/ 1451928 w 3510"/>
              <a:gd name="T15" fmla="*/ 602013 h 3511"/>
              <a:gd name="T16" fmla="*/ 1529856 w 3510"/>
              <a:gd name="T17" fmla="*/ 269726 h 3511"/>
              <a:gd name="T18" fmla="*/ 1198148 w 3510"/>
              <a:gd name="T19" fmla="*/ 348183 h 3511"/>
              <a:gd name="T20" fmla="*/ 1039215 w 3510"/>
              <a:gd name="T21" fmla="*/ 316390 h 3511"/>
              <a:gd name="T22" fmla="*/ 1085357 w 3510"/>
              <a:gd name="T23" fmla="*/ 269726 h 3511"/>
              <a:gd name="T24" fmla="*/ 563442 w 3510"/>
              <a:gd name="T25" fmla="*/ 982501 h 3511"/>
              <a:gd name="T26" fmla="*/ 408098 w 3510"/>
              <a:gd name="T27" fmla="*/ 954298 h 3511"/>
              <a:gd name="T28" fmla="*/ 187643 w 3510"/>
              <a:gd name="T29" fmla="*/ 1420421 h 3511"/>
              <a:gd name="T30" fmla="*/ 379388 w 3510"/>
              <a:gd name="T31" fmla="*/ 1612204 h 3511"/>
              <a:gd name="T32" fmla="*/ 845932 w 3510"/>
              <a:gd name="T33" fmla="*/ 1392218 h 3511"/>
              <a:gd name="T34" fmla="*/ 817222 w 3510"/>
              <a:gd name="T35" fmla="*/ 1236844 h 3511"/>
              <a:gd name="T36" fmla="*/ 1529856 w 3510"/>
              <a:gd name="T37" fmla="*/ 714826 h 3511"/>
              <a:gd name="T38" fmla="*/ 1102788 w 3510"/>
              <a:gd name="T39" fmla="*/ 1141465 h 3511"/>
              <a:gd name="T40" fmla="*/ 943856 w 3510"/>
              <a:gd name="T41" fmla="*/ 1109672 h 3511"/>
              <a:gd name="T42" fmla="*/ 1229422 w 3510"/>
              <a:gd name="T43" fmla="*/ 824050 h 3511"/>
              <a:gd name="T44" fmla="*/ 1261208 w 3510"/>
              <a:gd name="T45" fmla="*/ 982501 h 3511"/>
              <a:gd name="T46" fmla="*/ 1229422 w 3510"/>
              <a:gd name="T47" fmla="*/ 824050 h 3511"/>
              <a:gd name="T48" fmla="*/ 341449 w 3510"/>
              <a:gd name="T49" fmla="*/ 1521953 h 3511"/>
              <a:gd name="T50" fmla="*/ 1016657 w 3510"/>
              <a:gd name="T51" fmla="*/ 719954 h 3511"/>
              <a:gd name="T52" fmla="*/ 1202762 w 3510"/>
              <a:gd name="T53" fmla="*/ 598936 h 3511"/>
              <a:gd name="T54" fmla="*/ 1079205 w 3510"/>
              <a:gd name="T55" fmla="*/ 784052 h 3511"/>
              <a:gd name="T56" fmla="*/ 753649 w 3510"/>
              <a:gd name="T57" fmla="*/ 792257 h 3511"/>
              <a:gd name="T58" fmla="*/ 595229 w 3510"/>
              <a:gd name="T59" fmla="*/ 760464 h 3511"/>
              <a:gd name="T60" fmla="*/ 880795 w 3510"/>
              <a:gd name="T61" fmla="*/ 474841 h 3511"/>
              <a:gd name="T62" fmla="*/ 912582 w 3510"/>
              <a:gd name="T63" fmla="*/ 633805 h 3511"/>
              <a:gd name="T64" fmla="*/ 880795 w 3510"/>
              <a:gd name="T65" fmla="*/ 474841 h 35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510" h="3511">
                <a:moveTo>
                  <a:pt x="1069" y="3060"/>
                </a:moveTo>
                <a:cubicBezTo>
                  <a:pt x="789" y="3340"/>
                  <a:pt x="789" y="3340"/>
                  <a:pt x="789" y="3340"/>
                </a:cubicBezTo>
                <a:cubicBezTo>
                  <a:pt x="618" y="3511"/>
                  <a:pt x="341" y="3511"/>
                  <a:pt x="170" y="3340"/>
                </a:cubicBezTo>
                <a:cubicBezTo>
                  <a:pt x="0" y="3169"/>
                  <a:pt x="0" y="2892"/>
                  <a:pt x="170" y="2721"/>
                </a:cubicBezTo>
                <a:cubicBezTo>
                  <a:pt x="450" y="2441"/>
                  <a:pt x="450" y="2441"/>
                  <a:pt x="450" y="2441"/>
                </a:cubicBezTo>
                <a:cubicBezTo>
                  <a:pt x="401" y="2192"/>
                  <a:pt x="472" y="1924"/>
                  <a:pt x="666" y="1731"/>
                </a:cubicBezTo>
                <a:cubicBezTo>
                  <a:pt x="2089" y="307"/>
                  <a:pt x="2089" y="307"/>
                  <a:pt x="2089" y="307"/>
                </a:cubicBezTo>
                <a:cubicBezTo>
                  <a:pt x="2396" y="0"/>
                  <a:pt x="2895" y="0"/>
                  <a:pt x="3203" y="307"/>
                </a:cubicBezTo>
                <a:cubicBezTo>
                  <a:pt x="3510" y="615"/>
                  <a:pt x="3510" y="1114"/>
                  <a:pt x="3203" y="1421"/>
                </a:cubicBezTo>
                <a:cubicBezTo>
                  <a:pt x="1780" y="2845"/>
                  <a:pt x="1780" y="2845"/>
                  <a:pt x="1780" y="2845"/>
                </a:cubicBezTo>
                <a:cubicBezTo>
                  <a:pt x="1586" y="3038"/>
                  <a:pt x="1318" y="3110"/>
                  <a:pt x="1069" y="3060"/>
                </a:cubicBezTo>
                <a:close/>
                <a:moveTo>
                  <a:pt x="2984" y="1394"/>
                </a:moveTo>
                <a:cubicBezTo>
                  <a:pt x="2987" y="1390"/>
                  <a:pt x="2990" y="1387"/>
                  <a:pt x="2993" y="1383"/>
                </a:cubicBezTo>
                <a:cubicBezTo>
                  <a:pt x="2893" y="1483"/>
                  <a:pt x="2893" y="1483"/>
                  <a:pt x="2893" y="1483"/>
                </a:cubicBezTo>
                <a:cubicBezTo>
                  <a:pt x="2708" y="1298"/>
                  <a:pt x="2708" y="1298"/>
                  <a:pt x="2708" y="1298"/>
                </a:cubicBezTo>
                <a:cubicBezTo>
                  <a:pt x="2832" y="1174"/>
                  <a:pt x="2832" y="1174"/>
                  <a:pt x="2832" y="1174"/>
                </a:cubicBezTo>
                <a:cubicBezTo>
                  <a:pt x="3016" y="1358"/>
                  <a:pt x="3016" y="1358"/>
                  <a:pt x="3016" y="1358"/>
                </a:cubicBezTo>
                <a:cubicBezTo>
                  <a:pt x="3222" y="1117"/>
                  <a:pt x="3212" y="755"/>
                  <a:pt x="2984" y="526"/>
                </a:cubicBezTo>
                <a:cubicBezTo>
                  <a:pt x="2756" y="298"/>
                  <a:pt x="2393" y="288"/>
                  <a:pt x="2152" y="494"/>
                </a:cubicBezTo>
                <a:cubicBezTo>
                  <a:pt x="2337" y="679"/>
                  <a:pt x="2337" y="679"/>
                  <a:pt x="2337" y="679"/>
                </a:cubicBezTo>
                <a:cubicBezTo>
                  <a:pt x="2213" y="803"/>
                  <a:pt x="2213" y="803"/>
                  <a:pt x="2213" y="803"/>
                </a:cubicBezTo>
                <a:cubicBezTo>
                  <a:pt x="2027" y="617"/>
                  <a:pt x="2027" y="617"/>
                  <a:pt x="2027" y="617"/>
                </a:cubicBezTo>
                <a:cubicBezTo>
                  <a:pt x="2127" y="517"/>
                  <a:pt x="2127" y="517"/>
                  <a:pt x="2127" y="517"/>
                </a:cubicBezTo>
                <a:cubicBezTo>
                  <a:pt x="2124" y="520"/>
                  <a:pt x="2120" y="523"/>
                  <a:pt x="2117" y="526"/>
                </a:cubicBezTo>
                <a:cubicBezTo>
                  <a:pt x="913" y="1731"/>
                  <a:pt x="913" y="1731"/>
                  <a:pt x="913" y="1731"/>
                </a:cubicBezTo>
                <a:cubicBezTo>
                  <a:pt x="1099" y="1916"/>
                  <a:pt x="1099" y="1916"/>
                  <a:pt x="1099" y="1916"/>
                </a:cubicBezTo>
                <a:cubicBezTo>
                  <a:pt x="975" y="2040"/>
                  <a:pt x="975" y="2040"/>
                  <a:pt x="975" y="2040"/>
                </a:cubicBezTo>
                <a:cubicBezTo>
                  <a:pt x="796" y="1861"/>
                  <a:pt x="796" y="1861"/>
                  <a:pt x="796" y="1861"/>
                </a:cubicBezTo>
                <a:cubicBezTo>
                  <a:pt x="679" y="2025"/>
                  <a:pt x="652" y="2234"/>
                  <a:pt x="717" y="2419"/>
                </a:cubicBezTo>
                <a:cubicBezTo>
                  <a:pt x="366" y="2770"/>
                  <a:pt x="366" y="2770"/>
                  <a:pt x="366" y="2770"/>
                </a:cubicBezTo>
                <a:cubicBezTo>
                  <a:pt x="263" y="2873"/>
                  <a:pt x="263" y="3041"/>
                  <a:pt x="366" y="3144"/>
                </a:cubicBezTo>
                <a:cubicBezTo>
                  <a:pt x="470" y="3247"/>
                  <a:pt x="637" y="3247"/>
                  <a:pt x="740" y="3144"/>
                </a:cubicBezTo>
                <a:cubicBezTo>
                  <a:pt x="1091" y="2793"/>
                  <a:pt x="1091" y="2793"/>
                  <a:pt x="1091" y="2793"/>
                </a:cubicBezTo>
                <a:cubicBezTo>
                  <a:pt x="1276" y="2858"/>
                  <a:pt x="1485" y="2832"/>
                  <a:pt x="1650" y="2715"/>
                </a:cubicBezTo>
                <a:cubicBezTo>
                  <a:pt x="1470" y="2535"/>
                  <a:pt x="1470" y="2535"/>
                  <a:pt x="1470" y="2535"/>
                </a:cubicBezTo>
                <a:cubicBezTo>
                  <a:pt x="1594" y="2412"/>
                  <a:pt x="1594" y="2412"/>
                  <a:pt x="1594" y="2412"/>
                </a:cubicBezTo>
                <a:cubicBezTo>
                  <a:pt x="1780" y="2597"/>
                  <a:pt x="1780" y="2597"/>
                  <a:pt x="1780" y="2597"/>
                </a:cubicBezTo>
                <a:lnTo>
                  <a:pt x="2984" y="1394"/>
                </a:lnTo>
                <a:close/>
                <a:moveTo>
                  <a:pt x="1965" y="2040"/>
                </a:moveTo>
                <a:cubicBezTo>
                  <a:pt x="2151" y="2226"/>
                  <a:pt x="2151" y="2226"/>
                  <a:pt x="2151" y="2226"/>
                </a:cubicBezTo>
                <a:cubicBezTo>
                  <a:pt x="2027" y="2350"/>
                  <a:pt x="2027" y="2350"/>
                  <a:pt x="2027" y="2350"/>
                </a:cubicBezTo>
                <a:cubicBezTo>
                  <a:pt x="1841" y="2164"/>
                  <a:pt x="1841" y="2164"/>
                  <a:pt x="1841" y="2164"/>
                </a:cubicBezTo>
                <a:lnTo>
                  <a:pt x="1965" y="2040"/>
                </a:lnTo>
                <a:close/>
                <a:moveTo>
                  <a:pt x="2398" y="1607"/>
                </a:moveTo>
                <a:cubicBezTo>
                  <a:pt x="2584" y="1793"/>
                  <a:pt x="2584" y="1793"/>
                  <a:pt x="2584" y="1793"/>
                </a:cubicBezTo>
                <a:cubicBezTo>
                  <a:pt x="2460" y="1916"/>
                  <a:pt x="2460" y="1916"/>
                  <a:pt x="2460" y="1916"/>
                </a:cubicBezTo>
                <a:cubicBezTo>
                  <a:pt x="2275" y="1731"/>
                  <a:pt x="2275" y="1731"/>
                  <a:pt x="2275" y="1731"/>
                </a:cubicBezTo>
                <a:lnTo>
                  <a:pt x="2398" y="1607"/>
                </a:lnTo>
                <a:close/>
                <a:moveTo>
                  <a:pt x="2105" y="1529"/>
                </a:moveTo>
                <a:cubicBezTo>
                  <a:pt x="666" y="2968"/>
                  <a:pt x="666" y="2968"/>
                  <a:pt x="666" y="2968"/>
                </a:cubicBezTo>
                <a:cubicBezTo>
                  <a:pt x="542" y="2845"/>
                  <a:pt x="542" y="2845"/>
                  <a:pt x="542" y="2845"/>
                </a:cubicBezTo>
                <a:cubicBezTo>
                  <a:pt x="1983" y="1404"/>
                  <a:pt x="1983" y="1404"/>
                  <a:pt x="1983" y="1404"/>
                </a:cubicBezTo>
                <a:cubicBezTo>
                  <a:pt x="1953" y="1324"/>
                  <a:pt x="1969" y="1232"/>
                  <a:pt x="2033" y="1168"/>
                </a:cubicBezTo>
                <a:cubicBezTo>
                  <a:pt x="2119" y="1081"/>
                  <a:pt x="2260" y="1081"/>
                  <a:pt x="2346" y="1168"/>
                </a:cubicBezTo>
                <a:cubicBezTo>
                  <a:pt x="2433" y="1254"/>
                  <a:pt x="2433" y="1395"/>
                  <a:pt x="2346" y="1481"/>
                </a:cubicBezTo>
                <a:cubicBezTo>
                  <a:pt x="2281" y="1547"/>
                  <a:pt x="2185" y="1563"/>
                  <a:pt x="2105" y="1529"/>
                </a:cubicBezTo>
                <a:close/>
                <a:moveTo>
                  <a:pt x="1284" y="1359"/>
                </a:moveTo>
                <a:cubicBezTo>
                  <a:pt x="1470" y="1545"/>
                  <a:pt x="1470" y="1545"/>
                  <a:pt x="1470" y="1545"/>
                </a:cubicBezTo>
                <a:cubicBezTo>
                  <a:pt x="1346" y="1669"/>
                  <a:pt x="1346" y="1669"/>
                  <a:pt x="1346" y="1669"/>
                </a:cubicBezTo>
                <a:cubicBezTo>
                  <a:pt x="1161" y="1483"/>
                  <a:pt x="1161" y="1483"/>
                  <a:pt x="1161" y="1483"/>
                </a:cubicBezTo>
                <a:lnTo>
                  <a:pt x="1284" y="1359"/>
                </a:lnTo>
                <a:close/>
                <a:moveTo>
                  <a:pt x="1718" y="926"/>
                </a:moveTo>
                <a:cubicBezTo>
                  <a:pt x="1903" y="1112"/>
                  <a:pt x="1903" y="1112"/>
                  <a:pt x="1903" y="1112"/>
                </a:cubicBezTo>
                <a:cubicBezTo>
                  <a:pt x="1780" y="1236"/>
                  <a:pt x="1780" y="1236"/>
                  <a:pt x="1780" y="1236"/>
                </a:cubicBezTo>
                <a:cubicBezTo>
                  <a:pt x="1594" y="1050"/>
                  <a:pt x="1594" y="1050"/>
                  <a:pt x="1594" y="1050"/>
                </a:cubicBezTo>
                <a:lnTo>
                  <a:pt x="1718" y="92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KSO_Shape"/>
          <p:cNvSpPr/>
          <p:nvPr/>
        </p:nvSpPr>
        <p:spPr bwMode="auto">
          <a:xfrm>
            <a:off x="4253693" y="3559827"/>
            <a:ext cx="604768" cy="613423"/>
          </a:xfrm>
          <a:custGeom>
            <a:avLst/>
            <a:gdLst>
              <a:gd name="T0" fmla="*/ 1628324 w 3235"/>
              <a:gd name="T1" fmla="*/ 943562 h 3280"/>
              <a:gd name="T2" fmla="*/ 889923 w 3235"/>
              <a:gd name="T3" fmla="*/ 1681834 h 3280"/>
              <a:gd name="T4" fmla="*/ 715343 w 3235"/>
              <a:gd name="T5" fmla="*/ 1780637 h 3280"/>
              <a:gd name="T6" fmla="*/ 789457 w 3235"/>
              <a:gd name="T7" fmla="*/ 1662623 h 3280"/>
              <a:gd name="T8" fmla="*/ 847651 w 3235"/>
              <a:gd name="T9" fmla="*/ 1618711 h 3280"/>
              <a:gd name="T10" fmla="*/ 1231948 w 3235"/>
              <a:gd name="T11" fmla="*/ 1234480 h 3280"/>
              <a:gd name="T12" fmla="*/ 978861 w 3235"/>
              <a:gd name="T13" fmla="*/ 981436 h 3280"/>
              <a:gd name="T14" fmla="*/ 1348336 w 3235"/>
              <a:gd name="T15" fmla="*/ 612574 h 3280"/>
              <a:gd name="T16" fmla="*/ 1348336 w 3235"/>
              <a:gd name="T17" fmla="*/ 536277 h 3280"/>
              <a:gd name="T18" fmla="*/ 1271476 w 3235"/>
              <a:gd name="T19" fmla="*/ 536277 h 3280"/>
              <a:gd name="T20" fmla="*/ 902550 w 3235"/>
              <a:gd name="T21" fmla="*/ 905139 h 3280"/>
              <a:gd name="T22" fmla="*/ 828436 w 3235"/>
              <a:gd name="T23" fmla="*/ 831037 h 3280"/>
              <a:gd name="T24" fmla="*/ 828436 w 3235"/>
              <a:gd name="T25" fmla="*/ 674051 h 3280"/>
              <a:gd name="T26" fmla="*/ 1093601 w 3235"/>
              <a:gd name="T27" fmla="*/ 408932 h 3280"/>
              <a:gd name="T28" fmla="*/ 1628324 w 3235"/>
              <a:gd name="T29" fmla="*/ 408932 h 3280"/>
              <a:gd name="T30" fmla="*/ 1628324 w 3235"/>
              <a:gd name="T31" fmla="*/ 943562 h 3280"/>
              <a:gd name="T32" fmla="*/ 828436 w 3235"/>
              <a:gd name="T33" fmla="*/ 1132384 h 3280"/>
              <a:gd name="T34" fmla="*/ 828436 w 3235"/>
              <a:gd name="T35" fmla="*/ 979240 h 3280"/>
              <a:gd name="T36" fmla="*/ 902550 w 3235"/>
              <a:gd name="T37" fmla="*/ 905139 h 3280"/>
              <a:gd name="T38" fmla="*/ 978861 w 3235"/>
              <a:gd name="T39" fmla="*/ 981436 h 3280"/>
              <a:gd name="T40" fmla="*/ 828436 w 3235"/>
              <a:gd name="T41" fmla="*/ 1132384 h 3280"/>
              <a:gd name="T42" fmla="*/ 378259 w 3235"/>
              <a:gd name="T43" fmla="*/ 1800397 h 3280"/>
              <a:gd name="T44" fmla="*/ 0 w 3235"/>
              <a:gd name="T45" fmla="*/ 1422204 h 3280"/>
              <a:gd name="T46" fmla="*/ 0 w 3235"/>
              <a:gd name="T47" fmla="*/ 378193 h 3280"/>
              <a:gd name="T48" fmla="*/ 378259 w 3235"/>
              <a:gd name="T49" fmla="*/ 0 h 3280"/>
              <a:gd name="T50" fmla="*/ 756517 w 3235"/>
              <a:gd name="T51" fmla="*/ 378193 h 3280"/>
              <a:gd name="T52" fmla="*/ 756517 w 3235"/>
              <a:gd name="T53" fmla="*/ 1422204 h 3280"/>
              <a:gd name="T54" fmla="*/ 378259 w 3235"/>
              <a:gd name="T55" fmla="*/ 1800397 h 3280"/>
              <a:gd name="T56" fmla="*/ 682403 w 3235"/>
              <a:gd name="T57" fmla="*/ 393013 h 3280"/>
              <a:gd name="T58" fmla="*/ 378259 w 3235"/>
              <a:gd name="T59" fmla="*/ 94960 h 3280"/>
              <a:gd name="T60" fmla="*/ 71370 w 3235"/>
              <a:gd name="T61" fmla="*/ 393013 h 3280"/>
              <a:gd name="T62" fmla="*/ 71370 w 3235"/>
              <a:gd name="T63" fmla="*/ 936426 h 3280"/>
              <a:gd name="T64" fmla="*/ 216305 w 3235"/>
              <a:gd name="T65" fmla="*/ 936426 h 3280"/>
              <a:gd name="T66" fmla="*/ 216305 w 3235"/>
              <a:gd name="T67" fmla="*/ 1458431 h 3280"/>
              <a:gd name="T68" fmla="*/ 270106 w 3235"/>
              <a:gd name="T69" fmla="*/ 1512224 h 3280"/>
              <a:gd name="T70" fmla="*/ 324457 w 3235"/>
              <a:gd name="T71" fmla="*/ 1458431 h 3280"/>
              <a:gd name="T72" fmla="*/ 324457 w 3235"/>
              <a:gd name="T73" fmla="*/ 936426 h 3280"/>
              <a:gd name="T74" fmla="*/ 682403 w 3235"/>
              <a:gd name="T75" fmla="*/ 936426 h 3280"/>
              <a:gd name="T76" fmla="*/ 682403 w 3235"/>
              <a:gd name="T77" fmla="*/ 393013 h 3280"/>
              <a:gd name="T78" fmla="*/ 270106 w 3235"/>
              <a:gd name="T79" fmla="*/ 360079 h 3280"/>
              <a:gd name="T80" fmla="*/ 324457 w 3235"/>
              <a:gd name="T81" fmla="*/ 413872 h 3280"/>
              <a:gd name="T82" fmla="*/ 324457 w 3235"/>
              <a:gd name="T83" fmla="*/ 936426 h 3280"/>
              <a:gd name="T84" fmla="*/ 216305 w 3235"/>
              <a:gd name="T85" fmla="*/ 936426 h 3280"/>
              <a:gd name="T86" fmla="*/ 216305 w 3235"/>
              <a:gd name="T87" fmla="*/ 413872 h 3280"/>
              <a:gd name="T88" fmla="*/ 270106 w 3235"/>
              <a:gd name="T89" fmla="*/ 360079 h 328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235" h="3280">
                <a:moveTo>
                  <a:pt x="2966" y="1719"/>
                </a:moveTo>
                <a:cubicBezTo>
                  <a:pt x="1621" y="3064"/>
                  <a:pt x="1621" y="3064"/>
                  <a:pt x="1621" y="3064"/>
                </a:cubicBezTo>
                <a:cubicBezTo>
                  <a:pt x="1530" y="3155"/>
                  <a:pt x="1420" y="3214"/>
                  <a:pt x="1303" y="3244"/>
                </a:cubicBezTo>
                <a:cubicBezTo>
                  <a:pt x="1359" y="3180"/>
                  <a:pt x="1404" y="3107"/>
                  <a:pt x="1438" y="3029"/>
                </a:cubicBezTo>
                <a:cubicBezTo>
                  <a:pt x="1476" y="3007"/>
                  <a:pt x="1512" y="2981"/>
                  <a:pt x="1544" y="2949"/>
                </a:cubicBezTo>
                <a:cubicBezTo>
                  <a:pt x="2244" y="2249"/>
                  <a:pt x="2244" y="2249"/>
                  <a:pt x="2244" y="2249"/>
                </a:cubicBezTo>
                <a:cubicBezTo>
                  <a:pt x="1783" y="1788"/>
                  <a:pt x="1783" y="1788"/>
                  <a:pt x="1783" y="1788"/>
                </a:cubicBezTo>
                <a:cubicBezTo>
                  <a:pt x="2456" y="1116"/>
                  <a:pt x="2456" y="1116"/>
                  <a:pt x="2456" y="1116"/>
                </a:cubicBezTo>
                <a:cubicBezTo>
                  <a:pt x="2494" y="1078"/>
                  <a:pt x="2494" y="1015"/>
                  <a:pt x="2456" y="977"/>
                </a:cubicBezTo>
                <a:cubicBezTo>
                  <a:pt x="2417" y="938"/>
                  <a:pt x="2355" y="938"/>
                  <a:pt x="2316" y="977"/>
                </a:cubicBezTo>
                <a:cubicBezTo>
                  <a:pt x="1644" y="1649"/>
                  <a:pt x="1644" y="1649"/>
                  <a:pt x="1644" y="1649"/>
                </a:cubicBezTo>
                <a:cubicBezTo>
                  <a:pt x="1509" y="1514"/>
                  <a:pt x="1509" y="1514"/>
                  <a:pt x="1509" y="1514"/>
                </a:cubicBezTo>
                <a:cubicBezTo>
                  <a:pt x="1509" y="1228"/>
                  <a:pt x="1509" y="1228"/>
                  <a:pt x="1509" y="1228"/>
                </a:cubicBezTo>
                <a:cubicBezTo>
                  <a:pt x="1992" y="745"/>
                  <a:pt x="1992" y="745"/>
                  <a:pt x="1992" y="745"/>
                </a:cubicBezTo>
                <a:cubicBezTo>
                  <a:pt x="2261" y="476"/>
                  <a:pt x="2697" y="476"/>
                  <a:pt x="2966" y="745"/>
                </a:cubicBezTo>
                <a:cubicBezTo>
                  <a:pt x="3235" y="1014"/>
                  <a:pt x="3235" y="1450"/>
                  <a:pt x="2966" y="1719"/>
                </a:cubicBezTo>
                <a:close/>
                <a:moveTo>
                  <a:pt x="1509" y="2063"/>
                </a:moveTo>
                <a:cubicBezTo>
                  <a:pt x="1509" y="1784"/>
                  <a:pt x="1509" y="1784"/>
                  <a:pt x="1509" y="1784"/>
                </a:cubicBezTo>
                <a:cubicBezTo>
                  <a:pt x="1644" y="1649"/>
                  <a:pt x="1644" y="1649"/>
                  <a:pt x="1644" y="1649"/>
                </a:cubicBezTo>
                <a:cubicBezTo>
                  <a:pt x="1783" y="1788"/>
                  <a:pt x="1783" y="1788"/>
                  <a:pt x="1783" y="1788"/>
                </a:cubicBezTo>
                <a:lnTo>
                  <a:pt x="1509" y="2063"/>
                </a:lnTo>
                <a:close/>
                <a:moveTo>
                  <a:pt x="689" y="3280"/>
                </a:moveTo>
                <a:cubicBezTo>
                  <a:pt x="309" y="3280"/>
                  <a:pt x="0" y="2971"/>
                  <a:pt x="0" y="2591"/>
                </a:cubicBezTo>
                <a:cubicBezTo>
                  <a:pt x="0" y="689"/>
                  <a:pt x="0" y="689"/>
                  <a:pt x="0" y="689"/>
                </a:cubicBezTo>
                <a:cubicBezTo>
                  <a:pt x="0" y="308"/>
                  <a:pt x="309" y="0"/>
                  <a:pt x="689" y="0"/>
                </a:cubicBezTo>
                <a:cubicBezTo>
                  <a:pt x="1069" y="0"/>
                  <a:pt x="1378" y="308"/>
                  <a:pt x="1378" y="689"/>
                </a:cubicBezTo>
                <a:cubicBezTo>
                  <a:pt x="1378" y="2591"/>
                  <a:pt x="1378" y="2591"/>
                  <a:pt x="1378" y="2591"/>
                </a:cubicBezTo>
                <a:cubicBezTo>
                  <a:pt x="1378" y="2971"/>
                  <a:pt x="1069" y="3280"/>
                  <a:pt x="689" y="3280"/>
                </a:cubicBezTo>
                <a:close/>
                <a:moveTo>
                  <a:pt x="1243" y="716"/>
                </a:moveTo>
                <a:cubicBezTo>
                  <a:pt x="1243" y="416"/>
                  <a:pt x="989" y="173"/>
                  <a:pt x="689" y="173"/>
                </a:cubicBezTo>
                <a:cubicBezTo>
                  <a:pt x="389" y="173"/>
                  <a:pt x="130" y="416"/>
                  <a:pt x="130" y="716"/>
                </a:cubicBezTo>
                <a:cubicBezTo>
                  <a:pt x="130" y="1706"/>
                  <a:pt x="130" y="1706"/>
                  <a:pt x="130" y="1706"/>
                </a:cubicBezTo>
                <a:cubicBezTo>
                  <a:pt x="394" y="1706"/>
                  <a:pt x="394" y="1706"/>
                  <a:pt x="394" y="1706"/>
                </a:cubicBezTo>
                <a:cubicBezTo>
                  <a:pt x="394" y="2657"/>
                  <a:pt x="394" y="2657"/>
                  <a:pt x="394" y="2657"/>
                </a:cubicBezTo>
                <a:cubicBezTo>
                  <a:pt x="394" y="2711"/>
                  <a:pt x="438" y="2755"/>
                  <a:pt x="492" y="2755"/>
                </a:cubicBezTo>
                <a:cubicBezTo>
                  <a:pt x="547" y="2755"/>
                  <a:pt x="591" y="2711"/>
                  <a:pt x="591" y="2657"/>
                </a:cubicBezTo>
                <a:cubicBezTo>
                  <a:pt x="591" y="1706"/>
                  <a:pt x="591" y="1706"/>
                  <a:pt x="591" y="1706"/>
                </a:cubicBezTo>
                <a:cubicBezTo>
                  <a:pt x="1243" y="1706"/>
                  <a:pt x="1243" y="1706"/>
                  <a:pt x="1243" y="1706"/>
                </a:cubicBezTo>
                <a:lnTo>
                  <a:pt x="1243" y="716"/>
                </a:lnTo>
                <a:close/>
                <a:moveTo>
                  <a:pt x="492" y="656"/>
                </a:moveTo>
                <a:cubicBezTo>
                  <a:pt x="547" y="656"/>
                  <a:pt x="591" y="700"/>
                  <a:pt x="591" y="754"/>
                </a:cubicBezTo>
                <a:cubicBezTo>
                  <a:pt x="591" y="1706"/>
                  <a:pt x="591" y="1706"/>
                  <a:pt x="591" y="1706"/>
                </a:cubicBezTo>
                <a:cubicBezTo>
                  <a:pt x="394" y="1706"/>
                  <a:pt x="394" y="1706"/>
                  <a:pt x="394" y="1706"/>
                </a:cubicBezTo>
                <a:cubicBezTo>
                  <a:pt x="394" y="754"/>
                  <a:pt x="394" y="754"/>
                  <a:pt x="394" y="754"/>
                </a:cubicBezTo>
                <a:cubicBezTo>
                  <a:pt x="394" y="700"/>
                  <a:pt x="438" y="656"/>
                  <a:pt x="492" y="65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KSO_Shape"/>
          <p:cNvSpPr>
            <a:spLocks noChangeArrowheads="1"/>
          </p:cNvSpPr>
          <p:nvPr/>
        </p:nvSpPr>
        <p:spPr bwMode="auto">
          <a:xfrm>
            <a:off x="4285869" y="5368189"/>
            <a:ext cx="514453" cy="583501"/>
          </a:xfrm>
          <a:custGeom>
            <a:avLst/>
            <a:gdLst>
              <a:gd name="T0" fmla="*/ 478582 w 2230438"/>
              <a:gd name="T1" fmla="*/ 1806148 h 2528888"/>
              <a:gd name="T2" fmla="*/ 939800 w 2230438"/>
              <a:gd name="T3" fmla="*/ 1569195 h 2528888"/>
              <a:gd name="T4" fmla="*/ 942975 w 2230438"/>
              <a:gd name="T5" fmla="*/ 455613 h 2528888"/>
              <a:gd name="T6" fmla="*/ 1096010 w 2230438"/>
              <a:gd name="T7" fmla="*/ 829406 h 2528888"/>
              <a:gd name="T8" fmla="*/ 1127760 w 2230438"/>
              <a:gd name="T9" fmla="*/ 835124 h 2528888"/>
              <a:gd name="T10" fmla="*/ 1156653 w 2230438"/>
              <a:gd name="T11" fmla="*/ 848148 h 2528888"/>
              <a:gd name="T12" fmla="*/ 1181100 w 2230438"/>
              <a:gd name="T13" fmla="*/ 867208 h 2528888"/>
              <a:gd name="T14" fmla="*/ 1200468 w 2230438"/>
              <a:gd name="T15" fmla="*/ 891985 h 2528888"/>
              <a:gd name="T16" fmla="*/ 1213485 w 2230438"/>
              <a:gd name="T17" fmla="*/ 920257 h 2528888"/>
              <a:gd name="T18" fmla="*/ 1219200 w 2230438"/>
              <a:gd name="T19" fmla="*/ 952341 h 2528888"/>
              <a:gd name="T20" fmla="*/ 2230438 w 2230438"/>
              <a:gd name="T21" fmla="*/ 1948222 h 2528888"/>
              <a:gd name="T22" fmla="*/ 2224723 w 2230438"/>
              <a:gd name="T23" fmla="*/ 1980279 h 2528888"/>
              <a:gd name="T24" fmla="*/ 2211706 w 2230438"/>
              <a:gd name="T25" fmla="*/ 2009162 h 2528888"/>
              <a:gd name="T26" fmla="*/ 2192338 w 2230438"/>
              <a:gd name="T27" fmla="*/ 2033601 h 2528888"/>
              <a:gd name="T28" fmla="*/ 2167891 w 2230438"/>
              <a:gd name="T29" fmla="*/ 2052962 h 2528888"/>
              <a:gd name="T30" fmla="*/ 2138998 w 2230438"/>
              <a:gd name="T31" fmla="*/ 2065975 h 2528888"/>
              <a:gd name="T32" fmla="*/ 2107566 w 2230438"/>
              <a:gd name="T33" fmla="*/ 2071688 h 2528888"/>
              <a:gd name="T34" fmla="*/ 1218565 w 2230438"/>
              <a:gd name="T35" fmla="*/ 2412307 h 2528888"/>
              <a:gd name="T36" fmla="*/ 1211263 w 2230438"/>
              <a:gd name="T37" fmla="*/ 2443438 h 2528888"/>
              <a:gd name="T38" fmla="*/ 1196975 w 2230438"/>
              <a:gd name="T39" fmla="*/ 2471709 h 2528888"/>
              <a:gd name="T40" fmla="*/ 1176655 w 2230438"/>
              <a:gd name="T41" fmla="*/ 2494899 h 2528888"/>
              <a:gd name="T42" fmla="*/ 1151255 w 2230438"/>
              <a:gd name="T43" fmla="*/ 2513005 h 2528888"/>
              <a:gd name="T44" fmla="*/ 1121728 w 2230438"/>
              <a:gd name="T45" fmla="*/ 2524441 h 2528888"/>
              <a:gd name="T46" fmla="*/ 1089343 w 2230438"/>
              <a:gd name="T47" fmla="*/ 2528888 h 2528888"/>
              <a:gd name="T48" fmla="*/ 103823 w 2230438"/>
              <a:gd name="T49" fmla="*/ 2526029 h 2528888"/>
              <a:gd name="T50" fmla="*/ 73660 w 2230438"/>
              <a:gd name="T51" fmla="*/ 2515864 h 2528888"/>
              <a:gd name="T52" fmla="*/ 47308 w 2230438"/>
              <a:gd name="T53" fmla="*/ 2499028 h 2528888"/>
              <a:gd name="T54" fmla="*/ 25718 w 2230438"/>
              <a:gd name="T55" fmla="*/ 2476792 h 2528888"/>
              <a:gd name="T56" fmla="*/ 10160 w 2230438"/>
              <a:gd name="T57" fmla="*/ 2449155 h 2528888"/>
              <a:gd name="T58" fmla="*/ 1270 w 2230438"/>
              <a:gd name="T59" fmla="*/ 2418660 h 2528888"/>
              <a:gd name="T60" fmla="*/ 318 w 2230438"/>
              <a:gd name="T61" fmla="*/ 952341 h 2528888"/>
              <a:gd name="T62" fmla="*/ 5715 w 2230438"/>
              <a:gd name="T63" fmla="*/ 920257 h 2528888"/>
              <a:gd name="T64" fmla="*/ 18415 w 2230438"/>
              <a:gd name="T65" fmla="*/ 891985 h 2528888"/>
              <a:gd name="T66" fmla="*/ 38100 w 2230438"/>
              <a:gd name="T67" fmla="*/ 867208 h 2528888"/>
              <a:gd name="T68" fmla="*/ 62548 w 2230438"/>
              <a:gd name="T69" fmla="*/ 848148 h 2528888"/>
              <a:gd name="T70" fmla="*/ 91123 w 2230438"/>
              <a:gd name="T71" fmla="*/ 835124 h 2528888"/>
              <a:gd name="T72" fmla="*/ 123190 w 2230438"/>
              <a:gd name="T73" fmla="*/ 829406 h 2528888"/>
              <a:gd name="T74" fmla="*/ 250825 w 2230438"/>
              <a:gd name="T75" fmla="*/ 455613 h 2528888"/>
              <a:gd name="T76" fmla="*/ 1845628 w 2230438"/>
              <a:gd name="T77" fmla="*/ 373634 h 2528888"/>
              <a:gd name="T78" fmla="*/ 2126933 w 2230438"/>
              <a:gd name="T79" fmla="*/ 375856 h 2528888"/>
              <a:gd name="T80" fmla="*/ 2157096 w 2230438"/>
              <a:gd name="T81" fmla="*/ 386330 h 2528888"/>
              <a:gd name="T82" fmla="*/ 2183448 w 2230438"/>
              <a:gd name="T83" fmla="*/ 402834 h 2528888"/>
              <a:gd name="T84" fmla="*/ 2204403 w 2230438"/>
              <a:gd name="T85" fmla="*/ 425686 h 2528888"/>
              <a:gd name="T86" fmla="*/ 2220278 w 2230438"/>
              <a:gd name="T87" fmla="*/ 452982 h 2528888"/>
              <a:gd name="T88" fmla="*/ 2228851 w 2230438"/>
              <a:gd name="T89" fmla="*/ 483452 h 2528888"/>
              <a:gd name="T90" fmla="*/ 1011238 w 2230438"/>
              <a:gd name="T91" fmla="*/ 800100 h 2528888"/>
              <a:gd name="T92" fmla="*/ 1014096 w 2230438"/>
              <a:gd name="T93" fmla="*/ 477104 h 2528888"/>
              <a:gd name="T94" fmla="*/ 1023938 w 2230438"/>
              <a:gd name="T95" fmla="*/ 447269 h 2528888"/>
              <a:gd name="T96" fmla="*/ 1041083 w 2230438"/>
              <a:gd name="T97" fmla="*/ 420608 h 2528888"/>
              <a:gd name="T98" fmla="*/ 1063308 w 2230438"/>
              <a:gd name="T99" fmla="*/ 399343 h 2528888"/>
              <a:gd name="T100" fmla="*/ 1090613 w 2230438"/>
              <a:gd name="T101" fmla="*/ 383473 h 2528888"/>
              <a:gd name="T102" fmla="*/ 1121411 w 2230438"/>
              <a:gd name="T103" fmla="*/ 374903 h 2528888"/>
              <a:gd name="T104" fmla="*/ 1383983 w 2230438"/>
              <a:gd name="T105" fmla="*/ 206375 h 2528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30438" h="2528888">
                <a:moveTo>
                  <a:pt x="478582" y="1344613"/>
                </a:moveTo>
                <a:lnTo>
                  <a:pt x="478582" y="1569195"/>
                </a:lnTo>
                <a:lnTo>
                  <a:pt x="254000" y="1569195"/>
                </a:lnTo>
                <a:lnTo>
                  <a:pt x="254000" y="1806148"/>
                </a:lnTo>
                <a:lnTo>
                  <a:pt x="478582" y="1806148"/>
                </a:lnTo>
                <a:lnTo>
                  <a:pt x="478582" y="2030413"/>
                </a:lnTo>
                <a:lnTo>
                  <a:pt x="715535" y="2030413"/>
                </a:lnTo>
                <a:lnTo>
                  <a:pt x="715535" y="1806148"/>
                </a:lnTo>
                <a:lnTo>
                  <a:pt x="939800" y="1806148"/>
                </a:lnTo>
                <a:lnTo>
                  <a:pt x="939800" y="1569195"/>
                </a:lnTo>
                <a:lnTo>
                  <a:pt x="715535" y="1569195"/>
                </a:lnTo>
                <a:lnTo>
                  <a:pt x="715535" y="1344613"/>
                </a:lnTo>
                <a:lnTo>
                  <a:pt x="478582" y="1344613"/>
                </a:lnTo>
                <a:close/>
                <a:moveTo>
                  <a:pt x="250825" y="455613"/>
                </a:moveTo>
                <a:lnTo>
                  <a:pt x="942975" y="455613"/>
                </a:lnTo>
                <a:lnTo>
                  <a:pt x="942975" y="661988"/>
                </a:lnTo>
                <a:lnTo>
                  <a:pt x="834390" y="661988"/>
                </a:lnTo>
                <a:lnTo>
                  <a:pt x="834390" y="829406"/>
                </a:lnTo>
                <a:lnTo>
                  <a:pt x="1089343" y="829406"/>
                </a:lnTo>
                <a:lnTo>
                  <a:pt x="1096010" y="829406"/>
                </a:lnTo>
                <a:lnTo>
                  <a:pt x="1102678" y="830042"/>
                </a:lnTo>
                <a:lnTo>
                  <a:pt x="1109028" y="830677"/>
                </a:lnTo>
                <a:lnTo>
                  <a:pt x="1115695" y="831947"/>
                </a:lnTo>
                <a:lnTo>
                  <a:pt x="1121728" y="833218"/>
                </a:lnTo>
                <a:lnTo>
                  <a:pt x="1127760" y="835124"/>
                </a:lnTo>
                <a:lnTo>
                  <a:pt x="1134110" y="837348"/>
                </a:lnTo>
                <a:lnTo>
                  <a:pt x="1139825" y="839254"/>
                </a:lnTo>
                <a:lnTo>
                  <a:pt x="1145540" y="841795"/>
                </a:lnTo>
                <a:lnTo>
                  <a:pt x="1151255" y="844654"/>
                </a:lnTo>
                <a:lnTo>
                  <a:pt x="1156653" y="848148"/>
                </a:lnTo>
                <a:lnTo>
                  <a:pt x="1162050" y="851325"/>
                </a:lnTo>
                <a:lnTo>
                  <a:pt x="1167130" y="854819"/>
                </a:lnTo>
                <a:lnTo>
                  <a:pt x="1172210" y="858631"/>
                </a:lnTo>
                <a:lnTo>
                  <a:pt x="1176655" y="863078"/>
                </a:lnTo>
                <a:lnTo>
                  <a:pt x="1181100" y="867208"/>
                </a:lnTo>
                <a:lnTo>
                  <a:pt x="1185545" y="871655"/>
                </a:lnTo>
                <a:lnTo>
                  <a:pt x="1189673" y="876420"/>
                </a:lnTo>
                <a:lnTo>
                  <a:pt x="1193165" y="881502"/>
                </a:lnTo>
                <a:lnTo>
                  <a:pt x="1196975" y="886585"/>
                </a:lnTo>
                <a:lnTo>
                  <a:pt x="1200468" y="891985"/>
                </a:lnTo>
                <a:lnTo>
                  <a:pt x="1203325" y="897385"/>
                </a:lnTo>
                <a:lnTo>
                  <a:pt x="1206183" y="902786"/>
                </a:lnTo>
                <a:lnTo>
                  <a:pt x="1209040" y="908504"/>
                </a:lnTo>
                <a:lnTo>
                  <a:pt x="1211263" y="914539"/>
                </a:lnTo>
                <a:lnTo>
                  <a:pt x="1213485" y="920257"/>
                </a:lnTo>
                <a:lnTo>
                  <a:pt x="1215390" y="926928"/>
                </a:lnTo>
                <a:lnTo>
                  <a:pt x="1216660" y="932963"/>
                </a:lnTo>
                <a:lnTo>
                  <a:pt x="1217613" y="939317"/>
                </a:lnTo>
                <a:lnTo>
                  <a:pt x="1218565" y="945987"/>
                </a:lnTo>
                <a:lnTo>
                  <a:pt x="1219200" y="952341"/>
                </a:lnTo>
                <a:lnTo>
                  <a:pt x="1219200" y="959012"/>
                </a:lnTo>
                <a:lnTo>
                  <a:pt x="1219200" y="1652588"/>
                </a:lnTo>
                <a:lnTo>
                  <a:pt x="2230438" y="1652588"/>
                </a:lnTo>
                <a:lnTo>
                  <a:pt x="2230438" y="1941874"/>
                </a:lnTo>
                <a:lnTo>
                  <a:pt x="2230438" y="1948222"/>
                </a:lnTo>
                <a:lnTo>
                  <a:pt x="2229803" y="1955205"/>
                </a:lnTo>
                <a:lnTo>
                  <a:pt x="2228851" y="1961553"/>
                </a:lnTo>
                <a:lnTo>
                  <a:pt x="2227898" y="1968218"/>
                </a:lnTo>
                <a:lnTo>
                  <a:pt x="2226628" y="1974248"/>
                </a:lnTo>
                <a:lnTo>
                  <a:pt x="2224723" y="1980279"/>
                </a:lnTo>
                <a:lnTo>
                  <a:pt x="2222501" y="1986309"/>
                </a:lnTo>
                <a:lnTo>
                  <a:pt x="2220278" y="1992022"/>
                </a:lnTo>
                <a:lnTo>
                  <a:pt x="2217738" y="1998053"/>
                </a:lnTo>
                <a:lnTo>
                  <a:pt x="2214881" y="2003766"/>
                </a:lnTo>
                <a:lnTo>
                  <a:pt x="2211706" y="2009162"/>
                </a:lnTo>
                <a:lnTo>
                  <a:pt x="2208531" y="2014557"/>
                </a:lnTo>
                <a:lnTo>
                  <a:pt x="2204403" y="2019318"/>
                </a:lnTo>
                <a:lnTo>
                  <a:pt x="2200911" y="2024397"/>
                </a:lnTo>
                <a:lnTo>
                  <a:pt x="2196783" y="2029157"/>
                </a:lnTo>
                <a:lnTo>
                  <a:pt x="2192338" y="2033601"/>
                </a:lnTo>
                <a:lnTo>
                  <a:pt x="2187893" y="2037727"/>
                </a:lnTo>
                <a:lnTo>
                  <a:pt x="2183448" y="2042171"/>
                </a:lnTo>
                <a:lnTo>
                  <a:pt x="2178368" y="2045662"/>
                </a:lnTo>
                <a:lnTo>
                  <a:pt x="2173288" y="2049153"/>
                </a:lnTo>
                <a:lnTo>
                  <a:pt x="2167891" y="2052962"/>
                </a:lnTo>
                <a:lnTo>
                  <a:pt x="2162493" y="2055819"/>
                </a:lnTo>
                <a:lnTo>
                  <a:pt x="2157096" y="2058675"/>
                </a:lnTo>
                <a:lnTo>
                  <a:pt x="2151381" y="2061532"/>
                </a:lnTo>
                <a:lnTo>
                  <a:pt x="2145348" y="2063753"/>
                </a:lnTo>
                <a:lnTo>
                  <a:pt x="2138998" y="2065975"/>
                </a:lnTo>
                <a:lnTo>
                  <a:pt x="2132966" y="2067562"/>
                </a:lnTo>
                <a:lnTo>
                  <a:pt x="2126933" y="2069149"/>
                </a:lnTo>
                <a:lnTo>
                  <a:pt x="2120266" y="2070101"/>
                </a:lnTo>
                <a:lnTo>
                  <a:pt x="2113916" y="2070736"/>
                </a:lnTo>
                <a:lnTo>
                  <a:pt x="2107566" y="2071688"/>
                </a:lnTo>
                <a:lnTo>
                  <a:pt x="2100581" y="2071688"/>
                </a:lnTo>
                <a:lnTo>
                  <a:pt x="1219200" y="2071688"/>
                </a:lnTo>
                <a:lnTo>
                  <a:pt x="1219200" y="2398965"/>
                </a:lnTo>
                <a:lnTo>
                  <a:pt x="1219200" y="2405318"/>
                </a:lnTo>
                <a:lnTo>
                  <a:pt x="1218565" y="2412307"/>
                </a:lnTo>
                <a:lnTo>
                  <a:pt x="1217613" y="2418660"/>
                </a:lnTo>
                <a:lnTo>
                  <a:pt x="1216660" y="2424696"/>
                </a:lnTo>
                <a:lnTo>
                  <a:pt x="1215390" y="2431367"/>
                </a:lnTo>
                <a:lnTo>
                  <a:pt x="1213485" y="2437402"/>
                </a:lnTo>
                <a:lnTo>
                  <a:pt x="1211263" y="2443438"/>
                </a:lnTo>
                <a:lnTo>
                  <a:pt x="1209040" y="2449155"/>
                </a:lnTo>
                <a:lnTo>
                  <a:pt x="1206183" y="2455191"/>
                </a:lnTo>
                <a:lnTo>
                  <a:pt x="1203325" y="2460909"/>
                </a:lnTo>
                <a:lnTo>
                  <a:pt x="1200468" y="2466309"/>
                </a:lnTo>
                <a:lnTo>
                  <a:pt x="1196975" y="2471709"/>
                </a:lnTo>
                <a:lnTo>
                  <a:pt x="1193165" y="2476792"/>
                </a:lnTo>
                <a:lnTo>
                  <a:pt x="1189673" y="2481239"/>
                </a:lnTo>
                <a:lnTo>
                  <a:pt x="1185545" y="2486004"/>
                </a:lnTo>
                <a:lnTo>
                  <a:pt x="1181100" y="2490769"/>
                </a:lnTo>
                <a:lnTo>
                  <a:pt x="1176655" y="2494899"/>
                </a:lnTo>
                <a:lnTo>
                  <a:pt x="1172210" y="2499028"/>
                </a:lnTo>
                <a:lnTo>
                  <a:pt x="1167130" y="2502840"/>
                </a:lnTo>
                <a:lnTo>
                  <a:pt x="1162050" y="2506652"/>
                </a:lnTo>
                <a:lnTo>
                  <a:pt x="1156653" y="2509829"/>
                </a:lnTo>
                <a:lnTo>
                  <a:pt x="1151255" y="2513005"/>
                </a:lnTo>
                <a:lnTo>
                  <a:pt x="1145540" y="2515864"/>
                </a:lnTo>
                <a:lnTo>
                  <a:pt x="1139825" y="2518405"/>
                </a:lnTo>
                <a:lnTo>
                  <a:pt x="1134110" y="2520947"/>
                </a:lnTo>
                <a:lnTo>
                  <a:pt x="1127760" y="2523170"/>
                </a:lnTo>
                <a:lnTo>
                  <a:pt x="1121728" y="2524441"/>
                </a:lnTo>
                <a:lnTo>
                  <a:pt x="1115695" y="2526029"/>
                </a:lnTo>
                <a:lnTo>
                  <a:pt x="1109028" y="2527300"/>
                </a:lnTo>
                <a:lnTo>
                  <a:pt x="1102678" y="2528253"/>
                </a:lnTo>
                <a:lnTo>
                  <a:pt x="1096010" y="2528571"/>
                </a:lnTo>
                <a:lnTo>
                  <a:pt x="1089343" y="2528888"/>
                </a:lnTo>
                <a:lnTo>
                  <a:pt x="129540" y="2528888"/>
                </a:lnTo>
                <a:lnTo>
                  <a:pt x="123190" y="2528571"/>
                </a:lnTo>
                <a:lnTo>
                  <a:pt x="116523" y="2528253"/>
                </a:lnTo>
                <a:lnTo>
                  <a:pt x="109855" y="2527300"/>
                </a:lnTo>
                <a:lnTo>
                  <a:pt x="103823" y="2526029"/>
                </a:lnTo>
                <a:lnTo>
                  <a:pt x="97155" y="2524441"/>
                </a:lnTo>
                <a:lnTo>
                  <a:pt x="91123" y="2523170"/>
                </a:lnTo>
                <a:lnTo>
                  <a:pt x="85090" y="2520947"/>
                </a:lnTo>
                <a:lnTo>
                  <a:pt x="79375" y="2518405"/>
                </a:lnTo>
                <a:lnTo>
                  <a:pt x="73660" y="2515864"/>
                </a:lnTo>
                <a:lnTo>
                  <a:pt x="67945" y="2513005"/>
                </a:lnTo>
                <a:lnTo>
                  <a:pt x="62548" y="2509829"/>
                </a:lnTo>
                <a:lnTo>
                  <a:pt x="57150" y="2506652"/>
                </a:lnTo>
                <a:lnTo>
                  <a:pt x="52070" y="2502840"/>
                </a:lnTo>
                <a:lnTo>
                  <a:pt x="47308" y="2499028"/>
                </a:lnTo>
                <a:lnTo>
                  <a:pt x="42545" y="2494899"/>
                </a:lnTo>
                <a:lnTo>
                  <a:pt x="38100" y="2490769"/>
                </a:lnTo>
                <a:lnTo>
                  <a:pt x="33655" y="2486004"/>
                </a:lnTo>
                <a:lnTo>
                  <a:pt x="29845" y="2481239"/>
                </a:lnTo>
                <a:lnTo>
                  <a:pt x="25718" y="2476792"/>
                </a:lnTo>
                <a:lnTo>
                  <a:pt x="22225" y="2471709"/>
                </a:lnTo>
                <a:lnTo>
                  <a:pt x="18415" y="2466309"/>
                </a:lnTo>
                <a:lnTo>
                  <a:pt x="15558" y="2460909"/>
                </a:lnTo>
                <a:lnTo>
                  <a:pt x="12700" y="2455191"/>
                </a:lnTo>
                <a:lnTo>
                  <a:pt x="10160" y="2449155"/>
                </a:lnTo>
                <a:lnTo>
                  <a:pt x="7620" y="2443438"/>
                </a:lnTo>
                <a:lnTo>
                  <a:pt x="5715" y="2437402"/>
                </a:lnTo>
                <a:lnTo>
                  <a:pt x="4128" y="2431367"/>
                </a:lnTo>
                <a:lnTo>
                  <a:pt x="2858" y="2424696"/>
                </a:lnTo>
                <a:lnTo>
                  <a:pt x="1270" y="2418660"/>
                </a:lnTo>
                <a:lnTo>
                  <a:pt x="635" y="2412307"/>
                </a:lnTo>
                <a:lnTo>
                  <a:pt x="318" y="2405318"/>
                </a:lnTo>
                <a:lnTo>
                  <a:pt x="0" y="2398965"/>
                </a:lnTo>
                <a:lnTo>
                  <a:pt x="0" y="959012"/>
                </a:lnTo>
                <a:lnTo>
                  <a:pt x="318" y="952341"/>
                </a:lnTo>
                <a:lnTo>
                  <a:pt x="635" y="945987"/>
                </a:lnTo>
                <a:lnTo>
                  <a:pt x="1270" y="939317"/>
                </a:lnTo>
                <a:lnTo>
                  <a:pt x="2858" y="932963"/>
                </a:lnTo>
                <a:lnTo>
                  <a:pt x="4128" y="926928"/>
                </a:lnTo>
                <a:lnTo>
                  <a:pt x="5715" y="920257"/>
                </a:lnTo>
                <a:lnTo>
                  <a:pt x="7620" y="914539"/>
                </a:lnTo>
                <a:lnTo>
                  <a:pt x="10160" y="908504"/>
                </a:lnTo>
                <a:lnTo>
                  <a:pt x="12700" y="902786"/>
                </a:lnTo>
                <a:lnTo>
                  <a:pt x="15558" y="897385"/>
                </a:lnTo>
                <a:lnTo>
                  <a:pt x="18415" y="891985"/>
                </a:lnTo>
                <a:lnTo>
                  <a:pt x="22225" y="886585"/>
                </a:lnTo>
                <a:lnTo>
                  <a:pt x="25718" y="881502"/>
                </a:lnTo>
                <a:lnTo>
                  <a:pt x="29845" y="876420"/>
                </a:lnTo>
                <a:lnTo>
                  <a:pt x="33655" y="871655"/>
                </a:lnTo>
                <a:lnTo>
                  <a:pt x="38100" y="867208"/>
                </a:lnTo>
                <a:lnTo>
                  <a:pt x="42545" y="863078"/>
                </a:lnTo>
                <a:lnTo>
                  <a:pt x="47308" y="858631"/>
                </a:lnTo>
                <a:lnTo>
                  <a:pt x="52070" y="854819"/>
                </a:lnTo>
                <a:lnTo>
                  <a:pt x="57150" y="851325"/>
                </a:lnTo>
                <a:lnTo>
                  <a:pt x="62548" y="848148"/>
                </a:lnTo>
                <a:lnTo>
                  <a:pt x="67945" y="844654"/>
                </a:lnTo>
                <a:lnTo>
                  <a:pt x="73660" y="841795"/>
                </a:lnTo>
                <a:lnTo>
                  <a:pt x="79375" y="839254"/>
                </a:lnTo>
                <a:lnTo>
                  <a:pt x="85090" y="837348"/>
                </a:lnTo>
                <a:lnTo>
                  <a:pt x="91123" y="835124"/>
                </a:lnTo>
                <a:lnTo>
                  <a:pt x="97155" y="833218"/>
                </a:lnTo>
                <a:lnTo>
                  <a:pt x="103823" y="831947"/>
                </a:lnTo>
                <a:lnTo>
                  <a:pt x="109855" y="830677"/>
                </a:lnTo>
                <a:lnTo>
                  <a:pt x="116523" y="830042"/>
                </a:lnTo>
                <a:lnTo>
                  <a:pt x="123190" y="829406"/>
                </a:lnTo>
                <a:lnTo>
                  <a:pt x="129540" y="829406"/>
                </a:lnTo>
                <a:lnTo>
                  <a:pt x="372745" y="829406"/>
                </a:lnTo>
                <a:lnTo>
                  <a:pt x="372745" y="661988"/>
                </a:lnTo>
                <a:lnTo>
                  <a:pt x="250825" y="661988"/>
                </a:lnTo>
                <a:lnTo>
                  <a:pt x="250825" y="455613"/>
                </a:lnTo>
                <a:close/>
                <a:moveTo>
                  <a:pt x="1263650" y="0"/>
                </a:moveTo>
                <a:lnTo>
                  <a:pt x="1955800" y="0"/>
                </a:lnTo>
                <a:lnTo>
                  <a:pt x="1955800" y="206375"/>
                </a:lnTo>
                <a:lnTo>
                  <a:pt x="1845628" y="206375"/>
                </a:lnTo>
                <a:lnTo>
                  <a:pt x="1845628" y="373634"/>
                </a:lnTo>
                <a:lnTo>
                  <a:pt x="2100581" y="373634"/>
                </a:lnTo>
                <a:lnTo>
                  <a:pt x="2107566" y="373634"/>
                </a:lnTo>
                <a:lnTo>
                  <a:pt x="2113916" y="374269"/>
                </a:lnTo>
                <a:lnTo>
                  <a:pt x="2120266" y="374903"/>
                </a:lnTo>
                <a:lnTo>
                  <a:pt x="2126933" y="375856"/>
                </a:lnTo>
                <a:lnTo>
                  <a:pt x="2132966" y="377443"/>
                </a:lnTo>
                <a:lnTo>
                  <a:pt x="2138998" y="379347"/>
                </a:lnTo>
                <a:lnTo>
                  <a:pt x="2145348" y="381251"/>
                </a:lnTo>
                <a:lnTo>
                  <a:pt x="2151381" y="383473"/>
                </a:lnTo>
                <a:lnTo>
                  <a:pt x="2157096" y="386330"/>
                </a:lnTo>
                <a:lnTo>
                  <a:pt x="2162493" y="389186"/>
                </a:lnTo>
                <a:lnTo>
                  <a:pt x="2167891" y="392043"/>
                </a:lnTo>
                <a:lnTo>
                  <a:pt x="2173288" y="395851"/>
                </a:lnTo>
                <a:lnTo>
                  <a:pt x="2178368" y="399343"/>
                </a:lnTo>
                <a:lnTo>
                  <a:pt x="2183448" y="402834"/>
                </a:lnTo>
                <a:lnTo>
                  <a:pt x="2187893" y="407278"/>
                </a:lnTo>
                <a:lnTo>
                  <a:pt x="2192338" y="411721"/>
                </a:lnTo>
                <a:lnTo>
                  <a:pt x="2196783" y="415847"/>
                </a:lnTo>
                <a:lnTo>
                  <a:pt x="2200911" y="420608"/>
                </a:lnTo>
                <a:lnTo>
                  <a:pt x="2204403" y="425686"/>
                </a:lnTo>
                <a:lnTo>
                  <a:pt x="2208531" y="430765"/>
                </a:lnTo>
                <a:lnTo>
                  <a:pt x="2211706" y="436160"/>
                </a:lnTo>
                <a:lnTo>
                  <a:pt x="2214881" y="441556"/>
                </a:lnTo>
                <a:lnTo>
                  <a:pt x="2217738" y="447269"/>
                </a:lnTo>
                <a:lnTo>
                  <a:pt x="2220278" y="452982"/>
                </a:lnTo>
                <a:lnTo>
                  <a:pt x="2222501" y="458695"/>
                </a:lnTo>
                <a:lnTo>
                  <a:pt x="2224723" y="464726"/>
                </a:lnTo>
                <a:lnTo>
                  <a:pt x="2226628" y="470756"/>
                </a:lnTo>
                <a:lnTo>
                  <a:pt x="2227898" y="477104"/>
                </a:lnTo>
                <a:lnTo>
                  <a:pt x="2228851" y="483452"/>
                </a:lnTo>
                <a:lnTo>
                  <a:pt x="2229803" y="489800"/>
                </a:lnTo>
                <a:lnTo>
                  <a:pt x="2230438" y="496782"/>
                </a:lnTo>
                <a:lnTo>
                  <a:pt x="2230438" y="503130"/>
                </a:lnTo>
                <a:lnTo>
                  <a:pt x="2230438" y="800100"/>
                </a:lnTo>
                <a:lnTo>
                  <a:pt x="1011238" y="800100"/>
                </a:lnTo>
                <a:lnTo>
                  <a:pt x="1011238" y="503130"/>
                </a:lnTo>
                <a:lnTo>
                  <a:pt x="1011556" y="496782"/>
                </a:lnTo>
                <a:lnTo>
                  <a:pt x="1011873" y="489800"/>
                </a:lnTo>
                <a:lnTo>
                  <a:pt x="1012826" y="483452"/>
                </a:lnTo>
                <a:lnTo>
                  <a:pt x="1014096" y="477104"/>
                </a:lnTo>
                <a:lnTo>
                  <a:pt x="1015366" y="470756"/>
                </a:lnTo>
                <a:lnTo>
                  <a:pt x="1017271" y="464726"/>
                </a:lnTo>
                <a:lnTo>
                  <a:pt x="1019176" y="458695"/>
                </a:lnTo>
                <a:lnTo>
                  <a:pt x="1021398" y="452982"/>
                </a:lnTo>
                <a:lnTo>
                  <a:pt x="1023938" y="447269"/>
                </a:lnTo>
                <a:lnTo>
                  <a:pt x="1026796" y="441556"/>
                </a:lnTo>
                <a:lnTo>
                  <a:pt x="1030288" y="436160"/>
                </a:lnTo>
                <a:lnTo>
                  <a:pt x="1033463" y="430765"/>
                </a:lnTo>
                <a:lnTo>
                  <a:pt x="1036956" y="425686"/>
                </a:lnTo>
                <a:lnTo>
                  <a:pt x="1041083" y="420608"/>
                </a:lnTo>
                <a:lnTo>
                  <a:pt x="1044893" y="415847"/>
                </a:lnTo>
                <a:lnTo>
                  <a:pt x="1049338" y="411721"/>
                </a:lnTo>
                <a:lnTo>
                  <a:pt x="1053783" y="407278"/>
                </a:lnTo>
                <a:lnTo>
                  <a:pt x="1058546" y="402834"/>
                </a:lnTo>
                <a:lnTo>
                  <a:pt x="1063308" y="399343"/>
                </a:lnTo>
                <a:lnTo>
                  <a:pt x="1068706" y="395851"/>
                </a:lnTo>
                <a:lnTo>
                  <a:pt x="1073786" y="392043"/>
                </a:lnTo>
                <a:lnTo>
                  <a:pt x="1079183" y="389186"/>
                </a:lnTo>
                <a:lnTo>
                  <a:pt x="1084898" y="386330"/>
                </a:lnTo>
                <a:lnTo>
                  <a:pt x="1090613" y="383473"/>
                </a:lnTo>
                <a:lnTo>
                  <a:pt x="1096328" y="381251"/>
                </a:lnTo>
                <a:lnTo>
                  <a:pt x="1102361" y="379347"/>
                </a:lnTo>
                <a:lnTo>
                  <a:pt x="1108711" y="377443"/>
                </a:lnTo>
                <a:lnTo>
                  <a:pt x="1115061" y="375856"/>
                </a:lnTo>
                <a:lnTo>
                  <a:pt x="1121411" y="374903"/>
                </a:lnTo>
                <a:lnTo>
                  <a:pt x="1128078" y="374269"/>
                </a:lnTo>
                <a:lnTo>
                  <a:pt x="1134428" y="373634"/>
                </a:lnTo>
                <a:lnTo>
                  <a:pt x="1141413" y="373634"/>
                </a:lnTo>
                <a:lnTo>
                  <a:pt x="1383983" y="373634"/>
                </a:lnTo>
                <a:lnTo>
                  <a:pt x="1383983" y="206375"/>
                </a:lnTo>
                <a:lnTo>
                  <a:pt x="1263650" y="206375"/>
                </a:lnTo>
                <a:lnTo>
                  <a:pt x="126365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29386" y="1278818"/>
            <a:ext cx="1616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detection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55" name="矩形 54"/>
          <p:cNvSpPr/>
          <p:nvPr/>
        </p:nvSpPr>
        <p:spPr>
          <a:xfrm>
            <a:off x="5029386" y="1610368"/>
            <a:ext cx="2958242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algorithms can detect hepatitis C in its early stages, allowing for timely intervention and treatment.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020731" y="3129364"/>
            <a:ext cx="1982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accuracy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57" name="矩形 56"/>
          <p:cNvSpPr/>
          <p:nvPr/>
        </p:nvSpPr>
        <p:spPr>
          <a:xfrm>
            <a:off x="5020731" y="3460914"/>
            <a:ext cx="2958242" cy="117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algorithms can accurately identify hepatitis C in patients, potentially reducing the need for invasive diagnostic procedures and improving patient comfort.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020731" y="4979910"/>
            <a:ext cx="13426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savings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59" name="矩形 58"/>
          <p:cNvSpPr/>
          <p:nvPr/>
        </p:nvSpPr>
        <p:spPr>
          <a:xfrm>
            <a:off x="5020731" y="5311460"/>
            <a:ext cx="2958242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detection of hepatitis C can result in cost savings for both patients and healthcare providers.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092731" y="1309699"/>
            <a:ext cx="2046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allocation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61" name="矩形 60"/>
          <p:cNvSpPr/>
          <p:nvPr/>
        </p:nvSpPr>
        <p:spPr>
          <a:xfrm>
            <a:off x="9092731" y="1641249"/>
            <a:ext cx="2958242" cy="144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identifying patients with hepatitis C earlier, healthcare providers can allocate resources more efficiently, including diagnostic tests, medical equipment, and staffing.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84076" y="3160245"/>
            <a:ext cx="2258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health benefits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63" name="矩形 62"/>
          <p:cNvSpPr/>
          <p:nvPr/>
        </p:nvSpPr>
        <p:spPr>
          <a:xfrm>
            <a:off x="9084076" y="3491795"/>
            <a:ext cx="2958242" cy="144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Early-stage detection of hepatitis C can also have broader public health benefits, such as reducing the risk of transmission to others and preventing the progression of the disease in infected individuals.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084076" y="5010791"/>
            <a:ext cx="2311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 Treatment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65" name="矩形 64"/>
          <p:cNvSpPr/>
          <p:nvPr/>
        </p:nvSpPr>
        <p:spPr>
          <a:xfrm>
            <a:off x="9084076" y="5342341"/>
            <a:ext cx="2958242" cy="117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algorithms can </a:t>
            </a: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large amounts of patient data and identify patterns that may not be apparent to human clinicians.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0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1320" y="0"/>
            <a:ext cx="131018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2" r="8611"/>
          <a:stretch>
            <a:fillRect/>
          </a:stretch>
        </p:blipFill>
        <p:spPr>
          <a:xfrm>
            <a:off x="873455" y="454641"/>
            <a:ext cx="4597630" cy="59487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0813" y="1460310"/>
            <a:ext cx="3589360" cy="4107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0173" y="1647967"/>
            <a:ext cx="4094328" cy="128289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06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0173" y="3223429"/>
            <a:ext cx="6338780" cy="1426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11" name="矩形 10"/>
          <p:cNvSpPr/>
          <p:nvPr/>
        </p:nvSpPr>
        <p:spPr>
          <a:xfrm>
            <a:off x="5909481" y="4674357"/>
            <a:ext cx="6079472" cy="1071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1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04715" y="232011"/>
            <a:ext cx="532263" cy="532263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61664" y="232011"/>
            <a:ext cx="532263" cy="5322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876" y="293425"/>
            <a:ext cx="4337715" cy="409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36978" y="1840858"/>
            <a:ext cx="3774864" cy="3726710"/>
            <a:chOff x="736978" y="1840858"/>
            <a:chExt cx="3774864" cy="3726710"/>
          </a:xfrm>
        </p:grpSpPr>
        <p:sp>
          <p:nvSpPr>
            <p:cNvPr id="25" name="泪滴形 24"/>
            <p:cNvSpPr/>
            <p:nvPr/>
          </p:nvSpPr>
          <p:spPr>
            <a:xfrm>
              <a:off x="736978" y="3826041"/>
              <a:ext cx="1741527" cy="1741527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泪滴形 25"/>
            <p:cNvSpPr/>
            <p:nvPr/>
          </p:nvSpPr>
          <p:spPr>
            <a:xfrm rot="5400000">
              <a:off x="1215188" y="2501311"/>
              <a:ext cx="1263315" cy="1263315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泪滴形 26"/>
            <p:cNvSpPr/>
            <p:nvPr/>
          </p:nvSpPr>
          <p:spPr>
            <a:xfrm rot="16200000" flipH="1">
              <a:off x="2588075" y="1840858"/>
              <a:ext cx="1923767" cy="1923767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泪滴形 27"/>
            <p:cNvSpPr/>
            <p:nvPr/>
          </p:nvSpPr>
          <p:spPr>
            <a:xfrm rot="5400000" flipH="1" flipV="1">
              <a:off x="2588074" y="3826040"/>
              <a:ext cx="1600201" cy="1600201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KSO_Shape"/>
            <p:cNvSpPr/>
            <p:nvPr/>
          </p:nvSpPr>
          <p:spPr bwMode="auto">
            <a:xfrm>
              <a:off x="2915706" y="4050004"/>
              <a:ext cx="634252" cy="646800"/>
            </a:xfrm>
            <a:custGeom>
              <a:avLst/>
              <a:gdLst>
                <a:gd name="T0" fmla="*/ 863600 w 3175"/>
                <a:gd name="T1" fmla="*/ 866837 h 3238"/>
                <a:gd name="T2" fmla="*/ 899190 w 3175"/>
                <a:gd name="T3" fmla="*/ 804563 h 3238"/>
                <a:gd name="T4" fmla="*/ 630044 w 3175"/>
                <a:gd name="T5" fmla="*/ 648877 h 3238"/>
                <a:gd name="T6" fmla="*/ 593899 w 3175"/>
                <a:gd name="T7" fmla="*/ 711151 h 3238"/>
                <a:gd name="T8" fmla="*/ 481570 w 3175"/>
                <a:gd name="T9" fmla="*/ 646097 h 3238"/>
                <a:gd name="T10" fmla="*/ 412059 w 3175"/>
                <a:gd name="T11" fmla="*/ 892414 h 3238"/>
                <a:gd name="T12" fmla="*/ 886400 w 3175"/>
                <a:gd name="T13" fmla="*/ 1366700 h 3238"/>
                <a:gd name="T14" fmla="*/ 1262869 w 3175"/>
                <a:gd name="T15" fmla="*/ 1180433 h 3238"/>
                <a:gd name="T16" fmla="*/ 1145535 w 3175"/>
                <a:gd name="T17" fmla="*/ 1180433 h 3238"/>
                <a:gd name="T18" fmla="*/ 963139 w 3175"/>
                <a:gd name="T19" fmla="*/ 998058 h 3238"/>
                <a:gd name="T20" fmla="*/ 1765570 w 3175"/>
                <a:gd name="T21" fmla="*/ 998058 h 3238"/>
                <a:gd name="T22" fmla="*/ 1583174 w 3175"/>
                <a:gd name="T23" fmla="*/ 1180433 h 3238"/>
                <a:gd name="T24" fmla="*/ 1463060 w 3175"/>
                <a:gd name="T25" fmla="*/ 1180433 h 3238"/>
                <a:gd name="T26" fmla="*/ 1035986 w 3175"/>
                <a:gd name="T27" fmla="*/ 1520162 h 3238"/>
                <a:gd name="T28" fmla="*/ 1035986 w 3175"/>
                <a:gd name="T29" fmla="*/ 1654719 h 3238"/>
                <a:gd name="T30" fmla="*/ 1175008 w 3175"/>
                <a:gd name="T31" fmla="*/ 1654719 h 3238"/>
                <a:gd name="T32" fmla="*/ 1255084 w 3175"/>
                <a:gd name="T33" fmla="*/ 1800397 h 3238"/>
                <a:gd name="T34" fmla="*/ 522164 w 3175"/>
                <a:gd name="T35" fmla="*/ 1800397 h 3238"/>
                <a:gd name="T36" fmla="*/ 598348 w 3175"/>
                <a:gd name="T37" fmla="*/ 1654719 h 3238"/>
                <a:gd name="T38" fmla="*/ 744042 w 3175"/>
                <a:gd name="T39" fmla="*/ 1654719 h 3238"/>
                <a:gd name="T40" fmla="*/ 744042 w 3175"/>
                <a:gd name="T41" fmla="*/ 1521830 h 3238"/>
                <a:gd name="T42" fmla="*/ 240785 w 3175"/>
                <a:gd name="T43" fmla="*/ 892414 h 3238"/>
                <a:gd name="T44" fmla="*/ 333095 w 3175"/>
                <a:gd name="T45" fmla="*/ 560469 h 3238"/>
                <a:gd name="T46" fmla="*/ 288052 w 3175"/>
                <a:gd name="T47" fmla="*/ 534336 h 3238"/>
                <a:gd name="T48" fmla="*/ 323641 w 3175"/>
                <a:gd name="T49" fmla="*/ 472062 h 3238"/>
                <a:gd name="T50" fmla="*/ 197966 w 3175"/>
                <a:gd name="T51" fmla="*/ 399779 h 3238"/>
                <a:gd name="T52" fmla="*/ 197966 w 3175"/>
                <a:gd name="T53" fmla="*/ 400335 h 3238"/>
                <a:gd name="T54" fmla="*/ 0 w 3175"/>
                <a:gd name="T55" fmla="*/ 368086 h 3238"/>
                <a:gd name="T56" fmla="*/ 212981 w 3175"/>
                <a:gd name="T57" fmla="*/ 0 h 3238"/>
                <a:gd name="T58" fmla="*/ 341992 w 3175"/>
                <a:gd name="T59" fmla="*/ 150126 h 3238"/>
                <a:gd name="T60" fmla="*/ 340324 w 3175"/>
                <a:gd name="T61" fmla="*/ 153462 h 3238"/>
                <a:gd name="T62" fmla="*/ 465999 w 3175"/>
                <a:gd name="T63" fmla="*/ 225745 h 3238"/>
                <a:gd name="T64" fmla="*/ 500477 w 3175"/>
                <a:gd name="T65" fmla="*/ 166250 h 3238"/>
                <a:gd name="T66" fmla="*/ 806323 w 3175"/>
                <a:gd name="T67" fmla="*/ 343065 h 3238"/>
                <a:gd name="T68" fmla="*/ 772402 w 3175"/>
                <a:gd name="T69" fmla="*/ 402559 h 3238"/>
                <a:gd name="T70" fmla="*/ 1041547 w 3175"/>
                <a:gd name="T71" fmla="*/ 558245 h 3238"/>
                <a:gd name="T72" fmla="*/ 1076025 w 3175"/>
                <a:gd name="T73" fmla="*/ 498751 h 3238"/>
                <a:gd name="T74" fmla="*/ 1238401 w 3175"/>
                <a:gd name="T75" fmla="*/ 592163 h 3238"/>
                <a:gd name="T76" fmla="*/ 1025421 w 3175"/>
                <a:gd name="T77" fmla="*/ 960249 h 3238"/>
                <a:gd name="T78" fmla="*/ 863600 w 3175"/>
                <a:gd name="T79" fmla="*/ 866837 h 323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75" h="3238">
                  <a:moveTo>
                    <a:pt x="1553" y="1559"/>
                  </a:moveTo>
                  <a:cubicBezTo>
                    <a:pt x="1617" y="1447"/>
                    <a:pt x="1617" y="1447"/>
                    <a:pt x="1617" y="1447"/>
                  </a:cubicBezTo>
                  <a:cubicBezTo>
                    <a:pt x="1133" y="1167"/>
                    <a:pt x="1133" y="1167"/>
                    <a:pt x="1133" y="1167"/>
                  </a:cubicBezTo>
                  <a:cubicBezTo>
                    <a:pt x="1068" y="1279"/>
                    <a:pt x="1068" y="1279"/>
                    <a:pt x="1068" y="1279"/>
                  </a:cubicBezTo>
                  <a:cubicBezTo>
                    <a:pt x="866" y="1162"/>
                    <a:pt x="866" y="1162"/>
                    <a:pt x="866" y="1162"/>
                  </a:cubicBezTo>
                  <a:cubicBezTo>
                    <a:pt x="787" y="1291"/>
                    <a:pt x="741" y="1443"/>
                    <a:pt x="741" y="1605"/>
                  </a:cubicBezTo>
                  <a:cubicBezTo>
                    <a:pt x="741" y="2076"/>
                    <a:pt x="1123" y="2458"/>
                    <a:pt x="1594" y="2458"/>
                  </a:cubicBezTo>
                  <a:cubicBezTo>
                    <a:pt x="1870" y="2458"/>
                    <a:pt x="2115" y="2326"/>
                    <a:pt x="2271" y="2123"/>
                  </a:cubicBezTo>
                  <a:cubicBezTo>
                    <a:pt x="2060" y="2123"/>
                    <a:pt x="2060" y="2123"/>
                    <a:pt x="2060" y="2123"/>
                  </a:cubicBezTo>
                  <a:cubicBezTo>
                    <a:pt x="1879" y="2123"/>
                    <a:pt x="1732" y="1976"/>
                    <a:pt x="1732" y="1795"/>
                  </a:cubicBezTo>
                  <a:cubicBezTo>
                    <a:pt x="2332" y="1795"/>
                    <a:pt x="2650" y="1795"/>
                    <a:pt x="3175" y="1795"/>
                  </a:cubicBezTo>
                  <a:cubicBezTo>
                    <a:pt x="3175" y="1976"/>
                    <a:pt x="3028" y="2123"/>
                    <a:pt x="2847" y="2123"/>
                  </a:cubicBezTo>
                  <a:cubicBezTo>
                    <a:pt x="2631" y="2123"/>
                    <a:pt x="2631" y="2123"/>
                    <a:pt x="2631" y="2123"/>
                  </a:cubicBezTo>
                  <a:cubicBezTo>
                    <a:pt x="2480" y="2426"/>
                    <a:pt x="2200" y="2654"/>
                    <a:pt x="1863" y="2734"/>
                  </a:cubicBezTo>
                  <a:cubicBezTo>
                    <a:pt x="1863" y="2976"/>
                    <a:pt x="1863" y="2976"/>
                    <a:pt x="1863" y="2976"/>
                  </a:cubicBezTo>
                  <a:cubicBezTo>
                    <a:pt x="1863" y="2976"/>
                    <a:pt x="1988" y="2976"/>
                    <a:pt x="2113" y="2976"/>
                  </a:cubicBezTo>
                  <a:cubicBezTo>
                    <a:pt x="2239" y="2976"/>
                    <a:pt x="2257" y="3238"/>
                    <a:pt x="2257" y="3238"/>
                  </a:cubicBezTo>
                  <a:cubicBezTo>
                    <a:pt x="939" y="3238"/>
                    <a:pt x="939" y="3238"/>
                    <a:pt x="939" y="3238"/>
                  </a:cubicBezTo>
                  <a:cubicBezTo>
                    <a:pt x="939" y="3238"/>
                    <a:pt x="918" y="2976"/>
                    <a:pt x="1076" y="2976"/>
                  </a:cubicBezTo>
                  <a:cubicBezTo>
                    <a:pt x="1235" y="2976"/>
                    <a:pt x="1338" y="2976"/>
                    <a:pt x="1338" y="2976"/>
                  </a:cubicBezTo>
                  <a:cubicBezTo>
                    <a:pt x="1338" y="2737"/>
                    <a:pt x="1338" y="2737"/>
                    <a:pt x="1338" y="2737"/>
                  </a:cubicBezTo>
                  <a:cubicBezTo>
                    <a:pt x="821" y="2620"/>
                    <a:pt x="433" y="2158"/>
                    <a:pt x="433" y="1605"/>
                  </a:cubicBezTo>
                  <a:cubicBezTo>
                    <a:pt x="433" y="1386"/>
                    <a:pt x="494" y="1183"/>
                    <a:pt x="599" y="1008"/>
                  </a:cubicBezTo>
                  <a:cubicBezTo>
                    <a:pt x="518" y="961"/>
                    <a:pt x="518" y="961"/>
                    <a:pt x="518" y="961"/>
                  </a:cubicBezTo>
                  <a:cubicBezTo>
                    <a:pt x="582" y="849"/>
                    <a:pt x="582" y="849"/>
                    <a:pt x="582" y="849"/>
                  </a:cubicBezTo>
                  <a:cubicBezTo>
                    <a:pt x="356" y="719"/>
                    <a:pt x="356" y="719"/>
                    <a:pt x="356" y="719"/>
                  </a:cubicBezTo>
                  <a:cubicBezTo>
                    <a:pt x="356" y="720"/>
                    <a:pt x="356" y="720"/>
                    <a:pt x="356" y="720"/>
                  </a:cubicBezTo>
                  <a:cubicBezTo>
                    <a:pt x="0" y="662"/>
                    <a:pt x="0" y="662"/>
                    <a:pt x="0" y="662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615" y="270"/>
                    <a:pt x="615" y="270"/>
                    <a:pt x="615" y="270"/>
                  </a:cubicBezTo>
                  <a:cubicBezTo>
                    <a:pt x="612" y="276"/>
                    <a:pt x="612" y="276"/>
                    <a:pt x="612" y="276"/>
                  </a:cubicBezTo>
                  <a:cubicBezTo>
                    <a:pt x="838" y="406"/>
                    <a:pt x="838" y="406"/>
                    <a:pt x="838" y="406"/>
                  </a:cubicBezTo>
                  <a:cubicBezTo>
                    <a:pt x="900" y="299"/>
                    <a:pt x="900" y="299"/>
                    <a:pt x="900" y="299"/>
                  </a:cubicBezTo>
                  <a:cubicBezTo>
                    <a:pt x="1450" y="617"/>
                    <a:pt x="1450" y="617"/>
                    <a:pt x="1450" y="617"/>
                  </a:cubicBezTo>
                  <a:cubicBezTo>
                    <a:pt x="1389" y="724"/>
                    <a:pt x="1389" y="724"/>
                    <a:pt x="1389" y="724"/>
                  </a:cubicBezTo>
                  <a:cubicBezTo>
                    <a:pt x="1873" y="1004"/>
                    <a:pt x="1873" y="1004"/>
                    <a:pt x="1873" y="1004"/>
                  </a:cubicBezTo>
                  <a:cubicBezTo>
                    <a:pt x="1935" y="897"/>
                    <a:pt x="1935" y="897"/>
                    <a:pt x="1935" y="897"/>
                  </a:cubicBezTo>
                  <a:cubicBezTo>
                    <a:pt x="2227" y="1065"/>
                    <a:pt x="2227" y="1065"/>
                    <a:pt x="2227" y="1065"/>
                  </a:cubicBezTo>
                  <a:cubicBezTo>
                    <a:pt x="1844" y="1727"/>
                    <a:pt x="1844" y="1727"/>
                    <a:pt x="1844" y="1727"/>
                  </a:cubicBezTo>
                  <a:lnTo>
                    <a:pt x="1553" y="15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1600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KSO_Shape"/>
            <p:cNvSpPr/>
            <p:nvPr/>
          </p:nvSpPr>
          <p:spPr bwMode="auto">
            <a:xfrm>
              <a:off x="1692227" y="2959768"/>
              <a:ext cx="599957" cy="558960"/>
            </a:xfrm>
            <a:custGeom>
              <a:avLst/>
              <a:gdLst>
                <a:gd name="T0" fmla="*/ 685899 w 2767013"/>
                <a:gd name="T1" fmla="*/ 1628140 h 2578100"/>
                <a:gd name="T2" fmla="*/ 814822 w 2767013"/>
                <a:gd name="T3" fmla="*/ 1673225 h 2578100"/>
                <a:gd name="T4" fmla="*/ 1062190 w 2767013"/>
                <a:gd name="T5" fmla="*/ 1516380 h 2578100"/>
                <a:gd name="T6" fmla="*/ 1081547 w 2767013"/>
                <a:gd name="T7" fmla="*/ 1274 h 2578100"/>
                <a:gd name="T8" fmla="*/ 1235742 w 2767013"/>
                <a:gd name="T9" fmla="*/ 89156 h 2578100"/>
                <a:gd name="T10" fmla="*/ 1326071 w 2767013"/>
                <a:gd name="T11" fmla="*/ 253047 h 2578100"/>
                <a:gd name="T12" fmla="*/ 1519456 w 2767013"/>
                <a:gd name="T13" fmla="*/ 439420 h 2578100"/>
                <a:gd name="T14" fmla="*/ 1614085 w 2767013"/>
                <a:gd name="T15" fmla="*/ 664210 h 2578100"/>
                <a:gd name="T16" fmla="*/ 1591856 w 2767013"/>
                <a:gd name="T17" fmla="*/ 958850 h 2578100"/>
                <a:gd name="T18" fmla="*/ 1395296 w 2767013"/>
                <a:gd name="T19" fmla="*/ 1286192 h 2578100"/>
                <a:gd name="T20" fmla="*/ 1116808 w 2767013"/>
                <a:gd name="T21" fmla="*/ 1571625 h 2578100"/>
                <a:gd name="T22" fmla="*/ 863407 w 2767013"/>
                <a:gd name="T23" fmla="*/ 1737678 h 2578100"/>
                <a:gd name="T24" fmla="*/ 940570 w 2767013"/>
                <a:gd name="T25" fmla="*/ 2122805 h 2578100"/>
                <a:gd name="T26" fmla="*/ 1091404 w 2767013"/>
                <a:gd name="T27" fmla="*/ 2375218 h 2578100"/>
                <a:gd name="T28" fmla="*/ 1303842 w 2767013"/>
                <a:gd name="T29" fmla="*/ 2498090 h 2578100"/>
                <a:gd name="T30" fmla="*/ 1476587 w 2767013"/>
                <a:gd name="T31" fmla="*/ 2471103 h 2578100"/>
                <a:gd name="T32" fmla="*/ 1605828 w 2767013"/>
                <a:gd name="T33" fmla="*/ 2357120 h 2578100"/>
                <a:gd name="T34" fmla="*/ 1764601 w 2767013"/>
                <a:gd name="T35" fmla="*/ 1958340 h 2578100"/>
                <a:gd name="T36" fmla="*/ 1892890 w 2767013"/>
                <a:gd name="T37" fmla="*/ 1682433 h 2578100"/>
                <a:gd name="T38" fmla="*/ 2061506 w 2767013"/>
                <a:gd name="T39" fmla="*/ 1567497 h 2578100"/>
                <a:gd name="T40" fmla="*/ 2208566 w 2767013"/>
                <a:gd name="T41" fmla="*/ 1484745 h 2578100"/>
                <a:gd name="T42" fmla="*/ 2435693 w 2767013"/>
                <a:gd name="T43" fmla="*/ 1370330 h 2578100"/>
                <a:gd name="T44" fmla="*/ 2674574 w 2767013"/>
                <a:gd name="T45" fmla="*/ 1462498 h 2578100"/>
                <a:gd name="T46" fmla="*/ 2766695 w 2767013"/>
                <a:gd name="T47" fmla="*/ 1701499 h 2578100"/>
                <a:gd name="T48" fmla="*/ 2652338 w 2767013"/>
                <a:gd name="T49" fmla="*/ 1928423 h 2578100"/>
                <a:gd name="T50" fmla="*/ 2403927 w 2767013"/>
                <a:gd name="T51" fmla="*/ 1996754 h 2578100"/>
                <a:gd name="T52" fmla="*/ 2190777 w 2767013"/>
                <a:gd name="T53" fmla="*/ 1861363 h 2578100"/>
                <a:gd name="T54" fmla="*/ 2137718 w 2767013"/>
                <a:gd name="T55" fmla="*/ 1635442 h 2578100"/>
                <a:gd name="T56" fmla="*/ 1985931 w 2767013"/>
                <a:gd name="T57" fmla="*/ 1698308 h 2578100"/>
                <a:gd name="T58" fmla="*/ 1849704 w 2767013"/>
                <a:gd name="T59" fmla="*/ 1946593 h 2578100"/>
                <a:gd name="T60" fmla="*/ 1683627 w 2767013"/>
                <a:gd name="T61" fmla="*/ 2382203 h 2578100"/>
                <a:gd name="T62" fmla="*/ 1542319 w 2767013"/>
                <a:gd name="T63" fmla="*/ 2526030 h 2578100"/>
                <a:gd name="T64" fmla="*/ 1334327 w 2767013"/>
                <a:gd name="T65" fmla="*/ 2578100 h 2578100"/>
                <a:gd name="T66" fmla="*/ 1178094 w 2767013"/>
                <a:gd name="T67" fmla="*/ 2540318 h 2578100"/>
                <a:gd name="T68" fmla="*/ 964386 w 2767013"/>
                <a:gd name="T69" fmla="*/ 2336483 h 2578100"/>
                <a:gd name="T70" fmla="*/ 805296 w 2767013"/>
                <a:gd name="T71" fmla="*/ 1978660 h 2578100"/>
                <a:gd name="T72" fmla="*/ 664306 w 2767013"/>
                <a:gd name="T73" fmla="*/ 1706245 h 2578100"/>
                <a:gd name="T74" fmla="*/ 335963 w 2767013"/>
                <a:gd name="T75" fmla="*/ 1411922 h 2578100"/>
                <a:gd name="T76" fmla="*/ 52713 w 2767013"/>
                <a:gd name="T77" fmla="*/ 977265 h 2578100"/>
                <a:gd name="T78" fmla="*/ 0 w 2767013"/>
                <a:gd name="T79" fmla="*/ 758190 h 2578100"/>
                <a:gd name="T80" fmla="*/ 59063 w 2767013"/>
                <a:gd name="T81" fmla="*/ 503237 h 2578100"/>
                <a:gd name="T82" fmla="*/ 192115 w 2767013"/>
                <a:gd name="T83" fmla="*/ 330200 h 2578100"/>
                <a:gd name="T84" fmla="*/ 291846 w 2767013"/>
                <a:gd name="T85" fmla="*/ 139292 h 2578100"/>
                <a:gd name="T86" fmla="*/ 425579 w 2767013"/>
                <a:gd name="T87" fmla="*/ 24440 h 2578100"/>
                <a:gd name="T88" fmla="*/ 606438 w 2767013"/>
                <a:gd name="T89" fmla="*/ 46331 h 2578100"/>
                <a:gd name="T90" fmla="*/ 708330 w 2767013"/>
                <a:gd name="T91" fmla="*/ 190690 h 2578100"/>
                <a:gd name="T92" fmla="*/ 668529 w 2767013"/>
                <a:gd name="T93" fmla="*/ 367093 h 2578100"/>
                <a:gd name="T94" fmla="*/ 514098 w 2767013"/>
                <a:gd name="T95" fmla="*/ 454343 h 2578100"/>
                <a:gd name="T96" fmla="*/ 342792 w 2767013"/>
                <a:gd name="T97" fmla="*/ 398503 h 2578100"/>
                <a:gd name="T98" fmla="*/ 190527 w 2767013"/>
                <a:gd name="T99" fmla="*/ 441642 h 2578100"/>
                <a:gd name="T100" fmla="*/ 96216 w 2767013"/>
                <a:gd name="T101" fmla="*/ 623887 h 2578100"/>
                <a:gd name="T102" fmla="*/ 93994 w 2767013"/>
                <a:gd name="T103" fmla="*/ 860425 h 2578100"/>
                <a:gd name="T104" fmla="*/ 213708 w 2767013"/>
                <a:gd name="T105" fmla="*/ 1118235 h 2578100"/>
                <a:gd name="T106" fmla="*/ 1476905 w 2767013"/>
                <a:gd name="T107" fmla="*/ 1029017 h 2578100"/>
                <a:gd name="T108" fmla="*/ 1548670 w 2767013"/>
                <a:gd name="T109" fmla="*/ 805180 h 2578100"/>
                <a:gd name="T110" fmla="*/ 1503896 w 2767013"/>
                <a:gd name="T111" fmla="*/ 573087 h 2578100"/>
                <a:gd name="T112" fmla="*/ 1387357 w 2767013"/>
                <a:gd name="T113" fmla="*/ 404177 h 2578100"/>
                <a:gd name="T114" fmla="*/ 1214802 w 2767013"/>
                <a:gd name="T115" fmla="*/ 377957 h 2578100"/>
                <a:gd name="T116" fmla="*/ 1047917 w 2767013"/>
                <a:gd name="T117" fmla="*/ 442595 h 2578100"/>
                <a:gd name="T118" fmla="*/ 888646 w 2767013"/>
                <a:gd name="T119" fmla="*/ 362354 h 2578100"/>
                <a:gd name="T120" fmla="*/ 840738 w 2767013"/>
                <a:gd name="T121" fmla="*/ 187864 h 2578100"/>
                <a:gd name="T122" fmla="*/ 935602 w 2767013"/>
                <a:gd name="T123" fmla="*/ 37891 h 2578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7013" h="2578100">
                  <a:moveTo>
                    <a:pt x="332788" y="1286192"/>
                  </a:moveTo>
                  <a:lnTo>
                    <a:pt x="352476" y="1310640"/>
                  </a:lnTo>
                  <a:lnTo>
                    <a:pt x="372799" y="1335087"/>
                  </a:lnTo>
                  <a:lnTo>
                    <a:pt x="392804" y="1358582"/>
                  </a:lnTo>
                  <a:lnTo>
                    <a:pt x="413444" y="1381760"/>
                  </a:lnTo>
                  <a:lnTo>
                    <a:pt x="433767" y="1404620"/>
                  </a:lnTo>
                  <a:lnTo>
                    <a:pt x="454408" y="1426527"/>
                  </a:lnTo>
                  <a:lnTo>
                    <a:pt x="475366" y="1448117"/>
                  </a:lnTo>
                  <a:lnTo>
                    <a:pt x="495689" y="1468437"/>
                  </a:lnTo>
                  <a:lnTo>
                    <a:pt x="522998" y="1495107"/>
                  </a:lnTo>
                  <a:lnTo>
                    <a:pt x="549354" y="1519555"/>
                  </a:lnTo>
                  <a:lnTo>
                    <a:pt x="574758" y="1542097"/>
                  </a:lnTo>
                  <a:lnTo>
                    <a:pt x="599209" y="1563052"/>
                  </a:lnTo>
                  <a:lnTo>
                    <a:pt x="622707" y="1581785"/>
                  </a:lnTo>
                  <a:lnTo>
                    <a:pt x="644935" y="1598930"/>
                  </a:lnTo>
                  <a:lnTo>
                    <a:pt x="666211" y="1614487"/>
                  </a:lnTo>
                  <a:lnTo>
                    <a:pt x="685899" y="1628140"/>
                  </a:lnTo>
                  <a:lnTo>
                    <a:pt x="704634" y="1639887"/>
                  </a:lnTo>
                  <a:lnTo>
                    <a:pt x="722416" y="1650047"/>
                  </a:lnTo>
                  <a:lnTo>
                    <a:pt x="730673" y="1654492"/>
                  </a:lnTo>
                  <a:lnTo>
                    <a:pt x="738611" y="1658620"/>
                  </a:lnTo>
                  <a:lnTo>
                    <a:pt x="745915" y="1662430"/>
                  </a:lnTo>
                  <a:lnTo>
                    <a:pt x="753218" y="1665287"/>
                  </a:lnTo>
                  <a:lnTo>
                    <a:pt x="760204" y="1668145"/>
                  </a:lnTo>
                  <a:lnTo>
                    <a:pt x="766555" y="1670685"/>
                  </a:lnTo>
                  <a:lnTo>
                    <a:pt x="772271" y="1672272"/>
                  </a:lnTo>
                  <a:lnTo>
                    <a:pt x="777987" y="1673860"/>
                  </a:lnTo>
                  <a:lnTo>
                    <a:pt x="783385" y="1674812"/>
                  </a:lnTo>
                  <a:lnTo>
                    <a:pt x="788466" y="1675765"/>
                  </a:lnTo>
                  <a:lnTo>
                    <a:pt x="792912" y="1676082"/>
                  </a:lnTo>
                  <a:lnTo>
                    <a:pt x="797040" y="1676082"/>
                  </a:lnTo>
                  <a:lnTo>
                    <a:pt x="801168" y="1675765"/>
                  </a:lnTo>
                  <a:lnTo>
                    <a:pt x="805296" y="1674812"/>
                  </a:lnTo>
                  <a:lnTo>
                    <a:pt x="814822" y="1673225"/>
                  </a:lnTo>
                  <a:lnTo>
                    <a:pt x="824666" y="1670367"/>
                  </a:lnTo>
                  <a:lnTo>
                    <a:pt x="835463" y="1666240"/>
                  </a:lnTo>
                  <a:lnTo>
                    <a:pt x="847212" y="1661477"/>
                  </a:lnTo>
                  <a:lnTo>
                    <a:pt x="859279" y="1656080"/>
                  </a:lnTo>
                  <a:lnTo>
                    <a:pt x="872298" y="1649730"/>
                  </a:lnTo>
                  <a:lnTo>
                    <a:pt x="885635" y="1642427"/>
                  </a:lnTo>
                  <a:lnTo>
                    <a:pt x="899607" y="1634490"/>
                  </a:lnTo>
                  <a:lnTo>
                    <a:pt x="913896" y="1625917"/>
                  </a:lnTo>
                  <a:lnTo>
                    <a:pt x="929139" y="1616392"/>
                  </a:lnTo>
                  <a:lnTo>
                    <a:pt x="944381" y="1606232"/>
                  </a:lnTo>
                  <a:lnTo>
                    <a:pt x="960258" y="1595437"/>
                  </a:lnTo>
                  <a:lnTo>
                    <a:pt x="976453" y="1583690"/>
                  </a:lnTo>
                  <a:lnTo>
                    <a:pt x="992965" y="1571307"/>
                  </a:lnTo>
                  <a:lnTo>
                    <a:pt x="1010113" y="1558290"/>
                  </a:lnTo>
                  <a:lnTo>
                    <a:pt x="1026943" y="1544955"/>
                  </a:lnTo>
                  <a:lnTo>
                    <a:pt x="1044408" y="1530985"/>
                  </a:lnTo>
                  <a:lnTo>
                    <a:pt x="1062190" y="1516380"/>
                  </a:lnTo>
                  <a:lnTo>
                    <a:pt x="1079655" y="1501140"/>
                  </a:lnTo>
                  <a:lnTo>
                    <a:pt x="1097755" y="1485265"/>
                  </a:lnTo>
                  <a:lnTo>
                    <a:pt x="1116173" y="1469072"/>
                  </a:lnTo>
                  <a:lnTo>
                    <a:pt x="1133956" y="1452562"/>
                  </a:lnTo>
                  <a:lnTo>
                    <a:pt x="1152056" y="1435735"/>
                  </a:lnTo>
                  <a:lnTo>
                    <a:pt x="1170473" y="1418272"/>
                  </a:lnTo>
                  <a:lnTo>
                    <a:pt x="1188573" y="1400492"/>
                  </a:lnTo>
                  <a:lnTo>
                    <a:pt x="1206674" y="1382077"/>
                  </a:lnTo>
                  <a:lnTo>
                    <a:pt x="1224774" y="1363345"/>
                  </a:lnTo>
                  <a:lnTo>
                    <a:pt x="1242556" y="1344930"/>
                  </a:lnTo>
                  <a:lnTo>
                    <a:pt x="1260339" y="1325245"/>
                  </a:lnTo>
                  <a:lnTo>
                    <a:pt x="1277486" y="1305877"/>
                  </a:lnTo>
                  <a:lnTo>
                    <a:pt x="1294951" y="1286192"/>
                  </a:lnTo>
                  <a:lnTo>
                    <a:pt x="332788" y="1286192"/>
                  </a:lnTo>
                  <a:close/>
                  <a:moveTo>
                    <a:pt x="1059021" y="0"/>
                  </a:moveTo>
                  <a:lnTo>
                    <a:pt x="1070443" y="318"/>
                  </a:lnTo>
                  <a:lnTo>
                    <a:pt x="1081547" y="1274"/>
                  </a:lnTo>
                  <a:lnTo>
                    <a:pt x="1092652" y="2547"/>
                  </a:lnTo>
                  <a:lnTo>
                    <a:pt x="1103439" y="4776"/>
                  </a:lnTo>
                  <a:lnTo>
                    <a:pt x="1114226" y="7323"/>
                  </a:lnTo>
                  <a:lnTo>
                    <a:pt x="1124696" y="10189"/>
                  </a:lnTo>
                  <a:lnTo>
                    <a:pt x="1134849" y="13692"/>
                  </a:lnTo>
                  <a:lnTo>
                    <a:pt x="1144684" y="17831"/>
                  </a:lnTo>
                  <a:lnTo>
                    <a:pt x="1154520" y="21970"/>
                  </a:lnTo>
                  <a:lnTo>
                    <a:pt x="1164038" y="26747"/>
                  </a:lnTo>
                  <a:lnTo>
                    <a:pt x="1173239" y="32160"/>
                  </a:lnTo>
                  <a:lnTo>
                    <a:pt x="1182123" y="37891"/>
                  </a:lnTo>
                  <a:lnTo>
                    <a:pt x="1190689" y="43941"/>
                  </a:lnTo>
                  <a:lnTo>
                    <a:pt x="1199255" y="50946"/>
                  </a:lnTo>
                  <a:lnTo>
                    <a:pt x="1207187" y="57633"/>
                  </a:lnTo>
                  <a:lnTo>
                    <a:pt x="1214802" y="64956"/>
                  </a:lnTo>
                  <a:lnTo>
                    <a:pt x="1222416" y="72598"/>
                  </a:lnTo>
                  <a:lnTo>
                    <a:pt x="1229079" y="80877"/>
                  </a:lnTo>
                  <a:lnTo>
                    <a:pt x="1235742" y="89156"/>
                  </a:lnTo>
                  <a:lnTo>
                    <a:pt x="1241770" y="97753"/>
                  </a:lnTo>
                  <a:lnTo>
                    <a:pt x="1247481" y="106668"/>
                  </a:lnTo>
                  <a:lnTo>
                    <a:pt x="1252874" y="116221"/>
                  </a:lnTo>
                  <a:lnTo>
                    <a:pt x="1257633" y="125455"/>
                  </a:lnTo>
                  <a:lnTo>
                    <a:pt x="1262392" y="135326"/>
                  </a:lnTo>
                  <a:lnTo>
                    <a:pt x="1266200" y="145515"/>
                  </a:lnTo>
                  <a:lnTo>
                    <a:pt x="1269372" y="155704"/>
                  </a:lnTo>
                  <a:lnTo>
                    <a:pt x="1272545" y="166212"/>
                  </a:lnTo>
                  <a:lnTo>
                    <a:pt x="1275083" y="176719"/>
                  </a:lnTo>
                  <a:lnTo>
                    <a:pt x="1276987" y="187864"/>
                  </a:lnTo>
                  <a:lnTo>
                    <a:pt x="1278573" y="198690"/>
                  </a:lnTo>
                  <a:lnTo>
                    <a:pt x="1279208" y="210153"/>
                  </a:lnTo>
                  <a:lnTo>
                    <a:pt x="1279525" y="221616"/>
                  </a:lnTo>
                  <a:lnTo>
                    <a:pt x="1279423" y="225313"/>
                  </a:lnTo>
                  <a:lnTo>
                    <a:pt x="1289553" y="230822"/>
                  </a:lnTo>
                  <a:lnTo>
                    <a:pt x="1307653" y="241617"/>
                  </a:lnTo>
                  <a:lnTo>
                    <a:pt x="1326071" y="253047"/>
                  </a:lnTo>
                  <a:lnTo>
                    <a:pt x="1344488" y="265430"/>
                  </a:lnTo>
                  <a:lnTo>
                    <a:pt x="1363224" y="278765"/>
                  </a:lnTo>
                  <a:lnTo>
                    <a:pt x="1381641" y="292735"/>
                  </a:lnTo>
                  <a:lnTo>
                    <a:pt x="1400059" y="307657"/>
                  </a:lnTo>
                  <a:lnTo>
                    <a:pt x="1418159" y="323532"/>
                  </a:lnTo>
                  <a:lnTo>
                    <a:pt x="1427050" y="331787"/>
                  </a:lnTo>
                  <a:lnTo>
                    <a:pt x="1436259" y="340360"/>
                  </a:lnTo>
                  <a:lnTo>
                    <a:pt x="1445150" y="349567"/>
                  </a:lnTo>
                  <a:lnTo>
                    <a:pt x="1453724" y="358457"/>
                  </a:lnTo>
                  <a:lnTo>
                    <a:pt x="1462298" y="367665"/>
                  </a:lnTo>
                  <a:lnTo>
                    <a:pt x="1471189" y="377190"/>
                  </a:lnTo>
                  <a:lnTo>
                    <a:pt x="1479763" y="386715"/>
                  </a:lnTo>
                  <a:lnTo>
                    <a:pt x="1488019" y="396875"/>
                  </a:lnTo>
                  <a:lnTo>
                    <a:pt x="1495958" y="407035"/>
                  </a:lnTo>
                  <a:lnTo>
                    <a:pt x="1504214" y="417512"/>
                  </a:lnTo>
                  <a:lnTo>
                    <a:pt x="1511517" y="428307"/>
                  </a:lnTo>
                  <a:lnTo>
                    <a:pt x="1519456" y="439420"/>
                  </a:lnTo>
                  <a:lnTo>
                    <a:pt x="1527077" y="450532"/>
                  </a:lnTo>
                  <a:lnTo>
                    <a:pt x="1534381" y="461962"/>
                  </a:lnTo>
                  <a:lnTo>
                    <a:pt x="1541367" y="473392"/>
                  </a:lnTo>
                  <a:lnTo>
                    <a:pt x="1548353" y="485775"/>
                  </a:lnTo>
                  <a:lnTo>
                    <a:pt x="1554704" y="497840"/>
                  </a:lnTo>
                  <a:lnTo>
                    <a:pt x="1561372" y="510222"/>
                  </a:lnTo>
                  <a:lnTo>
                    <a:pt x="1567405" y="523240"/>
                  </a:lnTo>
                  <a:lnTo>
                    <a:pt x="1573439" y="535940"/>
                  </a:lnTo>
                  <a:lnTo>
                    <a:pt x="1579155" y="548957"/>
                  </a:lnTo>
                  <a:lnTo>
                    <a:pt x="1584553" y="562610"/>
                  </a:lnTo>
                  <a:lnTo>
                    <a:pt x="1589634" y="576262"/>
                  </a:lnTo>
                  <a:lnTo>
                    <a:pt x="1594714" y="590232"/>
                  </a:lnTo>
                  <a:lnTo>
                    <a:pt x="1599160" y="604837"/>
                  </a:lnTo>
                  <a:lnTo>
                    <a:pt x="1603288" y="619125"/>
                  </a:lnTo>
                  <a:lnTo>
                    <a:pt x="1607416" y="634047"/>
                  </a:lnTo>
                  <a:lnTo>
                    <a:pt x="1610909" y="648970"/>
                  </a:lnTo>
                  <a:lnTo>
                    <a:pt x="1614085" y="664210"/>
                  </a:lnTo>
                  <a:lnTo>
                    <a:pt x="1617260" y="680085"/>
                  </a:lnTo>
                  <a:lnTo>
                    <a:pt x="1619800" y="695642"/>
                  </a:lnTo>
                  <a:lnTo>
                    <a:pt x="1622023" y="711835"/>
                  </a:lnTo>
                  <a:lnTo>
                    <a:pt x="1623928" y="728027"/>
                  </a:lnTo>
                  <a:lnTo>
                    <a:pt x="1625199" y="744537"/>
                  </a:lnTo>
                  <a:lnTo>
                    <a:pt x="1626469" y="761682"/>
                  </a:lnTo>
                  <a:lnTo>
                    <a:pt x="1627104" y="778827"/>
                  </a:lnTo>
                  <a:lnTo>
                    <a:pt x="1627104" y="795655"/>
                  </a:lnTo>
                  <a:lnTo>
                    <a:pt x="1626469" y="813117"/>
                  </a:lnTo>
                  <a:lnTo>
                    <a:pt x="1624564" y="830580"/>
                  </a:lnTo>
                  <a:lnTo>
                    <a:pt x="1622023" y="848360"/>
                  </a:lnTo>
                  <a:lnTo>
                    <a:pt x="1618848" y="866140"/>
                  </a:lnTo>
                  <a:lnTo>
                    <a:pt x="1615037" y="884555"/>
                  </a:lnTo>
                  <a:lnTo>
                    <a:pt x="1610274" y="902970"/>
                  </a:lnTo>
                  <a:lnTo>
                    <a:pt x="1604876" y="921702"/>
                  </a:lnTo>
                  <a:lnTo>
                    <a:pt x="1598842" y="940117"/>
                  </a:lnTo>
                  <a:lnTo>
                    <a:pt x="1591856" y="958850"/>
                  </a:lnTo>
                  <a:lnTo>
                    <a:pt x="1584553" y="977900"/>
                  </a:lnTo>
                  <a:lnTo>
                    <a:pt x="1576297" y="996950"/>
                  </a:lnTo>
                  <a:lnTo>
                    <a:pt x="1567723" y="1016635"/>
                  </a:lnTo>
                  <a:lnTo>
                    <a:pt x="1558832" y="1035685"/>
                  </a:lnTo>
                  <a:lnTo>
                    <a:pt x="1548670" y="1055052"/>
                  </a:lnTo>
                  <a:lnTo>
                    <a:pt x="1538509" y="1074420"/>
                  </a:lnTo>
                  <a:lnTo>
                    <a:pt x="1527395" y="1093787"/>
                  </a:lnTo>
                  <a:lnTo>
                    <a:pt x="1516280" y="1113155"/>
                  </a:lnTo>
                  <a:lnTo>
                    <a:pt x="1504531" y="1132522"/>
                  </a:lnTo>
                  <a:lnTo>
                    <a:pt x="1492147" y="1152207"/>
                  </a:lnTo>
                  <a:lnTo>
                    <a:pt x="1479445" y="1171575"/>
                  </a:lnTo>
                  <a:lnTo>
                    <a:pt x="1466426" y="1190625"/>
                  </a:lnTo>
                  <a:lnTo>
                    <a:pt x="1452771" y="1209992"/>
                  </a:lnTo>
                  <a:lnTo>
                    <a:pt x="1438799" y="1229042"/>
                  </a:lnTo>
                  <a:lnTo>
                    <a:pt x="1424510" y="1248410"/>
                  </a:lnTo>
                  <a:lnTo>
                    <a:pt x="1409903" y="1267142"/>
                  </a:lnTo>
                  <a:lnTo>
                    <a:pt x="1395296" y="1286192"/>
                  </a:lnTo>
                  <a:lnTo>
                    <a:pt x="1380054" y="1304925"/>
                  </a:lnTo>
                  <a:lnTo>
                    <a:pt x="1364494" y="1323340"/>
                  </a:lnTo>
                  <a:lnTo>
                    <a:pt x="1348616" y="1342072"/>
                  </a:lnTo>
                  <a:lnTo>
                    <a:pt x="1333057" y="1359852"/>
                  </a:lnTo>
                  <a:lnTo>
                    <a:pt x="1317179" y="1377950"/>
                  </a:lnTo>
                  <a:lnTo>
                    <a:pt x="1300667" y="1395730"/>
                  </a:lnTo>
                  <a:lnTo>
                    <a:pt x="1284472" y="1413192"/>
                  </a:lnTo>
                  <a:lnTo>
                    <a:pt x="1267960" y="1430337"/>
                  </a:lnTo>
                  <a:lnTo>
                    <a:pt x="1251448" y="1447482"/>
                  </a:lnTo>
                  <a:lnTo>
                    <a:pt x="1234300" y="1464310"/>
                  </a:lnTo>
                  <a:lnTo>
                    <a:pt x="1217788" y="1480820"/>
                  </a:lnTo>
                  <a:lnTo>
                    <a:pt x="1200958" y="1496695"/>
                  </a:lnTo>
                  <a:lnTo>
                    <a:pt x="1184128" y="1512252"/>
                  </a:lnTo>
                  <a:lnTo>
                    <a:pt x="1167298" y="1527810"/>
                  </a:lnTo>
                  <a:lnTo>
                    <a:pt x="1150150" y="1543050"/>
                  </a:lnTo>
                  <a:lnTo>
                    <a:pt x="1133638" y="1557655"/>
                  </a:lnTo>
                  <a:lnTo>
                    <a:pt x="1116808" y="1571625"/>
                  </a:lnTo>
                  <a:lnTo>
                    <a:pt x="1100296" y="1585595"/>
                  </a:lnTo>
                  <a:lnTo>
                    <a:pt x="1083783" y="1598930"/>
                  </a:lnTo>
                  <a:lnTo>
                    <a:pt x="1067271" y="1611947"/>
                  </a:lnTo>
                  <a:lnTo>
                    <a:pt x="1051076" y="1624647"/>
                  </a:lnTo>
                  <a:lnTo>
                    <a:pt x="1034881" y="1636395"/>
                  </a:lnTo>
                  <a:lnTo>
                    <a:pt x="1019004" y="1648142"/>
                  </a:lnTo>
                  <a:lnTo>
                    <a:pt x="1003444" y="1658937"/>
                  </a:lnTo>
                  <a:lnTo>
                    <a:pt x="988202" y="1669415"/>
                  </a:lnTo>
                  <a:lnTo>
                    <a:pt x="972960" y="1679575"/>
                  </a:lnTo>
                  <a:lnTo>
                    <a:pt x="957718" y="1688783"/>
                  </a:lnTo>
                  <a:lnTo>
                    <a:pt x="943428" y="1697990"/>
                  </a:lnTo>
                  <a:lnTo>
                    <a:pt x="929139" y="1706245"/>
                  </a:lnTo>
                  <a:lnTo>
                    <a:pt x="915167" y="1713865"/>
                  </a:lnTo>
                  <a:lnTo>
                    <a:pt x="901512" y="1720850"/>
                  </a:lnTo>
                  <a:lnTo>
                    <a:pt x="888493" y="1726883"/>
                  </a:lnTo>
                  <a:lnTo>
                    <a:pt x="875473" y="1732915"/>
                  </a:lnTo>
                  <a:lnTo>
                    <a:pt x="863407" y="1737678"/>
                  </a:lnTo>
                  <a:lnTo>
                    <a:pt x="851340" y="1742440"/>
                  </a:lnTo>
                  <a:lnTo>
                    <a:pt x="839908" y="1746250"/>
                  </a:lnTo>
                  <a:lnTo>
                    <a:pt x="829112" y="1749108"/>
                  </a:lnTo>
                  <a:lnTo>
                    <a:pt x="835145" y="1778953"/>
                  </a:lnTo>
                  <a:lnTo>
                    <a:pt x="839273" y="1797368"/>
                  </a:lnTo>
                  <a:lnTo>
                    <a:pt x="843719" y="1818323"/>
                  </a:lnTo>
                  <a:lnTo>
                    <a:pt x="849117" y="1841500"/>
                  </a:lnTo>
                  <a:lnTo>
                    <a:pt x="855468" y="1866265"/>
                  </a:lnTo>
                  <a:lnTo>
                    <a:pt x="862136" y="1892300"/>
                  </a:lnTo>
                  <a:lnTo>
                    <a:pt x="870075" y="1920558"/>
                  </a:lnTo>
                  <a:lnTo>
                    <a:pt x="878649" y="1949768"/>
                  </a:lnTo>
                  <a:lnTo>
                    <a:pt x="887858" y="1979930"/>
                  </a:lnTo>
                  <a:lnTo>
                    <a:pt x="898019" y="2010728"/>
                  </a:lnTo>
                  <a:lnTo>
                    <a:pt x="908816" y="2042478"/>
                  </a:lnTo>
                  <a:lnTo>
                    <a:pt x="920882" y="2074545"/>
                  </a:lnTo>
                  <a:lnTo>
                    <a:pt x="933902" y="2106613"/>
                  </a:lnTo>
                  <a:lnTo>
                    <a:pt x="940570" y="2122805"/>
                  </a:lnTo>
                  <a:lnTo>
                    <a:pt x="947556" y="2138998"/>
                  </a:lnTo>
                  <a:lnTo>
                    <a:pt x="954542" y="2155190"/>
                  </a:lnTo>
                  <a:lnTo>
                    <a:pt x="961846" y="2171383"/>
                  </a:lnTo>
                  <a:lnTo>
                    <a:pt x="969784" y="2187258"/>
                  </a:lnTo>
                  <a:lnTo>
                    <a:pt x="977723" y="2203133"/>
                  </a:lnTo>
                  <a:lnTo>
                    <a:pt x="985662" y="2219008"/>
                  </a:lnTo>
                  <a:lnTo>
                    <a:pt x="993918" y="2234565"/>
                  </a:lnTo>
                  <a:lnTo>
                    <a:pt x="1002492" y="2249805"/>
                  </a:lnTo>
                  <a:lnTo>
                    <a:pt x="1011383" y="2265045"/>
                  </a:lnTo>
                  <a:lnTo>
                    <a:pt x="1020274" y="2279650"/>
                  </a:lnTo>
                  <a:lnTo>
                    <a:pt x="1029801" y="2294573"/>
                  </a:lnTo>
                  <a:lnTo>
                    <a:pt x="1039327" y="2308860"/>
                  </a:lnTo>
                  <a:lnTo>
                    <a:pt x="1049488" y="2322830"/>
                  </a:lnTo>
                  <a:lnTo>
                    <a:pt x="1059650" y="2336483"/>
                  </a:lnTo>
                  <a:lnTo>
                    <a:pt x="1070129" y="2349818"/>
                  </a:lnTo>
                  <a:lnTo>
                    <a:pt x="1080608" y="2362835"/>
                  </a:lnTo>
                  <a:lnTo>
                    <a:pt x="1091404" y="2375218"/>
                  </a:lnTo>
                  <a:lnTo>
                    <a:pt x="1102518" y="2387283"/>
                  </a:lnTo>
                  <a:lnTo>
                    <a:pt x="1113950" y="2399030"/>
                  </a:lnTo>
                  <a:lnTo>
                    <a:pt x="1125699" y="2410143"/>
                  </a:lnTo>
                  <a:lnTo>
                    <a:pt x="1137766" y="2420620"/>
                  </a:lnTo>
                  <a:lnTo>
                    <a:pt x="1149833" y="2430780"/>
                  </a:lnTo>
                  <a:lnTo>
                    <a:pt x="1162535" y="2439988"/>
                  </a:lnTo>
                  <a:lnTo>
                    <a:pt x="1175554" y="2449195"/>
                  </a:lnTo>
                  <a:lnTo>
                    <a:pt x="1188256" y="2457450"/>
                  </a:lnTo>
                  <a:lnTo>
                    <a:pt x="1201593" y="2464753"/>
                  </a:lnTo>
                  <a:lnTo>
                    <a:pt x="1215565" y="2471738"/>
                  </a:lnTo>
                  <a:lnTo>
                    <a:pt x="1229219" y="2478088"/>
                  </a:lnTo>
                  <a:lnTo>
                    <a:pt x="1243826" y="2483485"/>
                  </a:lnTo>
                  <a:lnTo>
                    <a:pt x="1258116" y="2488565"/>
                  </a:lnTo>
                  <a:lnTo>
                    <a:pt x="1273358" y="2492693"/>
                  </a:lnTo>
                  <a:lnTo>
                    <a:pt x="1288283" y="2495868"/>
                  </a:lnTo>
                  <a:lnTo>
                    <a:pt x="1295904" y="2496820"/>
                  </a:lnTo>
                  <a:lnTo>
                    <a:pt x="1303842" y="2498090"/>
                  </a:lnTo>
                  <a:lnTo>
                    <a:pt x="1311781" y="2499043"/>
                  </a:lnTo>
                  <a:lnTo>
                    <a:pt x="1319720" y="2499678"/>
                  </a:lnTo>
                  <a:lnTo>
                    <a:pt x="1327658" y="2499995"/>
                  </a:lnTo>
                  <a:lnTo>
                    <a:pt x="1335597" y="2500630"/>
                  </a:lnTo>
                  <a:lnTo>
                    <a:pt x="1347981" y="2500630"/>
                  </a:lnTo>
                  <a:lnTo>
                    <a:pt x="1360048" y="2499678"/>
                  </a:lnTo>
                  <a:lnTo>
                    <a:pt x="1371797" y="2499043"/>
                  </a:lnTo>
                  <a:lnTo>
                    <a:pt x="1383229" y="2498090"/>
                  </a:lnTo>
                  <a:lnTo>
                    <a:pt x="1394660" y="2496185"/>
                  </a:lnTo>
                  <a:lnTo>
                    <a:pt x="1405457" y="2494280"/>
                  </a:lnTo>
                  <a:lnTo>
                    <a:pt x="1416254" y="2491740"/>
                  </a:lnTo>
                  <a:lnTo>
                    <a:pt x="1427050" y="2489200"/>
                  </a:lnTo>
                  <a:lnTo>
                    <a:pt x="1437529" y="2486343"/>
                  </a:lnTo>
                  <a:lnTo>
                    <a:pt x="1447691" y="2483168"/>
                  </a:lnTo>
                  <a:lnTo>
                    <a:pt x="1457217" y="2479358"/>
                  </a:lnTo>
                  <a:lnTo>
                    <a:pt x="1467061" y="2475230"/>
                  </a:lnTo>
                  <a:lnTo>
                    <a:pt x="1476587" y="2471103"/>
                  </a:lnTo>
                  <a:lnTo>
                    <a:pt x="1485479" y="2466658"/>
                  </a:lnTo>
                  <a:lnTo>
                    <a:pt x="1494370" y="2461578"/>
                  </a:lnTo>
                  <a:lnTo>
                    <a:pt x="1503261" y="2456498"/>
                  </a:lnTo>
                  <a:lnTo>
                    <a:pt x="1511517" y="2450783"/>
                  </a:lnTo>
                  <a:lnTo>
                    <a:pt x="1520409" y="2445068"/>
                  </a:lnTo>
                  <a:lnTo>
                    <a:pt x="1528347" y="2439353"/>
                  </a:lnTo>
                  <a:lnTo>
                    <a:pt x="1536286" y="2433003"/>
                  </a:lnTo>
                  <a:lnTo>
                    <a:pt x="1543907" y="2426335"/>
                  </a:lnTo>
                  <a:lnTo>
                    <a:pt x="1551528" y="2419668"/>
                  </a:lnTo>
                  <a:lnTo>
                    <a:pt x="1558832" y="2412365"/>
                  </a:lnTo>
                  <a:lnTo>
                    <a:pt x="1566135" y="2405063"/>
                  </a:lnTo>
                  <a:lnTo>
                    <a:pt x="1573121" y="2397760"/>
                  </a:lnTo>
                  <a:lnTo>
                    <a:pt x="1580107" y="2390140"/>
                  </a:lnTo>
                  <a:lnTo>
                    <a:pt x="1586776" y="2381885"/>
                  </a:lnTo>
                  <a:lnTo>
                    <a:pt x="1593444" y="2373948"/>
                  </a:lnTo>
                  <a:lnTo>
                    <a:pt x="1599478" y="2365375"/>
                  </a:lnTo>
                  <a:lnTo>
                    <a:pt x="1605828" y="2357120"/>
                  </a:lnTo>
                  <a:lnTo>
                    <a:pt x="1611544" y="2347913"/>
                  </a:lnTo>
                  <a:lnTo>
                    <a:pt x="1617895" y="2339023"/>
                  </a:lnTo>
                  <a:lnTo>
                    <a:pt x="1629327" y="2320608"/>
                  </a:lnTo>
                  <a:lnTo>
                    <a:pt x="1640123" y="2301558"/>
                  </a:lnTo>
                  <a:lnTo>
                    <a:pt x="1650285" y="2281873"/>
                  </a:lnTo>
                  <a:lnTo>
                    <a:pt x="1660129" y="2261870"/>
                  </a:lnTo>
                  <a:lnTo>
                    <a:pt x="1669655" y="2241233"/>
                  </a:lnTo>
                  <a:lnTo>
                    <a:pt x="1678546" y="2219960"/>
                  </a:lnTo>
                  <a:lnTo>
                    <a:pt x="1687120" y="2198370"/>
                  </a:lnTo>
                  <a:lnTo>
                    <a:pt x="1695376" y="2176463"/>
                  </a:lnTo>
                  <a:lnTo>
                    <a:pt x="1703315" y="2154555"/>
                  </a:lnTo>
                  <a:lnTo>
                    <a:pt x="1710936" y="2132330"/>
                  </a:lnTo>
                  <a:lnTo>
                    <a:pt x="1718557" y="2110105"/>
                  </a:lnTo>
                  <a:lnTo>
                    <a:pt x="1725543" y="2087245"/>
                  </a:lnTo>
                  <a:lnTo>
                    <a:pt x="1739833" y="2042478"/>
                  </a:lnTo>
                  <a:lnTo>
                    <a:pt x="1752852" y="1997393"/>
                  </a:lnTo>
                  <a:lnTo>
                    <a:pt x="1764601" y="1958340"/>
                  </a:lnTo>
                  <a:lnTo>
                    <a:pt x="1776350" y="1920240"/>
                  </a:lnTo>
                  <a:lnTo>
                    <a:pt x="1788100" y="1883093"/>
                  </a:lnTo>
                  <a:lnTo>
                    <a:pt x="1794450" y="1864995"/>
                  </a:lnTo>
                  <a:lnTo>
                    <a:pt x="1800802" y="1847850"/>
                  </a:lnTo>
                  <a:lnTo>
                    <a:pt x="1806835" y="1830705"/>
                  </a:lnTo>
                  <a:lnTo>
                    <a:pt x="1813821" y="1814195"/>
                  </a:lnTo>
                  <a:lnTo>
                    <a:pt x="1820172" y="1798320"/>
                  </a:lnTo>
                  <a:lnTo>
                    <a:pt x="1827475" y="1783080"/>
                  </a:lnTo>
                  <a:lnTo>
                    <a:pt x="1834461" y="1768475"/>
                  </a:lnTo>
                  <a:lnTo>
                    <a:pt x="1842082" y="1754505"/>
                  </a:lnTo>
                  <a:lnTo>
                    <a:pt x="1849704" y="1741170"/>
                  </a:lnTo>
                  <a:lnTo>
                    <a:pt x="1857960" y="1728470"/>
                  </a:lnTo>
                  <a:lnTo>
                    <a:pt x="1864946" y="1718628"/>
                  </a:lnTo>
                  <a:lnTo>
                    <a:pt x="1871614" y="1709103"/>
                  </a:lnTo>
                  <a:lnTo>
                    <a:pt x="1878918" y="1699578"/>
                  </a:lnTo>
                  <a:lnTo>
                    <a:pt x="1885586" y="1691005"/>
                  </a:lnTo>
                  <a:lnTo>
                    <a:pt x="1892890" y="1682433"/>
                  </a:lnTo>
                  <a:lnTo>
                    <a:pt x="1899558" y="1674495"/>
                  </a:lnTo>
                  <a:lnTo>
                    <a:pt x="1906862" y="1666557"/>
                  </a:lnTo>
                  <a:lnTo>
                    <a:pt x="1914165" y="1659572"/>
                  </a:lnTo>
                  <a:lnTo>
                    <a:pt x="1920834" y="1652270"/>
                  </a:lnTo>
                  <a:lnTo>
                    <a:pt x="1928137" y="1645285"/>
                  </a:lnTo>
                  <a:lnTo>
                    <a:pt x="1935441" y="1638935"/>
                  </a:lnTo>
                  <a:lnTo>
                    <a:pt x="1942109" y="1632902"/>
                  </a:lnTo>
                  <a:lnTo>
                    <a:pt x="1949413" y="1627187"/>
                  </a:lnTo>
                  <a:lnTo>
                    <a:pt x="1956081" y="1621790"/>
                  </a:lnTo>
                  <a:lnTo>
                    <a:pt x="1970053" y="1611312"/>
                  </a:lnTo>
                  <a:lnTo>
                    <a:pt x="1983708" y="1602105"/>
                  </a:lnTo>
                  <a:lnTo>
                    <a:pt x="1997680" y="1594485"/>
                  </a:lnTo>
                  <a:lnTo>
                    <a:pt x="2010699" y="1587182"/>
                  </a:lnTo>
                  <a:lnTo>
                    <a:pt x="2024036" y="1581150"/>
                  </a:lnTo>
                  <a:lnTo>
                    <a:pt x="2036738" y="1575752"/>
                  </a:lnTo>
                  <a:lnTo>
                    <a:pt x="2049440" y="1571307"/>
                  </a:lnTo>
                  <a:lnTo>
                    <a:pt x="2061506" y="1567497"/>
                  </a:lnTo>
                  <a:lnTo>
                    <a:pt x="2073256" y="1564640"/>
                  </a:lnTo>
                  <a:lnTo>
                    <a:pt x="2085005" y="1562100"/>
                  </a:lnTo>
                  <a:lnTo>
                    <a:pt x="2096119" y="1560195"/>
                  </a:lnTo>
                  <a:lnTo>
                    <a:pt x="2106598" y="1559242"/>
                  </a:lnTo>
                  <a:lnTo>
                    <a:pt x="2116442" y="1557972"/>
                  </a:lnTo>
                  <a:lnTo>
                    <a:pt x="2125968" y="1557655"/>
                  </a:lnTo>
                  <a:lnTo>
                    <a:pt x="2134860" y="1557655"/>
                  </a:lnTo>
                  <a:lnTo>
                    <a:pt x="2143116" y="1557972"/>
                  </a:lnTo>
                  <a:lnTo>
                    <a:pt x="2150737" y="1558290"/>
                  </a:lnTo>
                  <a:lnTo>
                    <a:pt x="2157723" y="1559242"/>
                  </a:lnTo>
                  <a:lnTo>
                    <a:pt x="2162839" y="1559781"/>
                  </a:lnTo>
                  <a:lnTo>
                    <a:pt x="2167906" y="1548627"/>
                  </a:lnTo>
                  <a:lnTo>
                    <a:pt x="2174894" y="1534961"/>
                  </a:lnTo>
                  <a:lnTo>
                    <a:pt x="2182518" y="1521930"/>
                  </a:lnTo>
                  <a:lnTo>
                    <a:pt x="2190777" y="1508900"/>
                  </a:lnTo>
                  <a:lnTo>
                    <a:pt x="2199354" y="1496822"/>
                  </a:lnTo>
                  <a:lnTo>
                    <a:pt x="2208566" y="1484745"/>
                  </a:lnTo>
                  <a:lnTo>
                    <a:pt x="2218731" y="1473304"/>
                  </a:lnTo>
                  <a:lnTo>
                    <a:pt x="2229214" y="1462498"/>
                  </a:lnTo>
                  <a:lnTo>
                    <a:pt x="2240015" y="1452010"/>
                  </a:lnTo>
                  <a:lnTo>
                    <a:pt x="2251450" y="1442157"/>
                  </a:lnTo>
                  <a:lnTo>
                    <a:pt x="2263204" y="1432623"/>
                  </a:lnTo>
                  <a:lnTo>
                    <a:pt x="2275593" y="1424042"/>
                  </a:lnTo>
                  <a:lnTo>
                    <a:pt x="2288617" y="1415778"/>
                  </a:lnTo>
                  <a:lnTo>
                    <a:pt x="2301958" y="1408151"/>
                  </a:lnTo>
                  <a:lnTo>
                    <a:pt x="2315300" y="1401158"/>
                  </a:lnTo>
                  <a:lnTo>
                    <a:pt x="2329277" y="1394802"/>
                  </a:lnTo>
                  <a:lnTo>
                    <a:pt x="2343572" y="1389081"/>
                  </a:lnTo>
                  <a:lnTo>
                    <a:pt x="2358184" y="1383996"/>
                  </a:lnTo>
                  <a:lnTo>
                    <a:pt x="2373114" y="1380182"/>
                  </a:lnTo>
                  <a:lnTo>
                    <a:pt x="2388680" y="1376686"/>
                  </a:lnTo>
                  <a:lnTo>
                    <a:pt x="2403927" y="1373508"/>
                  </a:lnTo>
                  <a:lnTo>
                    <a:pt x="2419493" y="1371919"/>
                  </a:lnTo>
                  <a:lnTo>
                    <a:pt x="2435693" y="1370330"/>
                  </a:lnTo>
                  <a:lnTo>
                    <a:pt x="2451894" y="1370012"/>
                  </a:lnTo>
                  <a:lnTo>
                    <a:pt x="2468095" y="1370330"/>
                  </a:lnTo>
                  <a:lnTo>
                    <a:pt x="2484295" y="1371919"/>
                  </a:lnTo>
                  <a:lnTo>
                    <a:pt x="2499861" y="1373508"/>
                  </a:lnTo>
                  <a:lnTo>
                    <a:pt x="2515426" y="1376686"/>
                  </a:lnTo>
                  <a:lnTo>
                    <a:pt x="2530674" y="1380182"/>
                  </a:lnTo>
                  <a:lnTo>
                    <a:pt x="2545286" y="1383996"/>
                  </a:lnTo>
                  <a:lnTo>
                    <a:pt x="2560216" y="1389081"/>
                  </a:lnTo>
                  <a:lnTo>
                    <a:pt x="2574511" y="1394802"/>
                  </a:lnTo>
                  <a:lnTo>
                    <a:pt x="2588488" y="1401158"/>
                  </a:lnTo>
                  <a:lnTo>
                    <a:pt x="2601830" y="1408151"/>
                  </a:lnTo>
                  <a:lnTo>
                    <a:pt x="2615171" y="1415778"/>
                  </a:lnTo>
                  <a:lnTo>
                    <a:pt x="2628195" y="1424042"/>
                  </a:lnTo>
                  <a:lnTo>
                    <a:pt x="2640267" y="1432623"/>
                  </a:lnTo>
                  <a:lnTo>
                    <a:pt x="2652338" y="1442157"/>
                  </a:lnTo>
                  <a:lnTo>
                    <a:pt x="2663773" y="1452010"/>
                  </a:lnTo>
                  <a:lnTo>
                    <a:pt x="2674574" y="1462498"/>
                  </a:lnTo>
                  <a:lnTo>
                    <a:pt x="2685057" y="1473304"/>
                  </a:lnTo>
                  <a:lnTo>
                    <a:pt x="2694904" y="1484745"/>
                  </a:lnTo>
                  <a:lnTo>
                    <a:pt x="2704434" y="1496822"/>
                  </a:lnTo>
                  <a:lnTo>
                    <a:pt x="2713011" y="1508900"/>
                  </a:lnTo>
                  <a:lnTo>
                    <a:pt x="2721270" y="1521930"/>
                  </a:lnTo>
                  <a:lnTo>
                    <a:pt x="2728894" y="1534961"/>
                  </a:lnTo>
                  <a:lnTo>
                    <a:pt x="2735565" y="1548627"/>
                  </a:lnTo>
                  <a:lnTo>
                    <a:pt x="2742236" y="1562611"/>
                  </a:lnTo>
                  <a:lnTo>
                    <a:pt x="2747953" y="1576913"/>
                  </a:lnTo>
                  <a:lnTo>
                    <a:pt x="2752718" y="1591533"/>
                  </a:lnTo>
                  <a:lnTo>
                    <a:pt x="2756848" y="1606471"/>
                  </a:lnTo>
                  <a:lnTo>
                    <a:pt x="2760660" y="1621726"/>
                  </a:lnTo>
                  <a:lnTo>
                    <a:pt x="2763519" y="1636981"/>
                  </a:lnTo>
                  <a:lnTo>
                    <a:pt x="2765107" y="1652872"/>
                  </a:lnTo>
                  <a:lnTo>
                    <a:pt x="2766695" y="1669081"/>
                  </a:lnTo>
                  <a:lnTo>
                    <a:pt x="2767013" y="1685290"/>
                  </a:lnTo>
                  <a:lnTo>
                    <a:pt x="2766695" y="1701499"/>
                  </a:lnTo>
                  <a:lnTo>
                    <a:pt x="2765107" y="1717390"/>
                  </a:lnTo>
                  <a:lnTo>
                    <a:pt x="2763519" y="1733281"/>
                  </a:lnTo>
                  <a:lnTo>
                    <a:pt x="2760660" y="1748854"/>
                  </a:lnTo>
                  <a:lnTo>
                    <a:pt x="2756848" y="1764110"/>
                  </a:lnTo>
                  <a:lnTo>
                    <a:pt x="2752718" y="1779047"/>
                  </a:lnTo>
                  <a:lnTo>
                    <a:pt x="2747953" y="1793667"/>
                  </a:lnTo>
                  <a:lnTo>
                    <a:pt x="2742236" y="1807969"/>
                  </a:lnTo>
                  <a:lnTo>
                    <a:pt x="2735565" y="1821635"/>
                  </a:lnTo>
                  <a:lnTo>
                    <a:pt x="2728894" y="1835619"/>
                  </a:lnTo>
                  <a:lnTo>
                    <a:pt x="2721270" y="1848650"/>
                  </a:lnTo>
                  <a:lnTo>
                    <a:pt x="2713011" y="1861363"/>
                  </a:lnTo>
                  <a:lnTo>
                    <a:pt x="2704434" y="1874075"/>
                  </a:lnTo>
                  <a:lnTo>
                    <a:pt x="2694904" y="1885835"/>
                  </a:lnTo>
                  <a:lnTo>
                    <a:pt x="2685057" y="1896959"/>
                  </a:lnTo>
                  <a:lnTo>
                    <a:pt x="2674574" y="1908082"/>
                  </a:lnTo>
                  <a:lnTo>
                    <a:pt x="2663773" y="1918570"/>
                  </a:lnTo>
                  <a:lnTo>
                    <a:pt x="2652338" y="1928423"/>
                  </a:lnTo>
                  <a:lnTo>
                    <a:pt x="2640267" y="1937640"/>
                  </a:lnTo>
                  <a:lnTo>
                    <a:pt x="2628195" y="1946538"/>
                  </a:lnTo>
                  <a:lnTo>
                    <a:pt x="2615171" y="1955120"/>
                  </a:lnTo>
                  <a:lnTo>
                    <a:pt x="2601830" y="1962430"/>
                  </a:lnTo>
                  <a:lnTo>
                    <a:pt x="2588488" y="1969422"/>
                  </a:lnTo>
                  <a:lnTo>
                    <a:pt x="2574511" y="1975778"/>
                  </a:lnTo>
                  <a:lnTo>
                    <a:pt x="2560216" y="1981181"/>
                  </a:lnTo>
                  <a:lnTo>
                    <a:pt x="2545286" y="1986266"/>
                  </a:lnTo>
                  <a:lnTo>
                    <a:pt x="2530674" y="1990716"/>
                  </a:lnTo>
                  <a:lnTo>
                    <a:pt x="2515426" y="1994212"/>
                  </a:lnTo>
                  <a:lnTo>
                    <a:pt x="2499861" y="1996754"/>
                  </a:lnTo>
                  <a:lnTo>
                    <a:pt x="2484295" y="1998979"/>
                  </a:lnTo>
                  <a:lnTo>
                    <a:pt x="2468095" y="1999932"/>
                  </a:lnTo>
                  <a:lnTo>
                    <a:pt x="2451894" y="2000250"/>
                  </a:lnTo>
                  <a:lnTo>
                    <a:pt x="2435693" y="1999932"/>
                  </a:lnTo>
                  <a:lnTo>
                    <a:pt x="2419493" y="1998979"/>
                  </a:lnTo>
                  <a:lnTo>
                    <a:pt x="2403927" y="1996754"/>
                  </a:lnTo>
                  <a:lnTo>
                    <a:pt x="2388680" y="1994212"/>
                  </a:lnTo>
                  <a:lnTo>
                    <a:pt x="2373114" y="1990716"/>
                  </a:lnTo>
                  <a:lnTo>
                    <a:pt x="2358184" y="1986266"/>
                  </a:lnTo>
                  <a:lnTo>
                    <a:pt x="2343572" y="1981181"/>
                  </a:lnTo>
                  <a:lnTo>
                    <a:pt x="2329277" y="1975778"/>
                  </a:lnTo>
                  <a:lnTo>
                    <a:pt x="2315300" y="1969422"/>
                  </a:lnTo>
                  <a:lnTo>
                    <a:pt x="2301958" y="1962430"/>
                  </a:lnTo>
                  <a:lnTo>
                    <a:pt x="2288617" y="1955120"/>
                  </a:lnTo>
                  <a:lnTo>
                    <a:pt x="2275593" y="1946538"/>
                  </a:lnTo>
                  <a:lnTo>
                    <a:pt x="2263204" y="1937640"/>
                  </a:lnTo>
                  <a:lnTo>
                    <a:pt x="2251450" y="1928423"/>
                  </a:lnTo>
                  <a:lnTo>
                    <a:pt x="2240015" y="1918570"/>
                  </a:lnTo>
                  <a:lnTo>
                    <a:pt x="2229214" y="1908082"/>
                  </a:lnTo>
                  <a:lnTo>
                    <a:pt x="2218731" y="1896959"/>
                  </a:lnTo>
                  <a:lnTo>
                    <a:pt x="2208566" y="1885835"/>
                  </a:lnTo>
                  <a:lnTo>
                    <a:pt x="2199354" y="1874075"/>
                  </a:lnTo>
                  <a:lnTo>
                    <a:pt x="2190777" y="1861363"/>
                  </a:lnTo>
                  <a:lnTo>
                    <a:pt x="2182518" y="1848650"/>
                  </a:lnTo>
                  <a:lnTo>
                    <a:pt x="2174894" y="1835619"/>
                  </a:lnTo>
                  <a:lnTo>
                    <a:pt x="2167906" y="1821635"/>
                  </a:lnTo>
                  <a:lnTo>
                    <a:pt x="2161553" y="1807969"/>
                  </a:lnTo>
                  <a:lnTo>
                    <a:pt x="2155835" y="1793667"/>
                  </a:lnTo>
                  <a:lnTo>
                    <a:pt x="2151070" y="1779047"/>
                  </a:lnTo>
                  <a:lnTo>
                    <a:pt x="2146940" y="1764110"/>
                  </a:lnTo>
                  <a:lnTo>
                    <a:pt x="2143128" y="1748854"/>
                  </a:lnTo>
                  <a:lnTo>
                    <a:pt x="2140269" y="1733281"/>
                  </a:lnTo>
                  <a:lnTo>
                    <a:pt x="2138363" y="1717390"/>
                  </a:lnTo>
                  <a:lnTo>
                    <a:pt x="2137093" y="1701499"/>
                  </a:lnTo>
                  <a:lnTo>
                    <a:pt x="2136775" y="1685290"/>
                  </a:lnTo>
                  <a:lnTo>
                    <a:pt x="2137093" y="1669081"/>
                  </a:lnTo>
                  <a:lnTo>
                    <a:pt x="2138363" y="1652872"/>
                  </a:lnTo>
                  <a:lnTo>
                    <a:pt x="2140269" y="1636981"/>
                  </a:lnTo>
                  <a:lnTo>
                    <a:pt x="2140522" y="1635629"/>
                  </a:lnTo>
                  <a:lnTo>
                    <a:pt x="2137718" y="1635442"/>
                  </a:lnTo>
                  <a:lnTo>
                    <a:pt x="2126603" y="1635442"/>
                  </a:lnTo>
                  <a:lnTo>
                    <a:pt x="2120252" y="1635760"/>
                  </a:lnTo>
                  <a:lnTo>
                    <a:pt x="2113584" y="1636395"/>
                  </a:lnTo>
                  <a:lnTo>
                    <a:pt x="2106598" y="1637030"/>
                  </a:lnTo>
                  <a:lnTo>
                    <a:pt x="2098977" y="1638617"/>
                  </a:lnTo>
                  <a:lnTo>
                    <a:pt x="2091038" y="1640522"/>
                  </a:lnTo>
                  <a:lnTo>
                    <a:pt x="2082782" y="1642427"/>
                  </a:lnTo>
                  <a:lnTo>
                    <a:pt x="2074208" y="1644967"/>
                  </a:lnTo>
                  <a:lnTo>
                    <a:pt x="2065000" y="1648142"/>
                  </a:lnTo>
                  <a:lnTo>
                    <a:pt x="2056108" y="1652270"/>
                  </a:lnTo>
                  <a:lnTo>
                    <a:pt x="2046899" y="1656715"/>
                  </a:lnTo>
                  <a:lnTo>
                    <a:pt x="2037055" y="1661477"/>
                  </a:lnTo>
                  <a:lnTo>
                    <a:pt x="2026894" y="1667192"/>
                  </a:lnTo>
                  <a:lnTo>
                    <a:pt x="2017050" y="1673860"/>
                  </a:lnTo>
                  <a:lnTo>
                    <a:pt x="2006889" y="1681163"/>
                  </a:lnTo>
                  <a:lnTo>
                    <a:pt x="1996410" y="1689418"/>
                  </a:lnTo>
                  <a:lnTo>
                    <a:pt x="1985931" y="1698308"/>
                  </a:lnTo>
                  <a:lnTo>
                    <a:pt x="1975452" y="1707833"/>
                  </a:lnTo>
                  <a:lnTo>
                    <a:pt x="1965290" y="1718628"/>
                  </a:lnTo>
                  <a:lnTo>
                    <a:pt x="1954494" y="1730693"/>
                  </a:lnTo>
                  <a:lnTo>
                    <a:pt x="1943697" y="1743710"/>
                  </a:lnTo>
                  <a:lnTo>
                    <a:pt x="1932900" y="1757680"/>
                  </a:lnTo>
                  <a:lnTo>
                    <a:pt x="1922422" y="1772285"/>
                  </a:lnTo>
                  <a:lnTo>
                    <a:pt x="1915436" y="1783080"/>
                  </a:lnTo>
                  <a:lnTo>
                    <a:pt x="1908767" y="1794510"/>
                  </a:lnTo>
                  <a:lnTo>
                    <a:pt x="1902098" y="1806893"/>
                  </a:lnTo>
                  <a:lnTo>
                    <a:pt x="1895748" y="1820228"/>
                  </a:lnTo>
                  <a:lnTo>
                    <a:pt x="1889714" y="1833880"/>
                  </a:lnTo>
                  <a:lnTo>
                    <a:pt x="1883998" y="1848485"/>
                  </a:lnTo>
                  <a:lnTo>
                    <a:pt x="1877648" y="1863725"/>
                  </a:lnTo>
                  <a:lnTo>
                    <a:pt x="1871932" y="1879600"/>
                  </a:lnTo>
                  <a:lnTo>
                    <a:pt x="1866216" y="1895793"/>
                  </a:lnTo>
                  <a:lnTo>
                    <a:pt x="1860818" y="1912303"/>
                  </a:lnTo>
                  <a:lnTo>
                    <a:pt x="1849704" y="1946593"/>
                  </a:lnTo>
                  <a:lnTo>
                    <a:pt x="1838589" y="1982788"/>
                  </a:lnTo>
                  <a:lnTo>
                    <a:pt x="1827793" y="2019618"/>
                  </a:lnTo>
                  <a:lnTo>
                    <a:pt x="1813503" y="2066925"/>
                  </a:lnTo>
                  <a:lnTo>
                    <a:pt x="1798579" y="2115185"/>
                  </a:lnTo>
                  <a:lnTo>
                    <a:pt x="1790640" y="2139633"/>
                  </a:lnTo>
                  <a:lnTo>
                    <a:pt x="1782701" y="2163445"/>
                  </a:lnTo>
                  <a:lnTo>
                    <a:pt x="1774128" y="2187893"/>
                  </a:lnTo>
                  <a:lnTo>
                    <a:pt x="1765554" y="2212023"/>
                  </a:lnTo>
                  <a:lnTo>
                    <a:pt x="1756345" y="2235835"/>
                  </a:lnTo>
                  <a:lnTo>
                    <a:pt x="1746501" y="2259648"/>
                  </a:lnTo>
                  <a:lnTo>
                    <a:pt x="1736340" y="2282825"/>
                  </a:lnTo>
                  <a:lnTo>
                    <a:pt x="1725543" y="2306003"/>
                  </a:lnTo>
                  <a:lnTo>
                    <a:pt x="1714429" y="2328228"/>
                  </a:lnTo>
                  <a:lnTo>
                    <a:pt x="1702680" y="2350135"/>
                  </a:lnTo>
                  <a:lnTo>
                    <a:pt x="1696011" y="2360930"/>
                  </a:lnTo>
                  <a:lnTo>
                    <a:pt x="1689978" y="2371725"/>
                  </a:lnTo>
                  <a:lnTo>
                    <a:pt x="1683627" y="2382203"/>
                  </a:lnTo>
                  <a:lnTo>
                    <a:pt x="1676641" y="2392363"/>
                  </a:lnTo>
                  <a:lnTo>
                    <a:pt x="1669973" y="2402205"/>
                  </a:lnTo>
                  <a:lnTo>
                    <a:pt x="1662669" y="2412365"/>
                  </a:lnTo>
                  <a:lnTo>
                    <a:pt x="1655366" y="2422208"/>
                  </a:lnTo>
                  <a:lnTo>
                    <a:pt x="1648380" y="2431415"/>
                  </a:lnTo>
                  <a:lnTo>
                    <a:pt x="1640441" y="2440940"/>
                  </a:lnTo>
                  <a:lnTo>
                    <a:pt x="1632820" y="2449830"/>
                  </a:lnTo>
                  <a:lnTo>
                    <a:pt x="1624564" y="2458720"/>
                  </a:lnTo>
                  <a:lnTo>
                    <a:pt x="1616307" y="2467293"/>
                  </a:lnTo>
                  <a:lnTo>
                    <a:pt x="1608051" y="2475548"/>
                  </a:lnTo>
                  <a:lnTo>
                    <a:pt x="1599478" y="2483485"/>
                  </a:lnTo>
                  <a:lnTo>
                    <a:pt x="1590586" y="2491423"/>
                  </a:lnTo>
                  <a:lnTo>
                    <a:pt x="1581060" y="2499043"/>
                  </a:lnTo>
                  <a:lnTo>
                    <a:pt x="1571851" y="2506345"/>
                  </a:lnTo>
                  <a:lnTo>
                    <a:pt x="1562007" y="2513013"/>
                  </a:lnTo>
                  <a:lnTo>
                    <a:pt x="1552163" y="2519998"/>
                  </a:lnTo>
                  <a:lnTo>
                    <a:pt x="1542319" y="2526030"/>
                  </a:lnTo>
                  <a:lnTo>
                    <a:pt x="1531840" y="2532063"/>
                  </a:lnTo>
                  <a:lnTo>
                    <a:pt x="1521044" y="2537778"/>
                  </a:lnTo>
                  <a:lnTo>
                    <a:pt x="1510247" y="2543175"/>
                  </a:lnTo>
                  <a:lnTo>
                    <a:pt x="1499133" y="2547938"/>
                  </a:lnTo>
                  <a:lnTo>
                    <a:pt x="1487701" y="2552700"/>
                  </a:lnTo>
                  <a:lnTo>
                    <a:pt x="1475635" y="2556828"/>
                  </a:lnTo>
                  <a:lnTo>
                    <a:pt x="1463886" y="2560955"/>
                  </a:lnTo>
                  <a:lnTo>
                    <a:pt x="1451501" y="2564448"/>
                  </a:lnTo>
                  <a:lnTo>
                    <a:pt x="1439117" y="2567623"/>
                  </a:lnTo>
                  <a:lnTo>
                    <a:pt x="1426098" y="2570480"/>
                  </a:lnTo>
                  <a:lnTo>
                    <a:pt x="1412761" y="2572703"/>
                  </a:lnTo>
                  <a:lnTo>
                    <a:pt x="1399106" y="2574925"/>
                  </a:lnTo>
                  <a:lnTo>
                    <a:pt x="1385452" y="2576513"/>
                  </a:lnTo>
                  <a:lnTo>
                    <a:pt x="1371480" y="2577465"/>
                  </a:lnTo>
                  <a:lnTo>
                    <a:pt x="1356555" y="2578100"/>
                  </a:lnTo>
                  <a:lnTo>
                    <a:pt x="1341948" y="2578100"/>
                  </a:lnTo>
                  <a:lnTo>
                    <a:pt x="1334327" y="2578100"/>
                  </a:lnTo>
                  <a:lnTo>
                    <a:pt x="1324165" y="2578100"/>
                  </a:lnTo>
                  <a:lnTo>
                    <a:pt x="1314322" y="2577465"/>
                  </a:lnTo>
                  <a:lnTo>
                    <a:pt x="1304478" y="2576830"/>
                  </a:lnTo>
                  <a:lnTo>
                    <a:pt x="1294951" y="2575560"/>
                  </a:lnTo>
                  <a:lnTo>
                    <a:pt x="1285107" y="2574290"/>
                  </a:lnTo>
                  <a:lnTo>
                    <a:pt x="1275898" y="2572703"/>
                  </a:lnTo>
                  <a:lnTo>
                    <a:pt x="1266372" y="2571115"/>
                  </a:lnTo>
                  <a:lnTo>
                    <a:pt x="1257163" y="2568893"/>
                  </a:lnTo>
                  <a:lnTo>
                    <a:pt x="1247637" y="2566670"/>
                  </a:lnTo>
                  <a:lnTo>
                    <a:pt x="1238746" y="2564130"/>
                  </a:lnTo>
                  <a:lnTo>
                    <a:pt x="1229854" y="2561273"/>
                  </a:lnTo>
                  <a:lnTo>
                    <a:pt x="1220646" y="2558415"/>
                  </a:lnTo>
                  <a:lnTo>
                    <a:pt x="1212072" y="2555240"/>
                  </a:lnTo>
                  <a:lnTo>
                    <a:pt x="1203498" y="2552065"/>
                  </a:lnTo>
                  <a:lnTo>
                    <a:pt x="1194924" y="2548255"/>
                  </a:lnTo>
                  <a:lnTo>
                    <a:pt x="1186351" y="2544445"/>
                  </a:lnTo>
                  <a:lnTo>
                    <a:pt x="1178094" y="2540318"/>
                  </a:lnTo>
                  <a:lnTo>
                    <a:pt x="1169521" y="2536190"/>
                  </a:lnTo>
                  <a:lnTo>
                    <a:pt x="1161264" y="2531745"/>
                  </a:lnTo>
                  <a:lnTo>
                    <a:pt x="1153008" y="2526983"/>
                  </a:lnTo>
                  <a:lnTo>
                    <a:pt x="1137449" y="2517458"/>
                  </a:lnTo>
                  <a:lnTo>
                    <a:pt x="1121889" y="2506980"/>
                  </a:lnTo>
                  <a:lnTo>
                    <a:pt x="1106647" y="2495868"/>
                  </a:lnTo>
                  <a:lnTo>
                    <a:pt x="1092040" y="2484120"/>
                  </a:lnTo>
                  <a:lnTo>
                    <a:pt x="1077750" y="2471420"/>
                  </a:lnTo>
                  <a:lnTo>
                    <a:pt x="1063460" y="2458403"/>
                  </a:lnTo>
                  <a:lnTo>
                    <a:pt x="1049806" y="2444750"/>
                  </a:lnTo>
                  <a:lnTo>
                    <a:pt x="1036469" y="2430780"/>
                  </a:lnTo>
                  <a:lnTo>
                    <a:pt x="1023767" y="2415858"/>
                  </a:lnTo>
                  <a:lnTo>
                    <a:pt x="1011065" y="2400935"/>
                  </a:lnTo>
                  <a:lnTo>
                    <a:pt x="998999" y="2385378"/>
                  </a:lnTo>
                  <a:lnTo>
                    <a:pt x="986932" y="2369503"/>
                  </a:lnTo>
                  <a:lnTo>
                    <a:pt x="975500" y="2352993"/>
                  </a:lnTo>
                  <a:lnTo>
                    <a:pt x="964386" y="2336483"/>
                  </a:lnTo>
                  <a:lnTo>
                    <a:pt x="953272" y="2319655"/>
                  </a:lnTo>
                  <a:lnTo>
                    <a:pt x="942793" y="2302510"/>
                  </a:lnTo>
                  <a:lnTo>
                    <a:pt x="932632" y="2284730"/>
                  </a:lnTo>
                  <a:lnTo>
                    <a:pt x="922470" y="2266633"/>
                  </a:lnTo>
                  <a:lnTo>
                    <a:pt x="913261" y="2249170"/>
                  </a:lnTo>
                  <a:lnTo>
                    <a:pt x="904052" y="2230755"/>
                  </a:lnTo>
                  <a:lnTo>
                    <a:pt x="894844" y="2212975"/>
                  </a:lnTo>
                  <a:lnTo>
                    <a:pt x="886270" y="2194560"/>
                  </a:lnTo>
                  <a:lnTo>
                    <a:pt x="878014" y="2176145"/>
                  </a:lnTo>
                  <a:lnTo>
                    <a:pt x="870075" y="2157413"/>
                  </a:lnTo>
                  <a:lnTo>
                    <a:pt x="862136" y="2138998"/>
                  </a:lnTo>
                  <a:lnTo>
                    <a:pt x="854515" y="2120900"/>
                  </a:lnTo>
                  <a:lnTo>
                    <a:pt x="847529" y="2102485"/>
                  </a:lnTo>
                  <a:lnTo>
                    <a:pt x="840543" y="2084388"/>
                  </a:lnTo>
                  <a:lnTo>
                    <a:pt x="827524" y="2048193"/>
                  </a:lnTo>
                  <a:lnTo>
                    <a:pt x="816092" y="2012950"/>
                  </a:lnTo>
                  <a:lnTo>
                    <a:pt x="805296" y="1978660"/>
                  </a:lnTo>
                  <a:lnTo>
                    <a:pt x="795769" y="1945640"/>
                  </a:lnTo>
                  <a:lnTo>
                    <a:pt x="786561" y="1914525"/>
                  </a:lnTo>
                  <a:lnTo>
                    <a:pt x="779257" y="1884680"/>
                  </a:lnTo>
                  <a:lnTo>
                    <a:pt x="772271" y="1856423"/>
                  </a:lnTo>
                  <a:lnTo>
                    <a:pt x="766238" y="1831023"/>
                  </a:lnTo>
                  <a:lnTo>
                    <a:pt x="761157" y="1807845"/>
                  </a:lnTo>
                  <a:lnTo>
                    <a:pt x="757029" y="1787843"/>
                  </a:lnTo>
                  <a:lnTo>
                    <a:pt x="753536" y="1770698"/>
                  </a:lnTo>
                  <a:lnTo>
                    <a:pt x="749408" y="1746250"/>
                  </a:lnTo>
                  <a:lnTo>
                    <a:pt x="739246" y="1742758"/>
                  </a:lnTo>
                  <a:lnTo>
                    <a:pt x="728767" y="1738948"/>
                  </a:lnTo>
                  <a:lnTo>
                    <a:pt x="718288" y="1734503"/>
                  </a:lnTo>
                  <a:lnTo>
                    <a:pt x="707492" y="1729423"/>
                  </a:lnTo>
                  <a:lnTo>
                    <a:pt x="697013" y="1724025"/>
                  </a:lnTo>
                  <a:lnTo>
                    <a:pt x="686216" y="1718628"/>
                  </a:lnTo>
                  <a:lnTo>
                    <a:pt x="675102" y="1712595"/>
                  </a:lnTo>
                  <a:lnTo>
                    <a:pt x="664306" y="1706245"/>
                  </a:lnTo>
                  <a:lnTo>
                    <a:pt x="653509" y="1699260"/>
                  </a:lnTo>
                  <a:lnTo>
                    <a:pt x="642395" y="1692275"/>
                  </a:lnTo>
                  <a:lnTo>
                    <a:pt x="620802" y="1677352"/>
                  </a:lnTo>
                  <a:lnTo>
                    <a:pt x="599209" y="1661477"/>
                  </a:lnTo>
                  <a:lnTo>
                    <a:pt x="577933" y="1645285"/>
                  </a:lnTo>
                  <a:lnTo>
                    <a:pt x="557293" y="1628775"/>
                  </a:lnTo>
                  <a:lnTo>
                    <a:pt x="536970" y="1612265"/>
                  </a:lnTo>
                  <a:lnTo>
                    <a:pt x="517917" y="1595755"/>
                  </a:lnTo>
                  <a:lnTo>
                    <a:pt x="500134" y="1579562"/>
                  </a:lnTo>
                  <a:lnTo>
                    <a:pt x="482987" y="1564005"/>
                  </a:lnTo>
                  <a:lnTo>
                    <a:pt x="467745" y="1549717"/>
                  </a:lnTo>
                  <a:lnTo>
                    <a:pt x="441071" y="1524317"/>
                  </a:lnTo>
                  <a:lnTo>
                    <a:pt x="419795" y="1502727"/>
                  </a:lnTo>
                  <a:lnTo>
                    <a:pt x="398520" y="1480820"/>
                  </a:lnTo>
                  <a:lnTo>
                    <a:pt x="377562" y="1458277"/>
                  </a:lnTo>
                  <a:lnTo>
                    <a:pt x="356604" y="1435417"/>
                  </a:lnTo>
                  <a:lnTo>
                    <a:pt x="335963" y="1411922"/>
                  </a:lnTo>
                  <a:lnTo>
                    <a:pt x="315323" y="1388427"/>
                  </a:lnTo>
                  <a:lnTo>
                    <a:pt x="295000" y="1363980"/>
                  </a:lnTo>
                  <a:lnTo>
                    <a:pt x="275312" y="1339532"/>
                  </a:lnTo>
                  <a:lnTo>
                    <a:pt x="255624" y="1314132"/>
                  </a:lnTo>
                  <a:lnTo>
                    <a:pt x="236572" y="1289050"/>
                  </a:lnTo>
                  <a:lnTo>
                    <a:pt x="217836" y="1263650"/>
                  </a:lnTo>
                  <a:lnTo>
                    <a:pt x="199419" y="1237932"/>
                  </a:lnTo>
                  <a:lnTo>
                    <a:pt x="181636" y="1212215"/>
                  </a:lnTo>
                  <a:lnTo>
                    <a:pt x="164489" y="1185862"/>
                  </a:lnTo>
                  <a:lnTo>
                    <a:pt x="147976" y="1159827"/>
                  </a:lnTo>
                  <a:lnTo>
                    <a:pt x="131781" y="1133792"/>
                  </a:lnTo>
                  <a:lnTo>
                    <a:pt x="116539" y="1107440"/>
                  </a:lnTo>
                  <a:lnTo>
                    <a:pt x="102250" y="1081087"/>
                  </a:lnTo>
                  <a:lnTo>
                    <a:pt x="88595" y="1055052"/>
                  </a:lnTo>
                  <a:lnTo>
                    <a:pt x="75576" y="1029017"/>
                  </a:lnTo>
                  <a:lnTo>
                    <a:pt x="63509" y="1003300"/>
                  </a:lnTo>
                  <a:lnTo>
                    <a:pt x="52713" y="977265"/>
                  </a:lnTo>
                  <a:lnTo>
                    <a:pt x="42234" y="951547"/>
                  </a:lnTo>
                  <a:lnTo>
                    <a:pt x="37470" y="938847"/>
                  </a:lnTo>
                  <a:lnTo>
                    <a:pt x="33342" y="926147"/>
                  </a:lnTo>
                  <a:lnTo>
                    <a:pt x="28897" y="913765"/>
                  </a:lnTo>
                  <a:lnTo>
                    <a:pt x="25086" y="901065"/>
                  </a:lnTo>
                  <a:lnTo>
                    <a:pt x="21276" y="888365"/>
                  </a:lnTo>
                  <a:lnTo>
                    <a:pt x="18100" y="876300"/>
                  </a:lnTo>
                  <a:lnTo>
                    <a:pt x="14925" y="863917"/>
                  </a:lnTo>
                  <a:lnTo>
                    <a:pt x="12067" y="851852"/>
                  </a:lnTo>
                  <a:lnTo>
                    <a:pt x="9526" y="839470"/>
                  </a:lnTo>
                  <a:lnTo>
                    <a:pt x="7304" y="827722"/>
                  </a:lnTo>
                  <a:lnTo>
                    <a:pt x="5081" y="815975"/>
                  </a:lnTo>
                  <a:lnTo>
                    <a:pt x="3811" y="803910"/>
                  </a:lnTo>
                  <a:lnTo>
                    <a:pt x="2223" y="792480"/>
                  </a:lnTo>
                  <a:lnTo>
                    <a:pt x="1270" y="781050"/>
                  </a:lnTo>
                  <a:lnTo>
                    <a:pt x="635" y="769620"/>
                  </a:lnTo>
                  <a:lnTo>
                    <a:pt x="0" y="758190"/>
                  </a:lnTo>
                  <a:lnTo>
                    <a:pt x="0" y="746760"/>
                  </a:lnTo>
                  <a:lnTo>
                    <a:pt x="635" y="735965"/>
                  </a:lnTo>
                  <a:lnTo>
                    <a:pt x="1588" y="718185"/>
                  </a:lnTo>
                  <a:lnTo>
                    <a:pt x="3175" y="700405"/>
                  </a:lnTo>
                  <a:lnTo>
                    <a:pt x="5081" y="683260"/>
                  </a:lnTo>
                  <a:lnTo>
                    <a:pt x="7621" y="666115"/>
                  </a:lnTo>
                  <a:lnTo>
                    <a:pt x="10479" y="649605"/>
                  </a:lnTo>
                  <a:lnTo>
                    <a:pt x="13972" y="633412"/>
                  </a:lnTo>
                  <a:lnTo>
                    <a:pt x="17465" y="617855"/>
                  </a:lnTo>
                  <a:lnTo>
                    <a:pt x="21276" y="602297"/>
                  </a:lnTo>
                  <a:lnTo>
                    <a:pt x="25721" y="586740"/>
                  </a:lnTo>
                  <a:lnTo>
                    <a:pt x="30802" y="572135"/>
                  </a:lnTo>
                  <a:lnTo>
                    <a:pt x="35883" y="557530"/>
                  </a:lnTo>
                  <a:lnTo>
                    <a:pt x="41281" y="543560"/>
                  </a:lnTo>
                  <a:lnTo>
                    <a:pt x="46997" y="529907"/>
                  </a:lnTo>
                  <a:lnTo>
                    <a:pt x="52713" y="516572"/>
                  </a:lnTo>
                  <a:lnTo>
                    <a:pt x="59063" y="503237"/>
                  </a:lnTo>
                  <a:lnTo>
                    <a:pt x="65732" y="490855"/>
                  </a:lnTo>
                  <a:lnTo>
                    <a:pt x="72400" y="478155"/>
                  </a:lnTo>
                  <a:lnTo>
                    <a:pt x="79386" y="466407"/>
                  </a:lnTo>
                  <a:lnTo>
                    <a:pt x="86372" y="454342"/>
                  </a:lnTo>
                  <a:lnTo>
                    <a:pt x="93994" y="442912"/>
                  </a:lnTo>
                  <a:lnTo>
                    <a:pt x="101615" y="431800"/>
                  </a:lnTo>
                  <a:lnTo>
                    <a:pt x="109553" y="421005"/>
                  </a:lnTo>
                  <a:lnTo>
                    <a:pt x="117174" y="410527"/>
                  </a:lnTo>
                  <a:lnTo>
                    <a:pt x="125431" y="400685"/>
                  </a:lnTo>
                  <a:lnTo>
                    <a:pt x="133369" y="390842"/>
                  </a:lnTo>
                  <a:lnTo>
                    <a:pt x="141625" y="381000"/>
                  </a:lnTo>
                  <a:lnTo>
                    <a:pt x="149882" y="371792"/>
                  </a:lnTo>
                  <a:lnTo>
                    <a:pt x="158455" y="362902"/>
                  </a:lnTo>
                  <a:lnTo>
                    <a:pt x="166711" y="354012"/>
                  </a:lnTo>
                  <a:lnTo>
                    <a:pt x="175285" y="345757"/>
                  </a:lnTo>
                  <a:lnTo>
                    <a:pt x="183541" y="337502"/>
                  </a:lnTo>
                  <a:lnTo>
                    <a:pt x="192115" y="330200"/>
                  </a:lnTo>
                  <a:lnTo>
                    <a:pt x="208945" y="314959"/>
                  </a:lnTo>
                  <a:lnTo>
                    <a:pt x="226093" y="301625"/>
                  </a:lnTo>
                  <a:lnTo>
                    <a:pt x="242605" y="288925"/>
                  </a:lnTo>
                  <a:lnTo>
                    <a:pt x="258800" y="277495"/>
                  </a:lnTo>
                  <a:lnTo>
                    <a:pt x="272357" y="268175"/>
                  </a:lnTo>
                  <a:lnTo>
                    <a:pt x="271149" y="257634"/>
                  </a:lnTo>
                  <a:lnTo>
                    <a:pt x="270193" y="246530"/>
                  </a:lnTo>
                  <a:lnTo>
                    <a:pt x="269875" y="234791"/>
                  </a:lnTo>
                  <a:lnTo>
                    <a:pt x="270193" y="223686"/>
                  </a:lnTo>
                  <a:lnTo>
                    <a:pt x="271149" y="212582"/>
                  </a:lnTo>
                  <a:lnTo>
                    <a:pt x="272422" y="201477"/>
                  </a:lnTo>
                  <a:lnTo>
                    <a:pt x="274651" y="190690"/>
                  </a:lnTo>
                  <a:lnTo>
                    <a:pt x="277199" y="179903"/>
                  </a:lnTo>
                  <a:lnTo>
                    <a:pt x="280064" y="169433"/>
                  </a:lnTo>
                  <a:lnTo>
                    <a:pt x="283567" y="158963"/>
                  </a:lnTo>
                  <a:lnTo>
                    <a:pt x="287388" y="149127"/>
                  </a:lnTo>
                  <a:lnTo>
                    <a:pt x="291846" y="139292"/>
                  </a:lnTo>
                  <a:lnTo>
                    <a:pt x="296622" y="130091"/>
                  </a:lnTo>
                  <a:lnTo>
                    <a:pt x="302035" y="120573"/>
                  </a:lnTo>
                  <a:lnTo>
                    <a:pt x="307766" y="111689"/>
                  </a:lnTo>
                  <a:lnTo>
                    <a:pt x="313816" y="103123"/>
                  </a:lnTo>
                  <a:lnTo>
                    <a:pt x="320821" y="94874"/>
                  </a:lnTo>
                  <a:lnTo>
                    <a:pt x="327508" y="86942"/>
                  </a:lnTo>
                  <a:lnTo>
                    <a:pt x="334831" y="79010"/>
                  </a:lnTo>
                  <a:lnTo>
                    <a:pt x="342792" y="71713"/>
                  </a:lnTo>
                  <a:lnTo>
                    <a:pt x="350752" y="65050"/>
                  </a:lnTo>
                  <a:lnTo>
                    <a:pt x="359031" y="58071"/>
                  </a:lnTo>
                  <a:lnTo>
                    <a:pt x="367628" y="52042"/>
                  </a:lnTo>
                  <a:lnTo>
                    <a:pt x="376543" y="46331"/>
                  </a:lnTo>
                  <a:lnTo>
                    <a:pt x="386096" y="41255"/>
                  </a:lnTo>
                  <a:lnTo>
                    <a:pt x="395330" y="36179"/>
                  </a:lnTo>
                  <a:lnTo>
                    <a:pt x="405201" y="31737"/>
                  </a:lnTo>
                  <a:lnTo>
                    <a:pt x="415072" y="27930"/>
                  </a:lnTo>
                  <a:lnTo>
                    <a:pt x="425579" y="24440"/>
                  </a:lnTo>
                  <a:lnTo>
                    <a:pt x="436087" y="21584"/>
                  </a:lnTo>
                  <a:lnTo>
                    <a:pt x="446913" y="19046"/>
                  </a:lnTo>
                  <a:lnTo>
                    <a:pt x="457739" y="16825"/>
                  </a:lnTo>
                  <a:lnTo>
                    <a:pt x="468883" y="15556"/>
                  </a:lnTo>
                  <a:lnTo>
                    <a:pt x="480028" y="14604"/>
                  </a:lnTo>
                  <a:lnTo>
                    <a:pt x="491172" y="14287"/>
                  </a:lnTo>
                  <a:lnTo>
                    <a:pt x="502635" y="14604"/>
                  </a:lnTo>
                  <a:lnTo>
                    <a:pt x="514098" y="15556"/>
                  </a:lnTo>
                  <a:lnTo>
                    <a:pt x="525243" y="16825"/>
                  </a:lnTo>
                  <a:lnTo>
                    <a:pt x="536069" y="19046"/>
                  </a:lnTo>
                  <a:lnTo>
                    <a:pt x="546895" y="21584"/>
                  </a:lnTo>
                  <a:lnTo>
                    <a:pt x="557402" y="24440"/>
                  </a:lnTo>
                  <a:lnTo>
                    <a:pt x="567273" y="27930"/>
                  </a:lnTo>
                  <a:lnTo>
                    <a:pt x="577462" y="31737"/>
                  </a:lnTo>
                  <a:lnTo>
                    <a:pt x="587333" y="36179"/>
                  </a:lnTo>
                  <a:lnTo>
                    <a:pt x="596886" y="41255"/>
                  </a:lnTo>
                  <a:lnTo>
                    <a:pt x="606438" y="46331"/>
                  </a:lnTo>
                  <a:lnTo>
                    <a:pt x="615354" y="52042"/>
                  </a:lnTo>
                  <a:lnTo>
                    <a:pt x="623951" y="58071"/>
                  </a:lnTo>
                  <a:lnTo>
                    <a:pt x="632229" y="65050"/>
                  </a:lnTo>
                  <a:lnTo>
                    <a:pt x="640190" y="71713"/>
                  </a:lnTo>
                  <a:lnTo>
                    <a:pt x="647832" y="79010"/>
                  </a:lnTo>
                  <a:lnTo>
                    <a:pt x="655474" y="86942"/>
                  </a:lnTo>
                  <a:lnTo>
                    <a:pt x="662160" y="94874"/>
                  </a:lnTo>
                  <a:lnTo>
                    <a:pt x="668529" y="103123"/>
                  </a:lnTo>
                  <a:lnTo>
                    <a:pt x="674897" y="111689"/>
                  </a:lnTo>
                  <a:lnTo>
                    <a:pt x="680628" y="120573"/>
                  </a:lnTo>
                  <a:lnTo>
                    <a:pt x="686041" y="130091"/>
                  </a:lnTo>
                  <a:lnTo>
                    <a:pt x="691136" y="139292"/>
                  </a:lnTo>
                  <a:lnTo>
                    <a:pt x="695275" y="149127"/>
                  </a:lnTo>
                  <a:lnTo>
                    <a:pt x="699415" y="158963"/>
                  </a:lnTo>
                  <a:lnTo>
                    <a:pt x="702917" y="169433"/>
                  </a:lnTo>
                  <a:lnTo>
                    <a:pt x="705783" y="179903"/>
                  </a:lnTo>
                  <a:lnTo>
                    <a:pt x="708330" y="190690"/>
                  </a:lnTo>
                  <a:lnTo>
                    <a:pt x="710241" y="201477"/>
                  </a:lnTo>
                  <a:lnTo>
                    <a:pt x="711514" y="212582"/>
                  </a:lnTo>
                  <a:lnTo>
                    <a:pt x="712151" y="223686"/>
                  </a:lnTo>
                  <a:lnTo>
                    <a:pt x="712788" y="234791"/>
                  </a:lnTo>
                  <a:lnTo>
                    <a:pt x="712151" y="246530"/>
                  </a:lnTo>
                  <a:lnTo>
                    <a:pt x="711514" y="257634"/>
                  </a:lnTo>
                  <a:lnTo>
                    <a:pt x="710241" y="268739"/>
                  </a:lnTo>
                  <a:lnTo>
                    <a:pt x="708330" y="279526"/>
                  </a:lnTo>
                  <a:lnTo>
                    <a:pt x="705783" y="290313"/>
                  </a:lnTo>
                  <a:lnTo>
                    <a:pt x="702917" y="300783"/>
                  </a:lnTo>
                  <a:lnTo>
                    <a:pt x="699415" y="310619"/>
                  </a:lnTo>
                  <a:lnTo>
                    <a:pt x="695275" y="320771"/>
                  </a:lnTo>
                  <a:lnTo>
                    <a:pt x="691136" y="330607"/>
                  </a:lnTo>
                  <a:lnTo>
                    <a:pt x="686041" y="340125"/>
                  </a:lnTo>
                  <a:lnTo>
                    <a:pt x="680628" y="349643"/>
                  </a:lnTo>
                  <a:lnTo>
                    <a:pt x="674897" y="358527"/>
                  </a:lnTo>
                  <a:lnTo>
                    <a:pt x="668529" y="367093"/>
                  </a:lnTo>
                  <a:lnTo>
                    <a:pt x="662160" y="375342"/>
                  </a:lnTo>
                  <a:lnTo>
                    <a:pt x="655474" y="383274"/>
                  </a:lnTo>
                  <a:lnTo>
                    <a:pt x="647832" y="390889"/>
                  </a:lnTo>
                  <a:lnTo>
                    <a:pt x="640190" y="398503"/>
                  </a:lnTo>
                  <a:lnTo>
                    <a:pt x="632229" y="405166"/>
                  </a:lnTo>
                  <a:lnTo>
                    <a:pt x="623951" y="411511"/>
                  </a:lnTo>
                  <a:lnTo>
                    <a:pt x="615354" y="417857"/>
                  </a:lnTo>
                  <a:lnTo>
                    <a:pt x="606438" y="423568"/>
                  </a:lnTo>
                  <a:lnTo>
                    <a:pt x="596886" y="428961"/>
                  </a:lnTo>
                  <a:lnTo>
                    <a:pt x="587333" y="434038"/>
                  </a:lnTo>
                  <a:lnTo>
                    <a:pt x="577462" y="438162"/>
                  </a:lnTo>
                  <a:lnTo>
                    <a:pt x="567273" y="442287"/>
                  </a:lnTo>
                  <a:lnTo>
                    <a:pt x="557402" y="445777"/>
                  </a:lnTo>
                  <a:lnTo>
                    <a:pt x="546895" y="448632"/>
                  </a:lnTo>
                  <a:lnTo>
                    <a:pt x="536069" y="451170"/>
                  </a:lnTo>
                  <a:lnTo>
                    <a:pt x="525243" y="453074"/>
                  </a:lnTo>
                  <a:lnTo>
                    <a:pt x="514098" y="454343"/>
                  </a:lnTo>
                  <a:lnTo>
                    <a:pt x="502635" y="455295"/>
                  </a:lnTo>
                  <a:lnTo>
                    <a:pt x="491172" y="455612"/>
                  </a:lnTo>
                  <a:lnTo>
                    <a:pt x="480028" y="455295"/>
                  </a:lnTo>
                  <a:lnTo>
                    <a:pt x="468883" y="454343"/>
                  </a:lnTo>
                  <a:lnTo>
                    <a:pt x="457739" y="453074"/>
                  </a:lnTo>
                  <a:lnTo>
                    <a:pt x="446913" y="451170"/>
                  </a:lnTo>
                  <a:lnTo>
                    <a:pt x="436087" y="448632"/>
                  </a:lnTo>
                  <a:lnTo>
                    <a:pt x="425579" y="445777"/>
                  </a:lnTo>
                  <a:lnTo>
                    <a:pt x="415072" y="442287"/>
                  </a:lnTo>
                  <a:lnTo>
                    <a:pt x="405201" y="438162"/>
                  </a:lnTo>
                  <a:lnTo>
                    <a:pt x="395330" y="434038"/>
                  </a:lnTo>
                  <a:lnTo>
                    <a:pt x="386096" y="428961"/>
                  </a:lnTo>
                  <a:lnTo>
                    <a:pt x="376543" y="423568"/>
                  </a:lnTo>
                  <a:lnTo>
                    <a:pt x="367628" y="417857"/>
                  </a:lnTo>
                  <a:lnTo>
                    <a:pt x="359031" y="411511"/>
                  </a:lnTo>
                  <a:lnTo>
                    <a:pt x="350752" y="405166"/>
                  </a:lnTo>
                  <a:lnTo>
                    <a:pt x="342792" y="398503"/>
                  </a:lnTo>
                  <a:lnTo>
                    <a:pt x="334831" y="390889"/>
                  </a:lnTo>
                  <a:lnTo>
                    <a:pt x="327508" y="383274"/>
                  </a:lnTo>
                  <a:lnTo>
                    <a:pt x="320821" y="375342"/>
                  </a:lnTo>
                  <a:lnTo>
                    <a:pt x="313816" y="367093"/>
                  </a:lnTo>
                  <a:lnTo>
                    <a:pt x="307766" y="358527"/>
                  </a:lnTo>
                  <a:lnTo>
                    <a:pt x="302035" y="349643"/>
                  </a:lnTo>
                  <a:lnTo>
                    <a:pt x="298339" y="343145"/>
                  </a:lnTo>
                  <a:lnTo>
                    <a:pt x="296905" y="344170"/>
                  </a:lnTo>
                  <a:lnTo>
                    <a:pt x="283251" y="353695"/>
                  </a:lnTo>
                  <a:lnTo>
                    <a:pt x="268644" y="364807"/>
                  </a:lnTo>
                  <a:lnTo>
                    <a:pt x="254672" y="376555"/>
                  </a:lnTo>
                  <a:lnTo>
                    <a:pt x="240382" y="389255"/>
                  </a:lnTo>
                  <a:lnTo>
                    <a:pt x="225775" y="402907"/>
                  </a:lnTo>
                  <a:lnTo>
                    <a:pt x="211485" y="417830"/>
                  </a:lnTo>
                  <a:lnTo>
                    <a:pt x="204499" y="425450"/>
                  </a:lnTo>
                  <a:lnTo>
                    <a:pt x="197196" y="433705"/>
                  </a:lnTo>
                  <a:lnTo>
                    <a:pt x="190527" y="441642"/>
                  </a:lnTo>
                  <a:lnTo>
                    <a:pt x="183541" y="450215"/>
                  </a:lnTo>
                  <a:lnTo>
                    <a:pt x="176873" y="458787"/>
                  </a:lnTo>
                  <a:lnTo>
                    <a:pt x="169887" y="467995"/>
                  </a:lnTo>
                  <a:lnTo>
                    <a:pt x="163536" y="477202"/>
                  </a:lnTo>
                  <a:lnTo>
                    <a:pt x="156868" y="486727"/>
                  </a:lnTo>
                  <a:lnTo>
                    <a:pt x="150834" y="496570"/>
                  </a:lnTo>
                  <a:lnTo>
                    <a:pt x="144801" y="507047"/>
                  </a:lnTo>
                  <a:lnTo>
                    <a:pt x="139085" y="517525"/>
                  </a:lnTo>
                  <a:lnTo>
                    <a:pt x="133369" y="527685"/>
                  </a:lnTo>
                  <a:lnTo>
                    <a:pt x="127971" y="539115"/>
                  </a:lnTo>
                  <a:lnTo>
                    <a:pt x="122573" y="550227"/>
                  </a:lnTo>
                  <a:lnTo>
                    <a:pt x="117492" y="561657"/>
                  </a:lnTo>
                  <a:lnTo>
                    <a:pt x="112729" y="573405"/>
                  </a:lnTo>
                  <a:lnTo>
                    <a:pt x="107966" y="585787"/>
                  </a:lnTo>
                  <a:lnTo>
                    <a:pt x="103837" y="597852"/>
                  </a:lnTo>
                  <a:lnTo>
                    <a:pt x="99709" y="610870"/>
                  </a:lnTo>
                  <a:lnTo>
                    <a:pt x="96216" y="623887"/>
                  </a:lnTo>
                  <a:lnTo>
                    <a:pt x="92723" y="637222"/>
                  </a:lnTo>
                  <a:lnTo>
                    <a:pt x="89230" y="650875"/>
                  </a:lnTo>
                  <a:lnTo>
                    <a:pt x="86690" y="664845"/>
                  </a:lnTo>
                  <a:lnTo>
                    <a:pt x="84467" y="679132"/>
                  </a:lnTo>
                  <a:lnTo>
                    <a:pt x="82244" y="693737"/>
                  </a:lnTo>
                  <a:lnTo>
                    <a:pt x="80657" y="708660"/>
                  </a:lnTo>
                  <a:lnTo>
                    <a:pt x="79386" y="723900"/>
                  </a:lnTo>
                  <a:lnTo>
                    <a:pt x="78434" y="739140"/>
                  </a:lnTo>
                  <a:lnTo>
                    <a:pt x="78116" y="751840"/>
                  </a:lnTo>
                  <a:lnTo>
                    <a:pt x="78434" y="764857"/>
                  </a:lnTo>
                  <a:lnTo>
                    <a:pt x="79386" y="777875"/>
                  </a:lnTo>
                  <a:lnTo>
                    <a:pt x="80339" y="790892"/>
                  </a:lnTo>
                  <a:lnTo>
                    <a:pt x="82244" y="804227"/>
                  </a:lnTo>
                  <a:lnTo>
                    <a:pt x="84467" y="817880"/>
                  </a:lnTo>
                  <a:lnTo>
                    <a:pt x="87325" y="832167"/>
                  </a:lnTo>
                  <a:lnTo>
                    <a:pt x="90501" y="846137"/>
                  </a:lnTo>
                  <a:lnTo>
                    <a:pt x="93994" y="860425"/>
                  </a:lnTo>
                  <a:lnTo>
                    <a:pt x="98122" y="874712"/>
                  </a:lnTo>
                  <a:lnTo>
                    <a:pt x="102567" y="889317"/>
                  </a:lnTo>
                  <a:lnTo>
                    <a:pt x="107648" y="903922"/>
                  </a:lnTo>
                  <a:lnTo>
                    <a:pt x="112729" y="918845"/>
                  </a:lnTo>
                  <a:lnTo>
                    <a:pt x="118445" y="933450"/>
                  </a:lnTo>
                  <a:lnTo>
                    <a:pt x="124478" y="948690"/>
                  </a:lnTo>
                  <a:lnTo>
                    <a:pt x="131146" y="963612"/>
                  </a:lnTo>
                  <a:lnTo>
                    <a:pt x="137815" y="979170"/>
                  </a:lnTo>
                  <a:lnTo>
                    <a:pt x="145118" y="994092"/>
                  </a:lnTo>
                  <a:lnTo>
                    <a:pt x="152739" y="1009650"/>
                  </a:lnTo>
                  <a:lnTo>
                    <a:pt x="160678" y="1025207"/>
                  </a:lnTo>
                  <a:lnTo>
                    <a:pt x="168934" y="1040447"/>
                  </a:lnTo>
                  <a:lnTo>
                    <a:pt x="177190" y="1056005"/>
                  </a:lnTo>
                  <a:lnTo>
                    <a:pt x="186082" y="1071562"/>
                  </a:lnTo>
                  <a:lnTo>
                    <a:pt x="194973" y="1087120"/>
                  </a:lnTo>
                  <a:lnTo>
                    <a:pt x="204499" y="1102677"/>
                  </a:lnTo>
                  <a:lnTo>
                    <a:pt x="213708" y="1118235"/>
                  </a:lnTo>
                  <a:lnTo>
                    <a:pt x="233396" y="1149032"/>
                  </a:lnTo>
                  <a:lnTo>
                    <a:pt x="254354" y="1180147"/>
                  </a:lnTo>
                  <a:lnTo>
                    <a:pt x="275947" y="1210945"/>
                  </a:lnTo>
                  <a:lnTo>
                    <a:pt x="279123" y="1209992"/>
                  </a:lnTo>
                  <a:lnTo>
                    <a:pt x="282616" y="1209357"/>
                  </a:lnTo>
                  <a:lnTo>
                    <a:pt x="286109" y="1208405"/>
                  </a:lnTo>
                  <a:lnTo>
                    <a:pt x="289602" y="1208405"/>
                  </a:lnTo>
                  <a:lnTo>
                    <a:pt x="1358778" y="1208405"/>
                  </a:lnTo>
                  <a:lnTo>
                    <a:pt x="1379418" y="1181100"/>
                  </a:lnTo>
                  <a:lnTo>
                    <a:pt x="1399106" y="1153477"/>
                  </a:lnTo>
                  <a:lnTo>
                    <a:pt x="1418159" y="1125855"/>
                  </a:lnTo>
                  <a:lnTo>
                    <a:pt x="1436259" y="1098232"/>
                  </a:lnTo>
                  <a:lnTo>
                    <a:pt x="1444833" y="1084580"/>
                  </a:lnTo>
                  <a:lnTo>
                    <a:pt x="1453089" y="1070292"/>
                  </a:lnTo>
                  <a:lnTo>
                    <a:pt x="1461345" y="1056640"/>
                  </a:lnTo>
                  <a:lnTo>
                    <a:pt x="1469284" y="1042670"/>
                  </a:lnTo>
                  <a:lnTo>
                    <a:pt x="1476905" y="1029017"/>
                  </a:lnTo>
                  <a:lnTo>
                    <a:pt x="1483891" y="1015365"/>
                  </a:lnTo>
                  <a:lnTo>
                    <a:pt x="1490877" y="1001395"/>
                  </a:lnTo>
                  <a:lnTo>
                    <a:pt x="1497228" y="987742"/>
                  </a:lnTo>
                  <a:lnTo>
                    <a:pt x="1503261" y="974407"/>
                  </a:lnTo>
                  <a:lnTo>
                    <a:pt x="1509612" y="960755"/>
                  </a:lnTo>
                  <a:lnTo>
                    <a:pt x="1515010" y="947102"/>
                  </a:lnTo>
                  <a:lnTo>
                    <a:pt x="1520091" y="933767"/>
                  </a:lnTo>
                  <a:lnTo>
                    <a:pt x="1524537" y="920432"/>
                  </a:lnTo>
                  <a:lnTo>
                    <a:pt x="1528982" y="907097"/>
                  </a:lnTo>
                  <a:lnTo>
                    <a:pt x="1533110" y="893762"/>
                  </a:lnTo>
                  <a:lnTo>
                    <a:pt x="1536604" y="881062"/>
                  </a:lnTo>
                  <a:lnTo>
                    <a:pt x="1539779" y="868045"/>
                  </a:lnTo>
                  <a:lnTo>
                    <a:pt x="1542637" y="855027"/>
                  </a:lnTo>
                  <a:lnTo>
                    <a:pt x="1544860" y="842327"/>
                  </a:lnTo>
                  <a:lnTo>
                    <a:pt x="1546447" y="829945"/>
                  </a:lnTo>
                  <a:lnTo>
                    <a:pt x="1548035" y="817245"/>
                  </a:lnTo>
                  <a:lnTo>
                    <a:pt x="1548670" y="805180"/>
                  </a:lnTo>
                  <a:lnTo>
                    <a:pt x="1549305" y="792797"/>
                  </a:lnTo>
                  <a:lnTo>
                    <a:pt x="1548988" y="781050"/>
                  </a:lnTo>
                  <a:lnTo>
                    <a:pt x="1548670" y="765175"/>
                  </a:lnTo>
                  <a:lnTo>
                    <a:pt x="1547718" y="749935"/>
                  </a:lnTo>
                  <a:lnTo>
                    <a:pt x="1546130" y="735012"/>
                  </a:lnTo>
                  <a:lnTo>
                    <a:pt x="1544542" y="719772"/>
                  </a:lnTo>
                  <a:lnTo>
                    <a:pt x="1542319" y="705485"/>
                  </a:lnTo>
                  <a:lnTo>
                    <a:pt x="1539779" y="691197"/>
                  </a:lnTo>
                  <a:lnTo>
                    <a:pt x="1537238" y="676592"/>
                  </a:lnTo>
                  <a:lnTo>
                    <a:pt x="1534063" y="662940"/>
                  </a:lnTo>
                  <a:lnTo>
                    <a:pt x="1530252" y="649287"/>
                  </a:lnTo>
                  <a:lnTo>
                    <a:pt x="1526760" y="635952"/>
                  </a:lnTo>
                  <a:lnTo>
                    <a:pt x="1522949" y="623252"/>
                  </a:lnTo>
                  <a:lnTo>
                    <a:pt x="1518503" y="610235"/>
                  </a:lnTo>
                  <a:lnTo>
                    <a:pt x="1513740" y="597535"/>
                  </a:lnTo>
                  <a:lnTo>
                    <a:pt x="1508660" y="585470"/>
                  </a:lnTo>
                  <a:lnTo>
                    <a:pt x="1503896" y="573087"/>
                  </a:lnTo>
                  <a:lnTo>
                    <a:pt x="1498498" y="561340"/>
                  </a:lnTo>
                  <a:lnTo>
                    <a:pt x="1492465" y="549910"/>
                  </a:lnTo>
                  <a:lnTo>
                    <a:pt x="1486749" y="538162"/>
                  </a:lnTo>
                  <a:lnTo>
                    <a:pt x="1480715" y="527050"/>
                  </a:lnTo>
                  <a:lnTo>
                    <a:pt x="1474682" y="516255"/>
                  </a:lnTo>
                  <a:lnTo>
                    <a:pt x="1468014" y="505460"/>
                  </a:lnTo>
                  <a:lnTo>
                    <a:pt x="1461663" y="494982"/>
                  </a:lnTo>
                  <a:lnTo>
                    <a:pt x="1454994" y="485140"/>
                  </a:lnTo>
                  <a:lnTo>
                    <a:pt x="1447691" y="475297"/>
                  </a:lnTo>
                  <a:lnTo>
                    <a:pt x="1440705" y="465772"/>
                  </a:lnTo>
                  <a:lnTo>
                    <a:pt x="1433401" y="455930"/>
                  </a:lnTo>
                  <a:lnTo>
                    <a:pt x="1426098" y="447040"/>
                  </a:lnTo>
                  <a:lnTo>
                    <a:pt x="1418476" y="437832"/>
                  </a:lnTo>
                  <a:lnTo>
                    <a:pt x="1410855" y="428942"/>
                  </a:lnTo>
                  <a:lnTo>
                    <a:pt x="1402917" y="420370"/>
                  </a:lnTo>
                  <a:lnTo>
                    <a:pt x="1395296" y="412115"/>
                  </a:lnTo>
                  <a:lnTo>
                    <a:pt x="1387357" y="404177"/>
                  </a:lnTo>
                  <a:lnTo>
                    <a:pt x="1371480" y="388302"/>
                  </a:lnTo>
                  <a:lnTo>
                    <a:pt x="1355285" y="374015"/>
                  </a:lnTo>
                  <a:lnTo>
                    <a:pt x="1338772" y="360045"/>
                  </a:lnTo>
                  <a:lnTo>
                    <a:pt x="1322260" y="347027"/>
                  </a:lnTo>
                  <a:lnTo>
                    <a:pt x="1306065" y="334962"/>
                  </a:lnTo>
                  <a:lnTo>
                    <a:pt x="1289870" y="323850"/>
                  </a:lnTo>
                  <a:lnTo>
                    <a:pt x="1273676" y="313372"/>
                  </a:lnTo>
                  <a:lnTo>
                    <a:pt x="1262693" y="306783"/>
                  </a:lnTo>
                  <a:lnTo>
                    <a:pt x="1262392" y="307587"/>
                  </a:lnTo>
                  <a:lnTo>
                    <a:pt x="1257633" y="317458"/>
                  </a:lnTo>
                  <a:lnTo>
                    <a:pt x="1252874" y="327011"/>
                  </a:lnTo>
                  <a:lnTo>
                    <a:pt x="1247481" y="336563"/>
                  </a:lnTo>
                  <a:lnTo>
                    <a:pt x="1241770" y="345160"/>
                  </a:lnTo>
                  <a:lnTo>
                    <a:pt x="1235742" y="353757"/>
                  </a:lnTo>
                  <a:lnTo>
                    <a:pt x="1229079" y="362354"/>
                  </a:lnTo>
                  <a:lnTo>
                    <a:pt x="1222416" y="370315"/>
                  </a:lnTo>
                  <a:lnTo>
                    <a:pt x="1214802" y="377957"/>
                  </a:lnTo>
                  <a:lnTo>
                    <a:pt x="1207187" y="385599"/>
                  </a:lnTo>
                  <a:lnTo>
                    <a:pt x="1199255" y="392285"/>
                  </a:lnTo>
                  <a:lnTo>
                    <a:pt x="1190689" y="398972"/>
                  </a:lnTo>
                  <a:lnTo>
                    <a:pt x="1182123" y="405022"/>
                  </a:lnTo>
                  <a:lnTo>
                    <a:pt x="1173239" y="410753"/>
                  </a:lnTo>
                  <a:lnTo>
                    <a:pt x="1164038" y="416166"/>
                  </a:lnTo>
                  <a:lnTo>
                    <a:pt x="1154520" y="421261"/>
                  </a:lnTo>
                  <a:lnTo>
                    <a:pt x="1144684" y="425719"/>
                  </a:lnTo>
                  <a:lnTo>
                    <a:pt x="1134849" y="429540"/>
                  </a:lnTo>
                  <a:lnTo>
                    <a:pt x="1124696" y="432724"/>
                  </a:lnTo>
                  <a:lnTo>
                    <a:pt x="1114226" y="435908"/>
                  </a:lnTo>
                  <a:lnTo>
                    <a:pt x="1103439" y="438455"/>
                  </a:lnTo>
                  <a:lnTo>
                    <a:pt x="1092652" y="440366"/>
                  </a:lnTo>
                  <a:lnTo>
                    <a:pt x="1081547" y="441639"/>
                  </a:lnTo>
                  <a:lnTo>
                    <a:pt x="1070443" y="442595"/>
                  </a:lnTo>
                  <a:lnTo>
                    <a:pt x="1059021" y="442913"/>
                  </a:lnTo>
                  <a:lnTo>
                    <a:pt x="1047917" y="442595"/>
                  </a:lnTo>
                  <a:lnTo>
                    <a:pt x="1036178" y="441639"/>
                  </a:lnTo>
                  <a:lnTo>
                    <a:pt x="1025390" y="440366"/>
                  </a:lnTo>
                  <a:lnTo>
                    <a:pt x="1014286" y="438455"/>
                  </a:lnTo>
                  <a:lnTo>
                    <a:pt x="1003816" y="435908"/>
                  </a:lnTo>
                  <a:lnTo>
                    <a:pt x="993663" y="432724"/>
                  </a:lnTo>
                  <a:lnTo>
                    <a:pt x="983193" y="429540"/>
                  </a:lnTo>
                  <a:lnTo>
                    <a:pt x="973040" y="425719"/>
                  </a:lnTo>
                  <a:lnTo>
                    <a:pt x="963205" y="421261"/>
                  </a:lnTo>
                  <a:lnTo>
                    <a:pt x="954004" y="416166"/>
                  </a:lnTo>
                  <a:lnTo>
                    <a:pt x="944486" y="410753"/>
                  </a:lnTo>
                  <a:lnTo>
                    <a:pt x="935602" y="405022"/>
                  </a:lnTo>
                  <a:lnTo>
                    <a:pt x="927036" y="398972"/>
                  </a:lnTo>
                  <a:lnTo>
                    <a:pt x="918787" y="392285"/>
                  </a:lnTo>
                  <a:lnTo>
                    <a:pt x="910538" y="385599"/>
                  </a:lnTo>
                  <a:lnTo>
                    <a:pt x="902923" y="377957"/>
                  </a:lnTo>
                  <a:lnTo>
                    <a:pt x="895626" y="370315"/>
                  </a:lnTo>
                  <a:lnTo>
                    <a:pt x="888646" y="362354"/>
                  </a:lnTo>
                  <a:lnTo>
                    <a:pt x="881984" y="353757"/>
                  </a:lnTo>
                  <a:lnTo>
                    <a:pt x="875955" y="345160"/>
                  </a:lnTo>
                  <a:lnTo>
                    <a:pt x="870244" y="336563"/>
                  </a:lnTo>
                  <a:lnTo>
                    <a:pt x="864851" y="327011"/>
                  </a:lnTo>
                  <a:lnTo>
                    <a:pt x="860092" y="317458"/>
                  </a:lnTo>
                  <a:lnTo>
                    <a:pt x="855650" y="307587"/>
                  </a:lnTo>
                  <a:lnTo>
                    <a:pt x="851843" y="297398"/>
                  </a:lnTo>
                  <a:lnTo>
                    <a:pt x="848353" y="287527"/>
                  </a:lnTo>
                  <a:lnTo>
                    <a:pt x="845497" y="277020"/>
                  </a:lnTo>
                  <a:lnTo>
                    <a:pt x="842959" y="266194"/>
                  </a:lnTo>
                  <a:lnTo>
                    <a:pt x="840738" y="255367"/>
                  </a:lnTo>
                  <a:lnTo>
                    <a:pt x="839469" y="244223"/>
                  </a:lnTo>
                  <a:lnTo>
                    <a:pt x="838517" y="233079"/>
                  </a:lnTo>
                  <a:lnTo>
                    <a:pt x="838200" y="221616"/>
                  </a:lnTo>
                  <a:lnTo>
                    <a:pt x="838517" y="210153"/>
                  </a:lnTo>
                  <a:lnTo>
                    <a:pt x="839469" y="198690"/>
                  </a:lnTo>
                  <a:lnTo>
                    <a:pt x="840738" y="187864"/>
                  </a:lnTo>
                  <a:lnTo>
                    <a:pt x="842959" y="176719"/>
                  </a:lnTo>
                  <a:lnTo>
                    <a:pt x="845497" y="166212"/>
                  </a:lnTo>
                  <a:lnTo>
                    <a:pt x="848353" y="155704"/>
                  </a:lnTo>
                  <a:lnTo>
                    <a:pt x="851843" y="145515"/>
                  </a:lnTo>
                  <a:lnTo>
                    <a:pt x="855650" y="135326"/>
                  </a:lnTo>
                  <a:lnTo>
                    <a:pt x="860092" y="125455"/>
                  </a:lnTo>
                  <a:lnTo>
                    <a:pt x="864851" y="116221"/>
                  </a:lnTo>
                  <a:lnTo>
                    <a:pt x="870244" y="106668"/>
                  </a:lnTo>
                  <a:lnTo>
                    <a:pt x="875955" y="97753"/>
                  </a:lnTo>
                  <a:lnTo>
                    <a:pt x="881984" y="89156"/>
                  </a:lnTo>
                  <a:lnTo>
                    <a:pt x="888646" y="80877"/>
                  </a:lnTo>
                  <a:lnTo>
                    <a:pt x="895626" y="72598"/>
                  </a:lnTo>
                  <a:lnTo>
                    <a:pt x="902923" y="64956"/>
                  </a:lnTo>
                  <a:lnTo>
                    <a:pt x="910538" y="57633"/>
                  </a:lnTo>
                  <a:lnTo>
                    <a:pt x="918787" y="50946"/>
                  </a:lnTo>
                  <a:lnTo>
                    <a:pt x="927036" y="43941"/>
                  </a:lnTo>
                  <a:lnTo>
                    <a:pt x="935602" y="37891"/>
                  </a:lnTo>
                  <a:lnTo>
                    <a:pt x="944486" y="32160"/>
                  </a:lnTo>
                  <a:lnTo>
                    <a:pt x="954004" y="26747"/>
                  </a:lnTo>
                  <a:lnTo>
                    <a:pt x="963205" y="21970"/>
                  </a:lnTo>
                  <a:lnTo>
                    <a:pt x="973040" y="17831"/>
                  </a:lnTo>
                  <a:lnTo>
                    <a:pt x="983193" y="13692"/>
                  </a:lnTo>
                  <a:lnTo>
                    <a:pt x="993663" y="10189"/>
                  </a:lnTo>
                  <a:lnTo>
                    <a:pt x="1003816" y="7323"/>
                  </a:lnTo>
                  <a:lnTo>
                    <a:pt x="1014286" y="4776"/>
                  </a:lnTo>
                  <a:lnTo>
                    <a:pt x="1025390" y="2547"/>
                  </a:lnTo>
                  <a:lnTo>
                    <a:pt x="1036178" y="1274"/>
                  </a:lnTo>
                  <a:lnTo>
                    <a:pt x="1047917" y="318"/>
                  </a:lnTo>
                  <a:lnTo>
                    <a:pt x="105902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endParaRPr lang="zh-CN" altLang="en-US" sz="160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KSO_Shape"/>
            <p:cNvSpPr/>
            <p:nvPr/>
          </p:nvSpPr>
          <p:spPr bwMode="auto">
            <a:xfrm>
              <a:off x="2932722" y="2648269"/>
              <a:ext cx="790938" cy="672297"/>
            </a:xfrm>
            <a:custGeom>
              <a:avLst/>
              <a:gdLst>
                <a:gd name="T0" fmla="*/ 160329 w 2160587"/>
                <a:gd name="T1" fmla="*/ 1674812 h 1836737"/>
                <a:gd name="T2" fmla="*/ 1129743 w 2160587"/>
                <a:gd name="T3" fmla="*/ 848061 h 1836737"/>
                <a:gd name="T4" fmla="*/ 1158271 w 2160587"/>
                <a:gd name="T5" fmla="*/ 1043536 h 1836737"/>
                <a:gd name="T6" fmla="*/ 1353532 w 2160587"/>
                <a:gd name="T7" fmla="*/ 1072142 h 1836737"/>
                <a:gd name="T8" fmla="*/ 1367796 w 2160587"/>
                <a:gd name="T9" fmla="*/ 1145247 h 1836737"/>
                <a:gd name="T10" fmla="*/ 1316445 w 2160587"/>
                <a:gd name="T11" fmla="*/ 1197055 h 1836737"/>
                <a:gd name="T12" fmla="*/ 1148762 w 2160587"/>
                <a:gd name="T13" fmla="*/ 1373142 h 1836737"/>
                <a:gd name="T14" fmla="*/ 1088218 w 2160587"/>
                <a:gd name="T15" fmla="*/ 1413827 h 1836737"/>
                <a:gd name="T16" fmla="*/ 1019750 w 2160587"/>
                <a:gd name="T17" fmla="*/ 1385856 h 1836737"/>
                <a:gd name="T18" fmla="*/ 859357 w 2160587"/>
                <a:gd name="T19" fmla="*/ 1200234 h 1836737"/>
                <a:gd name="T20" fmla="*/ 798496 w 2160587"/>
                <a:gd name="T21" fmla="*/ 1159550 h 1836737"/>
                <a:gd name="T22" fmla="*/ 798496 w 2160587"/>
                <a:gd name="T23" fmla="*/ 1084856 h 1836737"/>
                <a:gd name="T24" fmla="*/ 859357 w 2160587"/>
                <a:gd name="T25" fmla="*/ 1044172 h 1836737"/>
                <a:gd name="T26" fmla="*/ 1019750 w 2160587"/>
                <a:gd name="T27" fmla="*/ 858868 h 1836737"/>
                <a:gd name="T28" fmla="*/ 301227 w 2160587"/>
                <a:gd name="T29" fmla="*/ 646747 h 1836737"/>
                <a:gd name="T30" fmla="*/ 2003954 w 2160587"/>
                <a:gd name="T31" fmla="*/ 550545 h 1836737"/>
                <a:gd name="T32" fmla="*/ 391689 w 2160587"/>
                <a:gd name="T33" fmla="*/ 393700 h 1836737"/>
                <a:gd name="T34" fmla="*/ 456865 w 2160587"/>
                <a:gd name="T35" fmla="*/ 428307 h 1836737"/>
                <a:gd name="T36" fmla="*/ 1692991 w 2160587"/>
                <a:gd name="T37" fmla="*/ 490537 h 1836737"/>
                <a:gd name="T38" fmla="*/ 1708479 w 2160587"/>
                <a:gd name="T39" fmla="*/ 422275 h 1836737"/>
                <a:gd name="T40" fmla="*/ 2082429 w 2160587"/>
                <a:gd name="T41" fmla="*/ 393700 h 1836737"/>
                <a:gd name="T42" fmla="*/ 2147243 w 2160587"/>
                <a:gd name="T43" fmla="*/ 428307 h 1836737"/>
                <a:gd name="T44" fmla="*/ 2157092 w 2160587"/>
                <a:gd name="T45" fmla="*/ 808355 h 1836737"/>
                <a:gd name="T46" fmla="*/ 2105622 w 2160587"/>
                <a:gd name="T47" fmla="*/ 860107 h 1836737"/>
                <a:gd name="T48" fmla="*/ 2032548 w 2160587"/>
                <a:gd name="T49" fmla="*/ 845820 h 1836737"/>
                <a:gd name="T50" fmla="*/ 2038267 w 2160587"/>
                <a:gd name="T51" fmla="*/ 1380490 h 1836737"/>
                <a:gd name="T52" fmla="*/ 2112612 w 2160587"/>
                <a:gd name="T53" fmla="*/ 1373187 h 1836737"/>
                <a:gd name="T54" fmla="*/ 2158998 w 2160587"/>
                <a:gd name="T55" fmla="*/ 1429702 h 1836737"/>
                <a:gd name="T56" fmla="*/ 2142795 w 2160587"/>
                <a:gd name="T57" fmla="*/ 1808162 h 1836737"/>
                <a:gd name="T58" fmla="*/ 1768845 w 2160587"/>
                <a:gd name="T59" fmla="*/ 1836737 h 1836737"/>
                <a:gd name="T60" fmla="*/ 1704031 w 2160587"/>
                <a:gd name="T61" fmla="*/ 1802130 h 1836737"/>
                <a:gd name="T62" fmla="*/ 467992 w 2160587"/>
                <a:gd name="T63" fmla="*/ 1741487 h 1836737"/>
                <a:gd name="T64" fmla="*/ 452096 w 2160587"/>
                <a:gd name="T65" fmla="*/ 1808162 h 1836737"/>
                <a:gd name="T66" fmla="*/ 78211 w 2160587"/>
                <a:gd name="T67" fmla="*/ 1836737 h 1836737"/>
                <a:gd name="T68" fmla="*/ 13035 w 2160587"/>
                <a:gd name="T69" fmla="*/ 1802130 h 1836737"/>
                <a:gd name="T70" fmla="*/ 3179 w 2160587"/>
                <a:gd name="T71" fmla="*/ 1422082 h 1836737"/>
                <a:gd name="T72" fmla="*/ 54684 w 2160587"/>
                <a:gd name="T73" fmla="*/ 1370330 h 1836737"/>
                <a:gd name="T74" fmla="*/ 127808 w 2160587"/>
                <a:gd name="T75" fmla="*/ 1384617 h 1836737"/>
                <a:gd name="T76" fmla="*/ 121767 w 2160587"/>
                <a:gd name="T77" fmla="*/ 850265 h 1836737"/>
                <a:gd name="T78" fmla="*/ 47689 w 2160587"/>
                <a:gd name="T79" fmla="*/ 857250 h 1836737"/>
                <a:gd name="T80" fmla="*/ 1590 w 2160587"/>
                <a:gd name="T81" fmla="*/ 801052 h 1836737"/>
                <a:gd name="T82" fmla="*/ 17804 w 2160587"/>
                <a:gd name="T83" fmla="*/ 422275 h 1836737"/>
                <a:gd name="T84" fmla="*/ 1080293 w 2160587"/>
                <a:gd name="T85" fmla="*/ 0 h 1836737"/>
                <a:gd name="T86" fmla="*/ 1229746 w 2160587"/>
                <a:gd name="T87" fmla="*/ 38797 h 1836737"/>
                <a:gd name="T88" fmla="*/ 1340086 w 2160587"/>
                <a:gd name="T89" fmla="*/ 139925 h 1836737"/>
                <a:gd name="T90" fmla="*/ 1392235 w 2160587"/>
                <a:gd name="T91" fmla="*/ 284302 h 1836737"/>
                <a:gd name="T92" fmla="*/ 1370930 w 2160587"/>
                <a:gd name="T93" fmla="*/ 372073 h 1836737"/>
                <a:gd name="T94" fmla="*/ 1299702 w 2160587"/>
                <a:gd name="T95" fmla="*/ 393698 h 1836737"/>
                <a:gd name="T96" fmla="*/ 1243101 w 2160587"/>
                <a:gd name="T97" fmla="*/ 347268 h 1836737"/>
                <a:gd name="T98" fmla="*/ 1230064 w 2160587"/>
                <a:gd name="T99" fmla="*/ 269355 h 1836737"/>
                <a:gd name="T100" fmla="*/ 1191270 w 2160587"/>
                <a:gd name="T101" fmla="*/ 204163 h 1836737"/>
                <a:gd name="T102" fmla="*/ 1126719 w 2160587"/>
                <a:gd name="T103" fmla="*/ 164412 h 1836737"/>
                <a:gd name="T104" fmla="*/ 1048495 w 2160587"/>
                <a:gd name="T105" fmla="*/ 160277 h 1836737"/>
                <a:gd name="T106" fmla="*/ 980447 w 2160587"/>
                <a:gd name="T107" fmla="*/ 193669 h 1836737"/>
                <a:gd name="T108" fmla="*/ 935611 w 2160587"/>
                <a:gd name="T109" fmla="*/ 254409 h 1836737"/>
                <a:gd name="T110" fmla="*/ 921620 w 2160587"/>
                <a:gd name="T111" fmla="*/ 332322 h 1836737"/>
                <a:gd name="T112" fmla="*/ 875512 w 2160587"/>
                <a:gd name="T113" fmla="*/ 388928 h 1836737"/>
                <a:gd name="T114" fmla="*/ 801422 w 2160587"/>
                <a:gd name="T115" fmla="*/ 381613 h 1836737"/>
                <a:gd name="T116" fmla="*/ 766762 w 2160587"/>
                <a:gd name="T117" fmla="*/ 316421 h 1836737"/>
                <a:gd name="T118" fmla="*/ 804602 w 2160587"/>
                <a:gd name="T119" fmla="*/ 166002 h 1836737"/>
                <a:gd name="T120" fmla="*/ 905085 w 2160587"/>
                <a:gd name="T121" fmla="*/ 54698 h 1836737"/>
                <a:gd name="T122" fmla="*/ 1048177 w 2160587"/>
                <a:gd name="T123" fmla="*/ 2226 h 1836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0587" h="1836737">
                  <a:moveTo>
                    <a:pt x="2003954" y="1667985"/>
                  </a:moveTo>
                  <a:lnTo>
                    <a:pt x="2003431" y="1669097"/>
                  </a:lnTo>
                  <a:lnTo>
                    <a:pt x="2000893" y="1674812"/>
                  </a:lnTo>
                  <a:lnTo>
                    <a:pt x="1997719" y="1679892"/>
                  </a:lnTo>
                  <a:lnTo>
                    <a:pt x="2003954" y="1679892"/>
                  </a:lnTo>
                  <a:lnTo>
                    <a:pt x="2003954" y="1667985"/>
                  </a:lnTo>
                  <a:close/>
                  <a:moveTo>
                    <a:pt x="156421" y="1666510"/>
                  </a:moveTo>
                  <a:lnTo>
                    <a:pt x="156421" y="1679892"/>
                  </a:lnTo>
                  <a:lnTo>
                    <a:pt x="163502" y="1679892"/>
                  </a:lnTo>
                  <a:lnTo>
                    <a:pt x="160329" y="1674812"/>
                  </a:lnTo>
                  <a:lnTo>
                    <a:pt x="157790" y="1669097"/>
                  </a:lnTo>
                  <a:lnTo>
                    <a:pt x="156421" y="1666510"/>
                  </a:lnTo>
                  <a:close/>
                  <a:moveTo>
                    <a:pt x="1080293" y="830262"/>
                  </a:moveTo>
                  <a:lnTo>
                    <a:pt x="1088218" y="830580"/>
                  </a:lnTo>
                  <a:lnTo>
                    <a:pt x="1095826" y="831851"/>
                  </a:lnTo>
                  <a:lnTo>
                    <a:pt x="1103116" y="833758"/>
                  </a:lnTo>
                  <a:lnTo>
                    <a:pt x="1110724" y="836301"/>
                  </a:lnTo>
                  <a:lnTo>
                    <a:pt x="1117380" y="839797"/>
                  </a:lnTo>
                  <a:lnTo>
                    <a:pt x="1123720" y="843293"/>
                  </a:lnTo>
                  <a:lnTo>
                    <a:pt x="1129743" y="848061"/>
                  </a:lnTo>
                  <a:lnTo>
                    <a:pt x="1135448" y="853464"/>
                  </a:lnTo>
                  <a:lnTo>
                    <a:pt x="1140520" y="858868"/>
                  </a:lnTo>
                  <a:lnTo>
                    <a:pt x="1144958" y="864907"/>
                  </a:lnTo>
                  <a:lnTo>
                    <a:pt x="1148762" y="871264"/>
                  </a:lnTo>
                  <a:lnTo>
                    <a:pt x="1151931" y="877939"/>
                  </a:lnTo>
                  <a:lnTo>
                    <a:pt x="1154784" y="885249"/>
                  </a:lnTo>
                  <a:lnTo>
                    <a:pt x="1156686" y="892559"/>
                  </a:lnTo>
                  <a:lnTo>
                    <a:pt x="1157954" y="900506"/>
                  </a:lnTo>
                  <a:lnTo>
                    <a:pt x="1158271" y="908452"/>
                  </a:lnTo>
                  <a:lnTo>
                    <a:pt x="1158271" y="1043536"/>
                  </a:lnTo>
                  <a:lnTo>
                    <a:pt x="1292988" y="1043536"/>
                  </a:lnTo>
                  <a:lnTo>
                    <a:pt x="1301230" y="1044172"/>
                  </a:lnTo>
                  <a:lnTo>
                    <a:pt x="1308838" y="1045125"/>
                  </a:lnTo>
                  <a:lnTo>
                    <a:pt x="1316445" y="1047350"/>
                  </a:lnTo>
                  <a:lnTo>
                    <a:pt x="1323419" y="1049893"/>
                  </a:lnTo>
                  <a:lnTo>
                    <a:pt x="1330392" y="1053071"/>
                  </a:lnTo>
                  <a:lnTo>
                    <a:pt x="1337049" y="1057203"/>
                  </a:lnTo>
                  <a:lnTo>
                    <a:pt x="1343072" y="1061653"/>
                  </a:lnTo>
                  <a:lnTo>
                    <a:pt x="1348460" y="1066739"/>
                  </a:lnTo>
                  <a:lnTo>
                    <a:pt x="1353532" y="1072142"/>
                  </a:lnTo>
                  <a:lnTo>
                    <a:pt x="1357970" y="1078181"/>
                  </a:lnTo>
                  <a:lnTo>
                    <a:pt x="1362091" y="1084856"/>
                  </a:lnTo>
                  <a:lnTo>
                    <a:pt x="1365260" y="1091849"/>
                  </a:lnTo>
                  <a:lnTo>
                    <a:pt x="1367796" y="1098841"/>
                  </a:lnTo>
                  <a:lnTo>
                    <a:pt x="1370015" y="1106469"/>
                  </a:lnTo>
                  <a:lnTo>
                    <a:pt x="1370966" y="1114416"/>
                  </a:lnTo>
                  <a:lnTo>
                    <a:pt x="1371600" y="1122362"/>
                  </a:lnTo>
                  <a:lnTo>
                    <a:pt x="1370966" y="1130308"/>
                  </a:lnTo>
                  <a:lnTo>
                    <a:pt x="1370015" y="1138254"/>
                  </a:lnTo>
                  <a:lnTo>
                    <a:pt x="1367796" y="1145247"/>
                  </a:lnTo>
                  <a:lnTo>
                    <a:pt x="1365260" y="1152875"/>
                  </a:lnTo>
                  <a:lnTo>
                    <a:pt x="1362091" y="1159550"/>
                  </a:lnTo>
                  <a:lnTo>
                    <a:pt x="1357970" y="1165907"/>
                  </a:lnTo>
                  <a:lnTo>
                    <a:pt x="1353532" y="1171946"/>
                  </a:lnTo>
                  <a:lnTo>
                    <a:pt x="1348460" y="1177667"/>
                  </a:lnTo>
                  <a:lnTo>
                    <a:pt x="1343072" y="1182752"/>
                  </a:lnTo>
                  <a:lnTo>
                    <a:pt x="1337049" y="1187202"/>
                  </a:lnTo>
                  <a:lnTo>
                    <a:pt x="1330392" y="1191016"/>
                  </a:lnTo>
                  <a:lnTo>
                    <a:pt x="1323419" y="1194195"/>
                  </a:lnTo>
                  <a:lnTo>
                    <a:pt x="1316445" y="1197055"/>
                  </a:lnTo>
                  <a:lnTo>
                    <a:pt x="1308838" y="1198963"/>
                  </a:lnTo>
                  <a:lnTo>
                    <a:pt x="1301230" y="1200234"/>
                  </a:lnTo>
                  <a:lnTo>
                    <a:pt x="1292988" y="1200552"/>
                  </a:lnTo>
                  <a:lnTo>
                    <a:pt x="1158271" y="1200552"/>
                  </a:lnTo>
                  <a:lnTo>
                    <a:pt x="1158271" y="1335636"/>
                  </a:lnTo>
                  <a:lnTo>
                    <a:pt x="1157954" y="1343900"/>
                  </a:lnTo>
                  <a:lnTo>
                    <a:pt x="1156686" y="1351528"/>
                  </a:lnTo>
                  <a:lnTo>
                    <a:pt x="1154784" y="1359157"/>
                  </a:lnTo>
                  <a:lnTo>
                    <a:pt x="1151931" y="1366149"/>
                  </a:lnTo>
                  <a:lnTo>
                    <a:pt x="1148762" y="1373142"/>
                  </a:lnTo>
                  <a:lnTo>
                    <a:pt x="1144958" y="1379817"/>
                  </a:lnTo>
                  <a:lnTo>
                    <a:pt x="1140520" y="1385856"/>
                  </a:lnTo>
                  <a:lnTo>
                    <a:pt x="1135448" y="1391259"/>
                  </a:lnTo>
                  <a:lnTo>
                    <a:pt x="1129743" y="1396345"/>
                  </a:lnTo>
                  <a:lnTo>
                    <a:pt x="1123720" y="1400795"/>
                  </a:lnTo>
                  <a:lnTo>
                    <a:pt x="1117380" y="1404927"/>
                  </a:lnTo>
                  <a:lnTo>
                    <a:pt x="1110724" y="1408105"/>
                  </a:lnTo>
                  <a:lnTo>
                    <a:pt x="1103116" y="1410648"/>
                  </a:lnTo>
                  <a:lnTo>
                    <a:pt x="1095826" y="1412873"/>
                  </a:lnTo>
                  <a:lnTo>
                    <a:pt x="1088218" y="1413827"/>
                  </a:lnTo>
                  <a:lnTo>
                    <a:pt x="1080293" y="1414462"/>
                  </a:lnTo>
                  <a:lnTo>
                    <a:pt x="1072369" y="1413827"/>
                  </a:lnTo>
                  <a:lnTo>
                    <a:pt x="1064444" y="1412873"/>
                  </a:lnTo>
                  <a:lnTo>
                    <a:pt x="1056837" y="1410648"/>
                  </a:lnTo>
                  <a:lnTo>
                    <a:pt x="1049863" y="1408105"/>
                  </a:lnTo>
                  <a:lnTo>
                    <a:pt x="1043207" y="1404927"/>
                  </a:lnTo>
                  <a:lnTo>
                    <a:pt x="1036233" y="1400795"/>
                  </a:lnTo>
                  <a:lnTo>
                    <a:pt x="1030527" y="1396345"/>
                  </a:lnTo>
                  <a:lnTo>
                    <a:pt x="1024822" y="1391259"/>
                  </a:lnTo>
                  <a:lnTo>
                    <a:pt x="1019750" y="1385856"/>
                  </a:lnTo>
                  <a:lnTo>
                    <a:pt x="1015312" y="1379817"/>
                  </a:lnTo>
                  <a:lnTo>
                    <a:pt x="1011508" y="1373142"/>
                  </a:lnTo>
                  <a:lnTo>
                    <a:pt x="1008339" y="1366149"/>
                  </a:lnTo>
                  <a:lnTo>
                    <a:pt x="1005486" y="1359157"/>
                  </a:lnTo>
                  <a:lnTo>
                    <a:pt x="1003584" y="1351528"/>
                  </a:lnTo>
                  <a:lnTo>
                    <a:pt x="1002316" y="1343900"/>
                  </a:lnTo>
                  <a:lnTo>
                    <a:pt x="1001999" y="1335636"/>
                  </a:lnTo>
                  <a:lnTo>
                    <a:pt x="1001999" y="1200552"/>
                  </a:lnTo>
                  <a:lnTo>
                    <a:pt x="867282" y="1200552"/>
                  </a:lnTo>
                  <a:lnTo>
                    <a:pt x="859357" y="1200234"/>
                  </a:lnTo>
                  <a:lnTo>
                    <a:pt x="851432" y="1198963"/>
                  </a:lnTo>
                  <a:lnTo>
                    <a:pt x="843825" y="1197055"/>
                  </a:lnTo>
                  <a:lnTo>
                    <a:pt x="836534" y="1194195"/>
                  </a:lnTo>
                  <a:lnTo>
                    <a:pt x="829878" y="1191016"/>
                  </a:lnTo>
                  <a:lnTo>
                    <a:pt x="823538" y="1187202"/>
                  </a:lnTo>
                  <a:lnTo>
                    <a:pt x="817515" y="1182752"/>
                  </a:lnTo>
                  <a:lnTo>
                    <a:pt x="812127" y="1177667"/>
                  </a:lnTo>
                  <a:lnTo>
                    <a:pt x="807055" y="1171946"/>
                  </a:lnTo>
                  <a:lnTo>
                    <a:pt x="802300" y="1165907"/>
                  </a:lnTo>
                  <a:lnTo>
                    <a:pt x="798496" y="1159550"/>
                  </a:lnTo>
                  <a:lnTo>
                    <a:pt x="795010" y="1152875"/>
                  </a:lnTo>
                  <a:lnTo>
                    <a:pt x="792791" y="1145247"/>
                  </a:lnTo>
                  <a:lnTo>
                    <a:pt x="790572" y="1138254"/>
                  </a:lnTo>
                  <a:lnTo>
                    <a:pt x="789621" y="1130308"/>
                  </a:lnTo>
                  <a:lnTo>
                    <a:pt x="788987" y="1122362"/>
                  </a:lnTo>
                  <a:lnTo>
                    <a:pt x="789621" y="1114416"/>
                  </a:lnTo>
                  <a:lnTo>
                    <a:pt x="790572" y="1106469"/>
                  </a:lnTo>
                  <a:lnTo>
                    <a:pt x="792791" y="1098841"/>
                  </a:lnTo>
                  <a:lnTo>
                    <a:pt x="795010" y="1091849"/>
                  </a:lnTo>
                  <a:lnTo>
                    <a:pt x="798496" y="1084856"/>
                  </a:lnTo>
                  <a:lnTo>
                    <a:pt x="802300" y="1078181"/>
                  </a:lnTo>
                  <a:lnTo>
                    <a:pt x="807055" y="1072142"/>
                  </a:lnTo>
                  <a:lnTo>
                    <a:pt x="812127" y="1066739"/>
                  </a:lnTo>
                  <a:lnTo>
                    <a:pt x="817515" y="1061653"/>
                  </a:lnTo>
                  <a:lnTo>
                    <a:pt x="823538" y="1057203"/>
                  </a:lnTo>
                  <a:lnTo>
                    <a:pt x="829878" y="1053071"/>
                  </a:lnTo>
                  <a:lnTo>
                    <a:pt x="836534" y="1049893"/>
                  </a:lnTo>
                  <a:lnTo>
                    <a:pt x="843825" y="1047350"/>
                  </a:lnTo>
                  <a:lnTo>
                    <a:pt x="851432" y="1045125"/>
                  </a:lnTo>
                  <a:lnTo>
                    <a:pt x="859357" y="1044172"/>
                  </a:lnTo>
                  <a:lnTo>
                    <a:pt x="867282" y="1043536"/>
                  </a:lnTo>
                  <a:lnTo>
                    <a:pt x="1001999" y="1043536"/>
                  </a:lnTo>
                  <a:lnTo>
                    <a:pt x="1001999" y="908452"/>
                  </a:lnTo>
                  <a:lnTo>
                    <a:pt x="1002316" y="900506"/>
                  </a:lnTo>
                  <a:lnTo>
                    <a:pt x="1003584" y="892559"/>
                  </a:lnTo>
                  <a:lnTo>
                    <a:pt x="1005486" y="885249"/>
                  </a:lnTo>
                  <a:lnTo>
                    <a:pt x="1008339" y="877939"/>
                  </a:lnTo>
                  <a:lnTo>
                    <a:pt x="1011508" y="871264"/>
                  </a:lnTo>
                  <a:lnTo>
                    <a:pt x="1015312" y="864907"/>
                  </a:lnTo>
                  <a:lnTo>
                    <a:pt x="1019750" y="858868"/>
                  </a:lnTo>
                  <a:lnTo>
                    <a:pt x="1024822" y="853464"/>
                  </a:lnTo>
                  <a:lnTo>
                    <a:pt x="1030527" y="848061"/>
                  </a:lnTo>
                  <a:lnTo>
                    <a:pt x="1036233" y="843293"/>
                  </a:lnTo>
                  <a:lnTo>
                    <a:pt x="1043207" y="839797"/>
                  </a:lnTo>
                  <a:lnTo>
                    <a:pt x="1049863" y="836301"/>
                  </a:lnTo>
                  <a:lnTo>
                    <a:pt x="1056837" y="833758"/>
                  </a:lnTo>
                  <a:lnTo>
                    <a:pt x="1064444" y="831851"/>
                  </a:lnTo>
                  <a:lnTo>
                    <a:pt x="1072369" y="830580"/>
                  </a:lnTo>
                  <a:lnTo>
                    <a:pt x="1080293" y="830262"/>
                  </a:lnTo>
                  <a:close/>
                  <a:moveTo>
                    <a:pt x="301227" y="646747"/>
                  </a:moveTo>
                  <a:lnTo>
                    <a:pt x="301227" y="1584642"/>
                  </a:lnTo>
                  <a:lnTo>
                    <a:pt x="1859994" y="1584642"/>
                  </a:lnTo>
                  <a:lnTo>
                    <a:pt x="1859994" y="646747"/>
                  </a:lnTo>
                  <a:lnTo>
                    <a:pt x="301227" y="646747"/>
                  </a:lnTo>
                  <a:close/>
                  <a:moveTo>
                    <a:pt x="1997005" y="550545"/>
                  </a:moveTo>
                  <a:lnTo>
                    <a:pt x="1997719" y="551497"/>
                  </a:lnTo>
                  <a:lnTo>
                    <a:pt x="2000893" y="557212"/>
                  </a:lnTo>
                  <a:lnTo>
                    <a:pt x="2003431" y="562609"/>
                  </a:lnTo>
                  <a:lnTo>
                    <a:pt x="2003954" y="563786"/>
                  </a:lnTo>
                  <a:lnTo>
                    <a:pt x="2003954" y="550545"/>
                  </a:lnTo>
                  <a:lnTo>
                    <a:pt x="1997005" y="550545"/>
                  </a:lnTo>
                  <a:close/>
                  <a:moveTo>
                    <a:pt x="156421" y="550545"/>
                  </a:moveTo>
                  <a:lnTo>
                    <a:pt x="156421" y="565349"/>
                  </a:lnTo>
                  <a:lnTo>
                    <a:pt x="157790" y="562609"/>
                  </a:lnTo>
                  <a:lnTo>
                    <a:pt x="160329" y="557212"/>
                  </a:lnTo>
                  <a:lnTo>
                    <a:pt x="163502" y="551497"/>
                  </a:lnTo>
                  <a:lnTo>
                    <a:pt x="164097" y="550545"/>
                  </a:lnTo>
                  <a:lnTo>
                    <a:pt x="156421" y="550545"/>
                  </a:lnTo>
                  <a:close/>
                  <a:moveTo>
                    <a:pt x="78211" y="393700"/>
                  </a:moveTo>
                  <a:lnTo>
                    <a:pt x="391689" y="393700"/>
                  </a:lnTo>
                  <a:lnTo>
                    <a:pt x="399638" y="394017"/>
                  </a:lnTo>
                  <a:lnTo>
                    <a:pt x="407586" y="395287"/>
                  </a:lnTo>
                  <a:lnTo>
                    <a:pt x="415216" y="397192"/>
                  </a:lnTo>
                  <a:lnTo>
                    <a:pt x="422211" y="400050"/>
                  </a:lnTo>
                  <a:lnTo>
                    <a:pt x="428887" y="403225"/>
                  </a:lnTo>
                  <a:lnTo>
                    <a:pt x="435246" y="407352"/>
                  </a:lnTo>
                  <a:lnTo>
                    <a:pt x="441286" y="411480"/>
                  </a:lnTo>
                  <a:lnTo>
                    <a:pt x="447009" y="416877"/>
                  </a:lnTo>
                  <a:lnTo>
                    <a:pt x="452096" y="422275"/>
                  </a:lnTo>
                  <a:lnTo>
                    <a:pt x="456865" y="428307"/>
                  </a:lnTo>
                  <a:lnTo>
                    <a:pt x="460362" y="434657"/>
                  </a:lnTo>
                  <a:lnTo>
                    <a:pt x="463859" y="441325"/>
                  </a:lnTo>
                  <a:lnTo>
                    <a:pt x="466403" y="448945"/>
                  </a:lnTo>
                  <a:lnTo>
                    <a:pt x="468310" y="456565"/>
                  </a:lnTo>
                  <a:lnTo>
                    <a:pt x="469582" y="463867"/>
                  </a:lnTo>
                  <a:lnTo>
                    <a:pt x="469900" y="471805"/>
                  </a:lnTo>
                  <a:lnTo>
                    <a:pt x="469582" y="479742"/>
                  </a:lnTo>
                  <a:lnTo>
                    <a:pt x="468310" y="487680"/>
                  </a:lnTo>
                  <a:lnTo>
                    <a:pt x="467595" y="490537"/>
                  </a:lnTo>
                  <a:lnTo>
                    <a:pt x="1692991" y="490537"/>
                  </a:lnTo>
                  <a:lnTo>
                    <a:pt x="1692276" y="487680"/>
                  </a:lnTo>
                  <a:lnTo>
                    <a:pt x="1691005" y="479742"/>
                  </a:lnTo>
                  <a:lnTo>
                    <a:pt x="1690687" y="471805"/>
                  </a:lnTo>
                  <a:lnTo>
                    <a:pt x="1691005" y="463867"/>
                  </a:lnTo>
                  <a:lnTo>
                    <a:pt x="1692276" y="456565"/>
                  </a:lnTo>
                  <a:lnTo>
                    <a:pt x="1694182" y="448945"/>
                  </a:lnTo>
                  <a:lnTo>
                    <a:pt x="1697041" y="441325"/>
                  </a:lnTo>
                  <a:lnTo>
                    <a:pt x="1700218" y="434657"/>
                  </a:lnTo>
                  <a:lnTo>
                    <a:pt x="1704031" y="428307"/>
                  </a:lnTo>
                  <a:lnTo>
                    <a:pt x="1708479" y="422275"/>
                  </a:lnTo>
                  <a:lnTo>
                    <a:pt x="1713562" y="416877"/>
                  </a:lnTo>
                  <a:lnTo>
                    <a:pt x="1719281" y="411480"/>
                  </a:lnTo>
                  <a:lnTo>
                    <a:pt x="1725000" y="407352"/>
                  </a:lnTo>
                  <a:lnTo>
                    <a:pt x="1731354" y="403225"/>
                  </a:lnTo>
                  <a:lnTo>
                    <a:pt x="1738662" y="400050"/>
                  </a:lnTo>
                  <a:lnTo>
                    <a:pt x="1745652" y="397192"/>
                  </a:lnTo>
                  <a:lnTo>
                    <a:pt x="1753277" y="395287"/>
                  </a:lnTo>
                  <a:lnTo>
                    <a:pt x="1760902" y="394017"/>
                  </a:lnTo>
                  <a:lnTo>
                    <a:pt x="1768845" y="393700"/>
                  </a:lnTo>
                  <a:lnTo>
                    <a:pt x="2082429" y="393700"/>
                  </a:lnTo>
                  <a:lnTo>
                    <a:pt x="2090372" y="394017"/>
                  </a:lnTo>
                  <a:lnTo>
                    <a:pt x="2097997" y="395287"/>
                  </a:lnTo>
                  <a:lnTo>
                    <a:pt x="2105622" y="397192"/>
                  </a:lnTo>
                  <a:lnTo>
                    <a:pt x="2112612" y="400050"/>
                  </a:lnTo>
                  <a:lnTo>
                    <a:pt x="2119920" y="403225"/>
                  </a:lnTo>
                  <a:lnTo>
                    <a:pt x="2126274" y="407352"/>
                  </a:lnTo>
                  <a:lnTo>
                    <a:pt x="2131993" y="411480"/>
                  </a:lnTo>
                  <a:lnTo>
                    <a:pt x="2137712" y="416877"/>
                  </a:lnTo>
                  <a:lnTo>
                    <a:pt x="2142795" y="422275"/>
                  </a:lnTo>
                  <a:lnTo>
                    <a:pt x="2147243" y="428307"/>
                  </a:lnTo>
                  <a:lnTo>
                    <a:pt x="2151056" y="434657"/>
                  </a:lnTo>
                  <a:lnTo>
                    <a:pt x="2154233" y="441325"/>
                  </a:lnTo>
                  <a:lnTo>
                    <a:pt x="2157092" y="448945"/>
                  </a:lnTo>
                  <a:lnTo>
                    <a:pt x="2158998" y="456565"/>
                  </a:lnTo>
                  <a:lnTo>
                    <a:pt x="2160269" y="463867"/>
                  </a:lnTo>
                  <a:lnTo>
                    <a:pt x="2160587" y="471805"/>
                  </a:lnTo>
                  <a:lnTo>
                    <a:pt x="2160587" y="785177"/>
                  </a:lnTo>
                  <a:lnTo>
                    <a:pt x="2160269" y="793432"/>
                  </a:lnTo>
                  <a:lnTo>
                    <a:pt x="2158998" y="801052"/>
                  </a:lnTo>
                  <a:lnTo>
                    <a:pt x="2157092" y="808355"/>
                  </a:lnTo>
                  <a:lnTo>
                    <a:pt x="2154233" y="815657"/>
                  </a:lnTo>
                  <a:lnTo>
                    <a:pt x="2151056" y="822642"/>
                  </a:lnTo>
                  <a:lnTo>
                    <a:pt x="2147243" y="828992"/>
                  </a:lnTo>
                  <a:lnTo>
                    <a:pt x="2142795" y="835025"/>
                  </a:lnTo>
                  <a:lnTo>
                    <a:pt x="2137712" y="840740"/>
                  </a:lnTo>
                  <a:lnTo>
                    <a:pt x="2131993" y="845820"/>
                  </a:lnTo>
                  <a:lnTo>
                    <a:pt x="2126274" y="850265"/>
                  </a:lnTo>
                  <a:lnTo>
                    <a:pt x="2119920" y="854075"/>
                  </a:lnTo>
                  <a:lnTo>
                    <a:pt x="2112612" y="857250"/>
                  </a:lnTo>
                  <a:lnTo>
                    <a:pt x="2105622" y="860107"/>
                  </a:lnTo>
                  <a:lnTo>
                    <a:pt x="2097997" y="862012"/>
                  </a:lnTo>
                  <a:lnTo>
                    <a:pt x="2090372" y="863282"/>
                  </a:lnTo>
                  <a:lnTo>
                    <a:pt x="2082429" y="863600"/>
                  </a:lnTo>
                  <a:lnTo>
                    <a:pt x="2074169" y="863282"/>
                  </a:lnTo>
                  <a:lnTo>
                    <a:pt x="2066543" y="862012"/>
                  </a:lnTo>
                  <a:lnTo>
                    <a:pt x="2058918" y="860107"/>
                  </a:lnTo>
                  <a:lnTo>
                    <a:pt x="2051929" y="857250"/>
                  </a:lnTo>
                  <a:lnTo>
                    <a:pt x="2045257" y="854075"/>
                  </a:lnTo>
                  <a:lnTo>
                    <a:pt x="2038267" y="850265"/>
                  </a:lnTo>
                  <a:lnTo>
                    <a:pt x="2032548" y="845820"/>
                  </a:lnTo>
                  <a:lnTo>
                    <a:pt x="2026829" y="840740"/>
                  </a:lnTo>
                  <a:lnTo>
                    <a:pt x="2021746" y="835025"/>
                  </a:lnTo>
                  <a:lnTo>
                    <a:pt x="2017298" y="828992"/>
                  </a:lnTo>
                  <a:lnTo>
                    <a:pt x="2016125" y="827039"/>
                  </a:lnTo>
                  <a:lnTo>
                    <a:pt x="2016125" y="1403398"/>
                  </a:lnTo>
                  <a:lnTo>
                    <a:pt x="2017298" y="1401445"/>
                  </a:lnTo>
                  <a:lnTo>
                    <a:pt x="2021746" y="1395412"/>
                  </a:lnTo>
                  <a:lnTo>
                    <a:pt x="2026829" y="1390015"/>
                  </a:lnTo>
                  <a:lnTo>
                    <a:pt x="2032548" y="1384617"/>
                  </a:lnTo>
                  <a:lnTo>
                    <a:pt x="2038267" y="1380490"/>
                  </a:lnTo>
                  <a:lnTo>
                    <a:pt x="2045257" y="1376362"/>
                  </a:lnTo>
                  <a:lnTo>
                    <a:pt x="2051929" y="1373187"/>
                  </a:lnTo>
                  <a:lnTo>
                    <a:pt x="2058918" y="1370330"/>
                  </a:lnTo>
                  <a:lnTo>
                    <a:pt x="2066543" y="1368425"/>
                  </a:lnTo>
                  <a:lnTo>
                    <a:pt x="2074169" y="1367155"/>
                  </a:lnTo>
                  <a:lnTo>
                    <a:pt x="2082429" y="1366837"/>
                  </a:lnTo>
                  <a:lnTo>
                    <a:pt x="2090372" y="1367155"/>
                  </a:lnTo>
                  <a:lnTo>
                    <a:pt x="2097997" y="1368425"/>
                  </a:lnTo>
                  <a:lnTo>
                    <a:pt x="2105622" y="1370330"/>
                  </a:lnTo>
                  <a:lnTo>
                    <a:pt x="2112612" y="1373187"/>
                  </a:lnTo>
                  <a:lnTo>
                    <a:pt x="2119920" y="1376362"/>
                  </a:lnTo>
                  <a:lnTo>
                    <a:pt x="2126274" y="1380490"/>
                  </a:lnTo>
                  <a:lnTo>
                    <a:pt x="2131993" y="1384617"/>
                  </a:lnTo>
                  <a:lnTo>
                    <a:pt x="2137712" y="1390015"/>
                  </a:lnTo>
                  <a:lnTo>
                    <a:pt x="2142795" y="1395412"/>
                  </a:lnTo>
                  <a:lnTo>
                    <a:pt x="2147243" y="1401445"/>
                  </a:lnTo>
                  <a:lnTo>
                    <a:pt x="2151056" y="1407795"/>
                  </a:lnTo>
                  <a:lnTo>
                    <a:pt x="2154233" y="1414462"/>
                  </a:lnTo>
                  <a:lnTo>
                    <a:pt x="2157092" y="1422082"/>
                  </a:lnTo>
                  <a:lnTo>
                    <a:pt x="2158998" y="1429702"/>
                  </a:lnTo>
                  <a:lnTo>
                    <a:pt x="2160269" y="1437005"/>
                  </a:lnTo>
                  <a:lnTo>
                    <a:pt x="2160587" y="1444942"/>
                  </a:lnTo>
                  <a:lnTo>
                    <a:pt x="2160587" y="1758315"/>
                  </a:lnTo>
                  <a:lnTo>
                    <a:pt x="2160269" y="1766570"/>
                  </a:lnTo>
                  <a:lnTo>
                    <a:pt x="2158998" y="1774190"/>
                  </a:lnTo>
                  <a:lnTo>
                    <a:pt x="2157092" y="1781492"/>
                  </a:lnTo>
                  <a:lnTo>
                    <a:pt x="2154233" y="1788795"/>
                  </a:lnTo>
                  <a:lnTo>
                    <a:pt x="2151056" y="1795462"/>
                  </a:lnTo>
                  <a:lnTo>
                    <a:pt x="2147243" y="1802130"/>
                  </a:lnTo>
                  <a:lnTo>
                    <a:pt x="2142795" y="1808162"/>
                  </a:lnTo>
                  <a:lnTo>
                    <a:pt x="2137712" y="1813877"/>
                  </a:lnTo>
                  <a:lnTo>
                    <a:pt x="2131993" y="1818957"/>
                  </a:lnTo>
                  <a:lnTo>
                    <a:pt x="2126274" y="1823402"/>
                  </a:lnTo>
                  <a:lnTo>
                    <a:pt x="2119920" y="1827212"/>
                  </a:lnTo>
                  <a:lnTo>
                    <a:pt x="2112612" y="1830387"/>
                  </a:lnTo>
                  <a:lnTo>
                    <a:pt x="2105622" y="1833245"/>
                  </a:lnTo>
                  <a:lnTo>
                    <a:pt x="2097997" y="1835150"/>
                  </a:lnTo>
                  <a:lnTo>
                    <a:pt x="2090372" y="1836420"/>
                  </a:lnTo>
                  <a:lnTo>
                    <a:pt x="2082429" y="1836737"/>
                  </a:lnTo>
                  <a:lnTo>
                    <a:pt x="1768845" y="1836737"/>
                  </a:lnTo>
                  <a:lnTo>
                    <a:pt x="1760902" y="1836420"/>
                  </a:lnTo>
                  <a:lnTo>
                    <a:pt x="1753277" y="1835150"/>
                  </a:lnTo>
                  <a:lnTo>
                    <a:pt x="1745652" y="1833245"/>
                  </a:lnTo>
                  <a:lnTo>
                    <a:pt x="1738662" y="1830387"/>
                  </a:lnTo>
                  <a:lnTo>
                    <a:pt x="1731354" y="1827212"/>
                  </a:lnTo>
                  <a:lnTo>
                    <a:pt x="1725000" y="1823402"/>
                  </a:lnTo>
                  <a:lnTo>
                    <a:pt x="1719281" y="1818957"/>
                  </a:lnTo>
                  <a:lnTo>
                    <a:pt x="1713562" y="1813877"/>
                  </a:lnTo>
                  <a:lnTo>
                    <a:pt x="1708479" y="1808162"/>
                  </a:lnTo>
                  <a:lnTo>
                    <a:pt x="1704031" y="1802130"/>
                  </a:lnTo>
                  <a:lnTo>
                    <a:pt x="1700218" y="1795462"/>
                  </a:lnTo>
                  <a:lnTo>
                    <a:pt x="1697041" y="1788795"/>
                  </a:lnTo>
                  <a:lnTo>
                    <a:pt x="1694182" y="1781492"/>
                  </a:lnTo>
                  <a:lnTo>
                    <a:pt x="1692276" y="1774190"/>
                  </a:lnTo>
                  <a:lnTo>
                    <a:pt x="1691005" y="1766570"/>
                  </a:lnTo>
                  <a:lnTo>
                    <a:pt x="1690687" y="1758315"/>
                  </a:lnTo>
                  <a:lnTo>
                    <a:pt x="1691005" y="1750377"/>
                  </a:lnTo>
                  <a:lnTo>
                    <a:pt x="1692276" y="1742757"/>
                  </a:lnTo>
                  <a:lnTo>
                    <a:pt x="1692594" y="1741487"/>
                  </a:lnTo>
                  <a:lnTo>
                    <a:pt x="467992" y="1741487"/>
                  </a:lnTo>
                  <a:lnTo>
                    <a:pt x="468310" y="1742757"/>
                  </a:lnTo>
                  <a:lnTo>
                    <a:pt x="469582" y="1750377"/>
                  </a:lnTo>
                  <a:lnTo>
                    <a:pt x="469900" y="1758315"/>
                  </a:lnTo>
                  <a:lnTo>
                    <a:pt x="469582" y="1766570"/>
                  </a:lnTo>
                  <a:lnTo>
                    <a:pt x="468310" y="1774190"/>
                  </a:lnTo>
                  <a:lnTo>
                    <a:pt x="466403" y="1781492"/>
                  </a:lnTo>
                  <a:lnTo>
                    <a:pt x="463859" y="1788795"/>
                  </a:lnTo>
                  <a:lnTo>
                    <a:pt x="460362" y="1795462"/>
                  </a:lnTo>
                  <a:lnTo>
                    <a:pt x="456865" y="1802130"/>
                  </a:lnTo>
                  <a:lnTo>
                    <a:pt x="452096" y="1808162"/>
                  </a:lnTo>
                  <a:lnTo>
                    <a:pt x="447009" y="1813877"/>
                  </a:lnTo>
                  <a:lnTo>
                    <a:pt x="441286" y="1818957"/>
                  </a:lnTo>
                  <a:lnTo>
                    <a:pt x="435246" y="1823402"/>
                  </a:lnTo>
                  <a:lnTo>
                    <a:pt x="428887" y="1827212"/>
                  </a:lnTo>
                  <a:lnTo>
                    <a:pt x="422211" y="1830387"/>
                  </a:lnTo>
                  <a:lnTo>
                    <a:pt x="415216" y="1833245"/>
                  </a:lnTo>
                  <a:lnTo>
                    <a:pt x="407586" y="1835150"/>
                  </a:lnTo>
                  <a:lnTo>
                    <a:pt x="399638" y="1836420"/>
                  </a:lnTo>
                  <a:lnTo>
                    <a:pt x="391689" y="1836737"/>
                  </a:lnTo>
                  <a:lnTo>
                    <a:pt x="78211" y="1836737"/>
                  </a:lnTo>
                  <a:lnTo>
                    <a:pt x="70262" y="1836420"/>
                  </a:lnTo>
                  <a:lnTo>
                    <a:pt x="62314" y="1835150"/>
                  </a:lnTo>
                  <a:lnTo>
                    <a:pt x="54684" y="1833245"/>
                  </a:lnTo>
                  <a:lnTo>
                    <a:pt x="47689" y="1830387"/>
                  </a:lnTo>
                  <a:lnTo>
                    <a:pt x="40695" y="1827212"/>
                  </a:lnTo>
                  <a:lnTo>
                    <a:pt x="34018" y="1823402"/>
                  </a:lnTo>
                  <a:lnTo>
                    <a:pt x="27978" y="1818957"/>
                  </a:lnTo>
                  <a:lnTo>
                    <a:pt x="22573" y="1813877"/>
                  </a:lnTo>
                  <a:lnTo>
                    <a:pt x="17804" y="1808162"/>
                  </a:lnTo>
                  <a:lnTo>
                    <a:pt x="13035" y="1802130"/>
                  </a:lnTo>
                  <a:lnTo>
                    <a:pt x="8902" y="1795462"/>
                  </a:lnTo>
                  <a:lnTo>
                    <a:pt x="5723" y="1788795"/>
                  </a:lnTo>
                  <a:lnTo>
                    <a:pt x="3179" y="1781492"/>
                  </a:lnTo>
                  <a:lnTo>
                    <a:pt x="1590" y="1774190"/>
                  </a:lnTo>
                  <a:lnTo>
                    <a:pt x="318" y="1766570"/>
                  </a:lnTo>
                  <a:lnTo>
                    <a:pt x="0" y="1758315"/>
                  </a:lnTo>
                  <a:lnTo>
                    <a:pt x="0" y="1444942"/>
                  </a:lnTo>
                  <a:lnTo>
                    <a:pt x="318" y="1437005"/>
                  </a:lnTo>
                  <a:lnTo>
                    <a:pt x="1590" y="1429702"/>
                  </a:lnTo>
                  <a:lnTo>
                    <a:pt x="3179" y="1422082"/>
                  </a:lnTo>
                  <a:lnTo>
                    <a:pt x="5723" y="1414462"/>
                  </a:lnTo>
                  <a:lnTo>
                    <a:pt x="8902" y="1407795"/>
                  </a:lnTo>
                  <a:lnTo>
                    <a:pt x="13035" y="1401445"/>
                  </a:lnTo>
                  <a:lnTo>
                    <a:pt x="17804" y="1395412"/>
                  </a:lnTo>
                  <a:lnTo>
                    <a:pt x="22573" y="1390015"/>
                  </a:lnTo>
                  <a:lnTo>
                    <a:pt x="27978" y="1384617"/>
                  </a:lnTo>
                  <a:lnTo>
                    <a:pt x="34018" y="1380490"/>
                  </a:lnTo>
                  <a:lnTo>
                    <a:pt x="40695" y="1376362"/>
                  </a:lnTo>
                  <a:lnTo>
                    <a:pt x="47689" y="1373187"/>
                  </a:lnTo>
                  <a:lnTo>
                    <a:pt x="54684" y="1370330"/>
                  </a:lnTo>
                  <a:lnTo>
                    <a:pt x="62314" y="1368425"/>
                  </a:lnTo>
                  <a:lnTo>
                    <a:pt x="70262" y="1367155"/>
                  </a:lnTo>
                  <a:lnTo>
                    <a:pt x="78211" y="1366837"/>
                  </a:lnTo>
                  <a:lnTo>
                    <a:pt x="86159" y="1367155"/>
                  </a:lnTo>
                  <a:lnTo>
                    <a:pt x="94107" y="1368425"/>
                  </a:lnTo>
                  <a:lnTo>
                    <a:pt x="101102" y="1370330"/>
                  </a:lnTo>
                  <a:lnTo>
                    <a:pt x="108732" y="1373187"/>
                  </a:lnTo>
                  <a:lnTo>
                    <a:pt x="115408" y="1376362"/>
                  </a:lnTo>
                  <a:lnTo>
                    <a:pt x="121767" y="1380490"/>
                  </a:lnTo>
                  <a:lnTo>
                    <a:pt x="127808" y="1384617"/>
                  </a:lnTo>
                  <a:lnTo>
                    <a:pt x="133530" y="1390015"/>
                  </a:lnTo>
                  <a:lnTo>
                    <a:pt x="138617" y="1395412"/>
                  </a:lnTo>
                  <a:lnTo>
                    <a:pt x="143068" y="1401445"/>
                  </a:lnTo>
                  <a:lnTo>
                    <a:pt x="144462" y="1403765"/>
                  </a:lnTo>
                  <a:lnTo>
                    <a:pt x="144462" y="826672"/>
                  </a:lnTo>
                  <a:lnTo>
                    <a:pt x="143068" y="828992"/>
                  </a:lnTo>
                  <a:lnTo>
                    <a:pt x="138617" y="835025"/>
                  </a:lnTo>
                  <a:lnTo>
                    <a:pt x="133530" y="840740"/>
                  </a:lnTo>
                  <a:lnTo>
                    <a:pt x="127808" y="845820"/>
                  </a:lnTo>
                  <a:lnTo>
                    <a:pt x="121767" y="850265"/>
                  </a:lnTo>
                  <a:lnTo>
                    <a:pt x="115408" y="854075"/>
                  </a:lnTo>
                  <a:lnTo>
                    <a:pt x="108732" y="857250"/>
                  </a:lnTo>
                  <a:lnTo>
                    <a:pt x="101102" y="860107"/>
                  </a:lnTo>
                  <a:lnTo>
                    <a:pt x="94107" y="862012"/>
                  </a:lnTo>
                  <a:lnTo>
                    <a:pt x="86159" y="863282"/>
                  </a:lnTo>
                  <a:lnTo>
                    <a:pt x="78211" y="863600"/>
                  </a:lnTo>
                  <a:lnTo>
                    <a:pt x="70262" y="863282"/>
                  </a:lnTo>
                  <a:lnTo>
                    <a:pt x="62314" y="862012"/>
                  </a:lnTo>
                  <a:lnTo>
                    <a:pt x="54684" y="860107"/>
                  </a:lnTo>
                  <a:lnTo>
                    <a:pt x="47689" y="857250"/>
                  </a:lnTo>
                  <a:lnTo>
                    <a:pt x="40695" y="854075"/>
                  </a:lnTo>
                  <a:lnTo>
                    <a:pt x="34018" y="850265"/>
                  </a:lnTo>
                  <a:lnTo>
                    <a:pt x="27978" y="845820"/>
                  </a:lnTo>
                  <a:lnTo>
                    <a:pt x="22573" y="840740"/>
                  </a:lnTo>
                  <a:lnTo>
                    <a:pt x="17804" y="835025"/>
                  </a:lnTo>
                  <a:lnTo>
                    <a:pt x="13035" y="828992"/>
                  </a:lnTo>
                  <a:lnTo>
                    <a:pt x="8902" y="822642"/>
                  </a:lnTo>
                  <a:lnTo>
                    <a:pt x="5723" y="815657"/>
                  </a:lnTo>
                  <a:lnTo>
                    <a:pt x="3179" y="808355"/>
                  </a:lnTo>
                  <a:lnTo>
                    <a:pt x="1590" y="801052"/>
                  </a:lnTo>
                  <a:lnTo>
                    <a:pt x="318" y="793432"/>
                  </a:lnTo>
                  <a:lnTo>
                    <a:pt x="0" y="785177"/>
                  </a:lnTo>
                  <a:lnTo>
                    <a:pt x="0" y="471805"/>
                  </a:lnTo>
                  <a:lnTo>
                    <a:pt x="318" y="463867"/>
                  </a:lnTo>
                  <a:lnTo>
                    <a:pt x="1590" y="456565"/>
                  </a:lnTo>
                  <a:lnTo>
                    <a:pt x="3179" y="448945"/>
                  </a:lnTo>
                  <a:lnTo>
                    <a:pt x="5723" y="441325"/>
                  </a:lnTo>
                  <a:lnTo>
                    <a:pt x="8902" y="434657"/>
                  </a:lnTo>
                  <a:lnTo>
                    <a:pt x="13035" y="428307"/>
                  </a:lnTo>
                  <a:lnTo>
                    <a:pt x="17804" y="422275"/>
                  </a:lnTo>
                  <a:lnTo>
                    <a:pt x="22573" y="416877"/>
                  </a:lnTo>
                  <a:lnTo>
                    <a:pt x="27978" y="411480"/>
                  </a:lnTo>
                  <a:lnTo>
                    <a:pt x="34018" y="407352"/>
                  </a:lnTo>
                  <a:lnTo>
                    <a:pt x="40695" y="403225"/>
                  </a:lnTo>
                  <a:lnTo>
                    <a:pt x="47689" y="400050"/>
                  </a:lnTo>
                  <a:lnTo>
                    <a:pt x="54684" y="397192"/>
                  </a:lnTo>
                  <a:lnTo>
                    <a:pt x="62314" y="395287"/>
                  </a:lnTo>
                  <a:lnTo>
                    <a:pt x="70262" y="394017"/>
                  </a:lnTo>
                  <a:lnTo>
                    <a:pt x="78211" y="393700"/>
                  </a:lnTo>
                  <a:close/>
                  <a:moveTo>
                    <a:pt x="1080293" y="0"/>
                  </a:moveTo>
                  <a:lnTo>
                    <a:pt x="1096193" y="636"/>
                  </a:lnTo>
                  <a:lnTo>
                    <a:pt x="1112092" y="2226"/>
                  </a:lnTo>
                  <a:lnTo>
                    <a:pt x="1127991" y="4134"/>
                  </a:lnTo>
                  <a:lnTo>
                    <a:pt x="1142936" y="6996"/>
                  </a:lnTo>
                  <a:lnTo>
                    <a:pt x="1158517" y="10494"/>
                  </a:lnTo>
                  <a:lnTo>
                    <a:pt x="1173145" y="14310"/>
                  </a:lnTo>
                  <a:lnTo>
                    <a:pt x="1188090" y="19716"/>
                  </a:lnTo>
                  <a:lnTo>
                    <a:pt x="1202399" y="25123"/>
                  </a:lnTo>
                  <a:lnTo>
                    <a:pt x="1215754" y="31483"/>
                  </a:lnTo>
                  <a:lnTo>
                    <a:pt x="1229746" y="38797"/>
                  </a:lnTo>
                  <a:lnTo>
                    <a:pt x="1242783" y="46111"/>
                  </a:lnTo>
                  <a:lnTo>
                    <a:pt x="1255502" y="54698"/>
                  </a:lnTo>
                  <a:lnTo>
                    <a:pt x="1267904" y="63284"/>
                  </a:lnTo>
                  <a:lnTo>
                    <a:pt x="1279351" y="72506"/>
                  </a:lnTo>
                  <a:lnTo>
                    <a:pt x="1290798" y="82365"/>
                  </a:lnTo>
                  <a:lnTo>
                    <a:pt x="1301610" y="93177"/>
                  </a:lnTo>
                  <a:lnTo>
                    <a:pt x="1312421" y="103989"/>
                  </a:lnTo>
                  <a:lnTo>
                    <a:pt x="1321961" y="115438"/>
                  </a:lnTo>
                  <a:lnTo>
                    <a:pt x="1331500" y="127204"/>
                  </a:lnTo>
                  <a:lnTo>
                    <a:pt x="1340086" y="139925"/>
                  </a:lnTo>
                  <a:lnTo>
                    <a:pt x="1348035" y="152645"/>
                  </a:lnTo>
                  <a:lnTo>
                    <a:pt x="1355667" y="166002"/>
                  </a:lnTo>
                  <a:lnTo>
                    <a:pt x="1362981" y="179676"/>
                  </a:lnTo>
                  <a:lnTo>
                    <a:pt x="1369340" y="193669"/>
                  </a:lnTo>
                  <a:lnTo>
                    <a:pt x="1374746" y="207979"/>
                  </a:lnTo>
                  <a:lnTo>
                    <a:pt x="1379516" y="222608"/>
                  </a:lnTo>
                  <a:lnTo>
                    <a:pt x="1383967" y="237872"/>
                  </a:lnTo>
                  <a:lnTo>
                    <a:pt x="1387465" y="252819"/>
                  </a:lnTo>
                  <a:lnTo>
                    <a:pt x="1390327" y="268401"/>
                  </a:lnTo>
                  <a:lnTo>
                    <a:pt x="1392235" y="284302"/>
                  </a:lnTo>
                  <a:lnTo>
                    <a:pt x="1393507" y="300202"/>
                  </a:lnTo>
                  <a:lnTo>
                    <a:pt x="1393825" y="316421"/>
                  </a:lnTo>
                  <a:lnTo>
                    <a:pt x="1393507" y="324371"/>
                  </a:lnTo>
                  <a:lnTo>
                    <a:pt x="1392235" y="332322"/>
                  </a:lnTo>
                  <a:lnTo>
                    <a:pt x="1390327" y="339954"/>
                  </a:lnTo>
                  <a:lnTo>
                    <a:pt x="1387465" y="347268"/>
                  </a:lnTo>
                  <a:lnTo>
                    <a:pt x="1384285" y="353946"/>
                  </a:lnTo>
                  <a:lnTo>
                    <a:pt x="1380470" y="360625"/>
                  </a:lnTo>
                  <a:lnTo>
                    <a:pt x="1376018" y="366667"/>
                  </a:lnTo>
                  <a:lnTo>
                    <a:pt x="1370930" y="372073"/>
                  </a:lnTo>
                  <a:lnTo>
                    <a:pt x="1365207" y="376843"/>
                  </a:lnTo>
                  <a:lnTo>
                    <a:pt x="1359165" y="381613"/>
                  </a:lnTo>
                  <a:lnTo>
                    <a:pt x="1352805" y="385747"/>
                  </a:lnTo>
                  <a:lnTo>
                    <a:pt x="1345809" y="388928"/>
                  </a:lnTo>
                  <a:lnTo>
                    <a:pt x="1338496" y="391790"/>
                  </a:lnTo>
                  <a:lnTo>
                    <a:pt x="1331182" y="393698"/>
                  </a:lnTo>
                  <a:lnTo>
                    <a:pt x="1323551" y="394334"/>
                  </a:lnTo>
                  <a:lnTo>
                    <a:pt x="1315601" y="395288"/>
                  </a:lnTo>
                  <a:lnTo>
                    <a:pt x="1307334" y="394334"/>
                  </a:lnTo>
                  <a:lnTo>
                    <a:pt x="1299702" y="393698"/>
                  </a:lnTo>
                  <a:lnTo>
                    <a:pt x="1292070" y="391790"/>
                  </a:lnTo>
                  <a:lnTo>
                    <a:pt x="1285075" y="388928"/>
                  </a:lnTo>
                  <a:lnTo>
                    <a:pt x="1278079" y="385747"/>
                  </a:lnTo>
                  <a:lnTo>
                    <a:pt x="1271401" y="381613"/>
                  </a:lnTo>
                  <a:lnTo>
                    <a:pt x="1265360" y="376843"/>
                  </a:lnTo>
                  <a:lnTo>
                    <a:pt x="1259954" y="372073"/>
                  </a:lnTo>
                  <a:lnTo>
                    <a:pt x="1254866" y="366667"/>
                  </a:lnTo>
                  <a:lnTo>
                    <a:pt x="1250415" y="360625"/>
                  </a:lnTo>
                  <a:lnTo>
                    <a:pt x="1246281" y="353946"/>
                  </a:lnTo>
                  <a:lnTo>
                    <a:pt x="1243101" y="347268"/>
                  </a:lnTo>
                  <a:lnTo>
                    <a:pt x="1240557" y="339954"/>
                  </a:lnTo>
                  <a:lnTo>
                    <a:pt x="1238331" y="332322"/>
                  </a:lnTo>
                  <a:lnTo>
                    <a:pt x="1237377" y="324371"/>
                  </a:lnTo>
                  <a:lnTo>
                    <a:pt x="1236741" y="316421"/>
                  </a:lnTo>
                  <a:lnTo>
                    <a:pt x="1236741" y="308471"/>
                  </a:lnTo>
                  <a:lnTo>
                    <a:pt x="1236105" y="300202"/>
                  </a:lnTo>
                  <a:lnTo>
                    <a:pt x="1235151" y="292252"/>
                  </a:lnTo>
                  <a:lnTo>
                    <a:pt x="1233561" y="284302"/>
                  </a:lnTo>
                  <a:lnTo>
                    <a:pt x="1231972" y="276670"/>
                  </a:lnTo>
                  <a:lnTo>
                    <a:pt x="1230064" y="269355"/>
                  </a:lnTo>
                  <a:lnTo>
                    <a:pt x="1227202" y="261723"/>
                  </a:lnTo>
                  <a:lnTo>
                    <a:pt x="1224658" y="254409"/>
                  </a:lnTo>
                  <a:lnTo>
                    <a:pt x="1221478" y="247413"/>
                  </a:lnTo>
                  <a:lnTo>
                    <a:pt x="1218298" y="240734"/>
                  </a:lnTo>
                  <a:lnTo>
                    <a:pt x="1214164" y="233738"/>
                  </a:lnTo>
                  <a:lnTo>
                    <a:pt x="1210349" y="227378"/>
                  </a:lnTo>
                  <a:lnTo>
                    <a:pt x="1205897" y="221018"/>
                  </a:lnTo>
                  <a:lnTo>
                    <a:pt x="1201127" y="215293"/>
                  </a:lnTo>
                  <a:lnTo>
                    <a:pt x="1196357" y="209569"/>
                  </a:lnTo>
                  <a:lnTo>
                    <a:pt x="1191270" y="204163"/>
                  </a:lnTo>
                  <a:lnTo>
                    <a:pt x="1185546" y="198439"/>
                  </a:lnTo>
                  <a:lnTo>
                    <a:pt x="1180140" y="193669"/>
                  </a:lnTo>
                  <a:lnTo>
                    <a:pt x="1174099" y="188898"/>
                  </a:lnTo>
                  <a:lnTo>
                    <a:pt x="1167739" y="184446"/>
                  </a:lnTo>
                  <a:lnTo>
                    <a:pt x="1161379" y="180312"/>
                  </a:lnTo>
                  <a:lnTo>
                    <a:pt x="1155020" y="176178"/>
                  </a:lnTo>
                  <a:lnTo>
                    <a:pt x="1148342" y="172998"/>
                  </a:lnTo>
                  <a:lnTo>
                    <a:pt x="1141028" y="169818"/>
                  </a:lnTo>
                  <a:lnTo>
                    <a:pt x="1134033" y="166638"/>
                  </a:lnTo>
                  <a:lnTo>
                    <a:pt x="1126719" y="164412"/>
                  </a:lnTo>
                  <a:lnTo>
                    <a:pt x="1119087" y="162186"/>
                  </a:lnTo>
                  <a:lnTo>
                    <a:pt x="1111774" y="160277"/>
                  </a:lnTo>
                  <a:lnTo>
                    <a:pt x="1104142" y="159005"/>
                  </a:lnTo>
                  <a:lnTo>
                    <a:pt x="1096193" y="158051"/>
                  </a:lnTo>
                  <a:lnTo>
                    <a:pt x="1088243" y="157097"/>
                  </a:lnTo>
                  <a:lnTo>
                    <a:pt x="1080293" y="157097"/>
                  </a:lnTo>
                  <a:lnTo>
                    <a:pt x="1072026" y="157097"/>
                  </a:lnTo>
                  <a:lnTo>
                    <a:pt x="1064076" y="158051"/>
                  </a:lnTo>
                  <a:lnTo>
                    <a:pt x="1056445" y="159005"/>
                  </a:lnTo>
                  <a:lnTo>
                    <a:pt x="1048495" y="160277"/>
                  </a:lnTo>
                  <a:lnTo>
                    <a:pt x="1040864" y="162186"/>
                  </a:lnTo>
                  <a:lnTo>
                    <a:pt x="1033550" y="164412"/>
                  </a:lnTo>
                  <a:lnTo>
                    <a:pt x="1026236" y="166638"/>
                  </a:lnTo>
                  <a:lnTo>
                    <a:pt x="1019241" y="169818"/>
                  </a:lnTo>
                  <a:lnTo>
                    <a:pt x="1012245" y="172998"/>
                  </a:lnTo>
                  <a:lnTo>
                    <a:pt x="1005567" y="176178"/>
                  </a:lnTo>
                  <a:lnTo>
                    <a:pt x="998890" y="180312"/>
                  </a:lnTo>
                  <a:lnTo>
                    <a:pt x="992530" y="184446"/>
                  </a:lnTo>
                  <a:lnTo>
                    <a:pt x="986488" y="188898"/>
                  </a:lnTo>
                  <a:lnTo>
                    <a:pt x="980447" y="193669"/>
                  </a:lnTo>
                  <a:lnTo>
                    <a:pt x="974723" y="198439"/>
                  </a:lnTo>
                  <a:lnTo>
                    <a:pt x="969317" y="204163"/>
                  </a:lnTo>
                  <a:lnTo>
                    <a:pt x="964230" y="209569"/>
                  </a:lnTo>
                  <a:lnTo>
                    <a:pt x="959142" y="215293"/>
                  </a:lnTo>
                  <a:lnTo>
                    <a:pt x="954690" y="221018"/>
                  </a:lnTo>
                  <a:lnTo>
                    <a:pt x="950238" y="227378"/>
                  </a:lnTo>
                  <a:lnTo>
                    <a:pt x="946105" y="233738"/>
                  </a:lnTo>
                  <a:lnTo>
                    <a:pt x="942289" y="240734"/>
                  </a:lnTo>
                  <a:lnTo>
                    <a:pt x="938791" y="247413"/>
                  </a:lnTo>
                  <a:lnTo>
                    <a:pt x="935611" y="254409"/>
                  </a:lnTo>
                  <a:lnTo>
                    <a:pt x="932749" y="261723"/>
                  </a:lnTo>
                  <a:lnTo>
                    <a:pt x="930523" y="269355"/>
                  </a:lnTo>
                  <a:lnTo>
                    <a:pt x="928615" y="276670"/>
                  </a:lnTo>
                  <a:lnTo>
                    <a:pt x="926390" y="284302"/>
                  </a:lnTo>
                  <a:lnTo>
                    <a:pt x="925436" y="292252"/>
                  </a:lnTo>
                  <a:lnTo>
                    <a:pt x="924164" y="300202"/>
                  </a:lnTo>
                  <a:lnTo>
                    <a:pt x="923846" y="308471"/>
                  </a:lnTo>
                  <a:lnTo>
                    <a:pt x="923210" y="316421"/>
                  </a:lnTo>
                  <a:lnTo>
                    <a:pt x="922892" y="324371"/>
                  </a:lnTo>
                  <a:lnTo>
                    <a:pt x="921620" y="332322"/>
                  </a:lnTo>
                  <a:lnTo>
                    <a:pt x="919712" y="339954"/>
                  </a:lnTo>
                  <a:lnTo>
                    <a:pt x="917486" y="347268"/>
                  </a:lnTo>
                  <a:lnTo>
                    <a:pt x="913670" y="353946"/>
                  </a:lnTo>
                  <a:lnTo>
                    <a:pt x="909854" y="360625"/>
                  </a:lnTo>
                  <a:lnTo>
                    <a:pt x="905403" y="366667"/>
                  </a:lnTo>
                  <a:lnTo>
                    <a:pt x="900315" y="372073"/>
                  </a:lnTo>
                  <a:lnTo>
                    <a:pt x="894591" y="376843"/>
                  </a:lnTo>
                  <a:lnTo>
                    <a:pt x="888868" y="381613"/>
                  </a:lnTo>
                  <a:lnTo>
                    <a:pt x="882508" y="385747"/>
                  </a:lnTo>
                  <a:lnTo>
                    <a:pt x="875512" y="388928"/>
                  </a:lnTo>
                  <a:lnTo>
                    <a:pt x="868517" y="391790"/>
                  </a:lnTo>
                  <a:lnTo>
                    <a:pt x="860885" y="393698"/>
                  </a:lnTo>
                  <a:lnTo>
                    <a:pt x="852935" y="394334"/>
                  </a:lnTo>
                  <a:lnTo>
                    <a:pt x="844986" y="395288"/>
                  </a:lnTo>
                  <a:lnTo>
                    <a:pt x="837036" y="394334"/>
                  </a:lnTo>
                  <a:lnTo>
                    <a:pt x="829087" y="393698"/>
                  </a:lnTo>
                  <a:lnTo>
                    <a:pt x="821455" y="391790"/>
                  </a:lnTo>
                  <a:lnTo>
                    <a:pt x="814459" y="388928"/>
                  </a:lnTo>
                  <a:lnTo>
                    <a:pt x="807782" y="385747"/>
                  </a:lnTo>
                  <a:lnTo>
                    <a:pt x="801422" y="381613"/>
                  </a:lnTo>
                  <a:lnTo>
                    <a:pt x="795063" y="376843"/>
                  </a:lnTo>
                  <a:lnTo>
                    <a:pt x="789339" y="372073"/>
                  </a:lnTo>
                  <a:lnTo>
                    <a:pt x="784569" y="366667"/>
                  </a:lnTo>
                  <a:lnTo>
                    <a:pt x="779799" y="360625"/>
                  </a:lnTo>
                  <a:lnTo>
                    <a:pt x="775984" y="353946"/>
                  </a:lnTo>
                  <a:lnTo>
                    <a:pt x="772804" y="347268"/>
                  </a:lnTo>
                  <a:lnTo>
                    <a:pt x="769942" y="339954"/>
                  </a:lnTo>
                  <a:lnTo>
                    <a:pt x="768352" y="332322"/>
                  </a:lnTo>
                  <a:lnTo>
                    <a:pt x="767080" y="324371"/>
                  </a:lnTo>
                  <a:lnTo>
                    <a:pt x="766762" y="316421"/>
                  </a:lnTo>
                  <a:lnTo>
                    <a:pt x="767080" y="300202"/>
                  </a:lnTo>
                  <a:lnTo>
                    <a:pt x="768352" y="284302"/>
                  </a:lnTo>
                  <a:lnTo>
                    <a:pt x="770260" y="268401"/>
                  </a:lnTo>
                  <a:lnTo>
                    <a:pt x="773122" y="252819"/>
                  </a:lnTo>
                  <a:lnTo>
                    <a:pt x="776301" y="237872"/>
                  </a:lnTo>
                  <a:lnTo>
                    <a:pt x="780753" y="222608"/>
                  </a:lnTo>
                  <a:lnTo>
                    <a:pt x="785841" y="207979"/>
                  </a:lnTo>
                  <a:lnTo>
                    <a:pt x="791247" y="193669"/>
                  </a:lnTo>
                  <a:lnTo>
                    <a:pt x="797288" y="179676"/>
                  </a:lnTo>
                  <a:lnTo>
                    <a:pt x="804602" y="166002"/>
                  </a:lnTo>
                  <a:lnTo>
                    <a:pt x="811916" y="152645"/>
                  </a:lnTo>
                  <a:lnTo>
                    <a:pt x="819865" y="139925"/>
                  </a:lnTo>
                  <a:lnTo>
                    <a:pt x="828769" y="127204"/>
                  </a:lnTo>
                  <a:lnTo>
                    <a:pt x="838308" y="115438"/>
                  </a:lnTo>
                  <a:lnTo>
                    <a:pt x="848166" y="103989"/>
                  </a:lnTo>
                  <a:lnTo>
                    <a:pt x="858659" y="93177"/>
                  </a:lnTo>
                  <a:lnTo>
                    <a:pt x="869153" y="82365"/>
                  </a:lnTo>
                  <a:lnTo>
                    <a:pt x="880918" y="72506"/>
                  </a:lnTo>
                  <a:lnTo>
                    <a:pt x="892683" y="63284"/>
                  </a:lnTo>
                  <a:lnTo>
                    <a:pt x="905085" y="54698"/>
                  </a:lnTo>
                  <a:lnTo>
                    <a:pt x="917804" y="46111"/>
                  </a:lnTo>
                  <a:lnTo>
                    <a:pt x="930841" y="38797"/>
                  </a:lnTo>
                  <a:lnTo>
                    <a:pt x="944515" y="31483"/>
                  </a:lnTo>
                  <a:lnTo>
                    <a:pt x="958188" y="25123"/>
                  </a:lnTo>
                  <a:lnTo>
                    <a:pt x="972497" y="19716"/>
                  </a:lnTo>
                  <a:lnTo>
                    <a:pt x="986806" y="14310"/>
                  </a:lnTo>
                  <a:lnTo>
                    <a:pt x="1002070" y="10494"/>
                  </a:lnTo>
                  <a:lnTo>
                    <a:pt x="1017015" y="6996"/>
                  </a:lnTo>
                  <a:lnTo>
                    <a:pt x="1032596" y="4134"/>
                  </a:lnTo>
                  <a:lnTo>
                    <a:pt x="1048177" y="2226"/>
                  </a:lnTo>
                  <a:lnTo>
                    <a:pt x="1064076" y="636"/>
                  </a:lnTo>
                  <a:lnTo>
                    <a:pt x="108029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endParaRPr lang="zh-CN" altLang="en-US" sz="160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KSO_Shape"/>
            <p:cNvSpPr/>
            <p:nvPr/>
          </p:nvSpPr>
          <p:spPr bwMode="auto">
            <a:xfrm>
              <a:off x="1506622" y="4251690"/>
              <a:ext cx="684445" cy="419793"/>
            </a:xfrm>
            <a:custGeom>
              <a:avLst/>
              <a:gdLst>
                <a:gd name="T0" fmla="*/ 2170982 w 2727325"/>
                <a:gd name="T1" fmla="*/ 1317981 h 1674813"/>
                <a:gd name="T2" fmla="*/ 2247564 w 2727325"/>
                <a:gd name="T3" fmla="*/ 1394626 h 1674813"/>
                <a:gd name="T4" fmla="*/ 2269490 w 2727325"/>
                <a:gd name="T5" fmla="*/ 1504666 h 1674813"/>
                <a:gd name="T6" fmla="*/ 2226909 w 2727325"/>
                <a:gd name="T7" fmla="*/ 1605800 h 1674813"/>
                <a:gd name="T8" fmla="*/ 2136981 w 2727325"/>
                <a:gd name="T9" fmla="*/ 1666226 h 1674813"/>
                <a:gd name="T10" fmla="*/ 2023856 w 2727325"/>
                <a:gd name="T11" fmla="*/ 1666226 h 1674813"/>
                <a:gd name="T12" fmla="*/ 1933928 w 2727325"/>
                <a:gd name="T13" fmla="*/ 1605800 h 1674813"/>
                <a:gd name="T14" fmla="*/ 1891983 w 2727325"/>
                <a:gd name="T15" fmla="*/ 1504666 h 1674813"/>
                <a:gd name="T16" fmla="*/ 1913591 w 2727325"/>
                <a:gd name="T17" fmla="*/ 1394626 h 1674813"/>
                <a:gd name="T18" fmla="*/ 1990173 w 2727325"/>
                <a:gd name="T19" fmla="*/ 1317981 h 1674813"/>
                <a:gd name="T20" fmla="*/ 578969 w 2727325"/>
                <a:gd name="T21" fmla="*/ 1295400 h 1674813"/>
                <a:gd name="T22" fmla="*/ 682561 w 2727325"/>
                <a:gd name="T23" fmla="*/ 1332610 h 1674813"/>
                <a:gd name="T24" fmla="*/ 747386 w 2727325"/>
                <a:gd name="T25" fmla="*/ 1419751 h 1674813"/>
                <a:gd name="T26" fmla="*/ 752788 w 2727325"/>
                <a:gd name="T27" fmla="*/ 1532653 h 1674813"/>
                <a:gd name="T28" fmla="*/ 696543 w 2727325"/>
                <a:gd name="T29" fmla="*/ 1625518 h 1674813"/>
                <a:gd name="T30" fmla="*/ 598035 w 2727325"/>
                <a:gd name="T31" fmla="*/ 1672905 h 1674813"/>
                <a:gd name="T32" fmla="*/ 486817 w 2727325"/>
                <a:gd name="T33" fmla="*/ 1656049 h 1674813"/>
                <a:gd name="T34" fmla="*/ 407058 w 2727325"/>
                <a:gd name="T35" fmla="*/ 1583538 h 1674813"/>
                <a:gd name="T36" fmla="*/ 379730 w 2727325"/>
                <a:gd name="T37" fmla="*/ 1475407 h 1674813"/>
                <a:gd name="T38" fmla="*/ 416909 w 2727325"/>
                <a:gd name="T39" fmla="*/ 1371410 h 1674813"/>
                <a:gd name="T40" fmla="*/ 503659 w 2727325"/>
                <a:gd name="T41" fmla="*/ 1306849 h 1674813"/>
                <a:gd name="T42" fmla="*/ 1493842 w 2727325"/>
                <a:gd name="T43" fmla="*/ 1149350 h 1674813"/>
                <a:gd name="T44" fmla="*/ 518739 w 2727325"/>
                <a:gd name="T45" fmla="*/ 309877 h 1674813"/>
                <a:gd name="T46" fmla="*/ 426186 w 2727325"/>
                <a:gd name="T47" fmla="*/ 354932 h 1674813"/>
                <a:gd name="T48" fmla="*/ 385932 w 2727325"/>
                <a:gd name="T49" fmla="*/ 433618 h 1674813"/>
                <a:gd name="T50" fmla="*/ 884770 w 2727325"/>
                <a:gd name="T51" fmla="*/ 635 h 1674813"/>
                <a:gd name="T52" fmla="*/ 956516 w 2727325"/>
                <a:gd name="T53" fmla="*/ 30487 h 1674813"/>
                <a:gd name="T54" fmla="*/ 999691 w 2727325"/>
                <a:gd name="T55" fmla="*/ 94635 h 1674813"/>
                <a:gd name="T56" fmla="*/ 2492402 w 2727325"/>
                <a:gd name="T57" fmla="*/ 148621 h 1674813"/>
                <a:gd name="T58" fmla="*/ 2591133 w 2727325"/>
                <a:gd name="T59" fmla="*/ 178790 h 1674813"/>
                <a:gd name="T60" fmla="*/ 2658118 w 2727325"/>
                <a:gd name="T61" fmla="*/ 240715 h 1674813"/>
                <a:gd name="T62" fmla="*/ 2713039 w 2727325"/>
                <a:gd name="T63" fmla="*/ 380126 h 1674813"/>
                <a:gd name="T64" fmla="*/ 2727007 w 2727325"/>
                <a:gd name="T65" fmla="*/ 1152445 h 1674813"/>
                <a:gd name="T66" fmla="*/ 2705103 w 2727325"/>
                <a:gd name="T67" fmla="*/ 1266768 h 1674813"/>
                <a:gd name="T68" fmla="*/ 2618753 w 2727325"/>
                <a:gd name="T69" fmla="*/ 1410943 h 1674813"/>
                <a:gd name="T70" fmla="*/ 2465101 w 2727325"/>
                <a:gd name="T71" fmla="*/ 1516375 h 1674813"/>
                <a:gd name="T72" fmla="*/ 2384422 w 2727325"/>
                <a:gd name="T73" fmla="*/ 1516666 h 1674813"/>
                <a:gd name="T74" fmla="*/ 2348490 w 2727325"/>
                <a:gd name="T75" fmla="*/ 1337144 h 1674813"/>
                <a:gd name="T76" fmla="*/ 2223203 w 2727325"/>
                <a:gd name="T77" fmla="*/ 1212177 h 1674813"/>
                <a:gd name="T78" fmla="*/ 2043223 w 2727325"/>
                <a:gd name="T79" fmla="*/ 1176019 h 1674813"/>
                <a:gd name="T80" fmla="*/ 1896207 w 2727325"/>
                <a:gd name="T81" fmla="*/ 1228978 h 1674813"/>
                <a:gd name="T82" fmla="*/ 1788270 w 2727325"/>
                <a:gd name="T83" fmla="*/ 1360133 h 1674813"/>
                <a:gd name="T84" fmla="*/ 1765302 w 2727325"/>
                <a:gd name="T85" fmla="*/ 1516666 h 1674813"/>
                <a:gd name="T86" fmla="*/ 870887 w 2727325"/>
                <a:gd name="T87" fmla="*/ 1407557 h 1674813"/>
                <a:gd name="T88" fmla="*/ 778671 w 2727325"/>
                <a:gd name="T89" fmla="*/ 1255313 h 1674813"/>
                <a:gd name="T90" fmla="*/ 617133 w 2727325"/>
                <a:gd name="T91" fmla="*/ 1178239 h 1674813"/>
                <a:gd name="T92" fmla="*/ 434927 w 2727325"/>
                <a:gd name="T93" fmla="*/ 1205199 h 1674813"/>
                <a:gd name="T94" fmla="*/ 303916 w 2727325"/>
                <a:gd name="T95" fmla="*/ 1324140 h 1674813"/>
                <a:gd name="T96" fmla="*/ 259080 w 2727325"/>
                <a:gd name="T97" fmla="*/ 1500807 h 1674813"/>
                <a:gd name="T98" fmla="*/ 119366 w 2727325"/>
                <a:gd name="T99" fmla="*/ 1422058 h 1674813"/>
                <a:gd name="T100" fmla="*/ 20635 w 2727325"/>
                <a:gd name="T101" fmla="*/ 1261687 h 1674813"/>
                <a:gd name="T102" fmla="*/ 149525 w 2727325"/>
                <a:gd name="T103" fmla="*/ 516997 h 1674813"/>
                <a:gd name="T104" fmla="*/ 213335 w 2727325"/>
                <a:gd name="T105" fmla="*/ 374092 h 1674813"/>
                <a:gd name="T106" fmla="*/ 299050 w 2727325"/>
                <a:gd name="T107" fmla="*/ 269613 h 1674813"/>
                <a:gd name="T108" fmla="*/ 401908 w 2727325"/>
                <a:gd name="T109" fmla="*/ 200066 h 1674813"/>
                <a:gd name="T110" fmla="*/ 589529 w 2727325"/>
                <a:gd name="T111" fmla="*/ 149256 h 1674813"/>
                <a:gd name="T112" fmla="*/ 743816 w 2727325"/>
                <a:gd name="T113" fmla="*/ 88601 h 1674813"/>
                <a:gd name="T114" fmla="*/ 789848 w 2727325"/>
                <a:gd name="T115" fmla="*/ 26676 h 1674813"/>
                <a:gd name="T116" fmla="*/ 863817 w 2727325"/>
                <a:gd name="T117" fmla="*/ 0 h 1674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27325" h="1674813">
                  <a:moveTo>
                    <a:pt x="2070886" y="1295400"/>
                  </a:moveTo>
                  <a:lnTo>
                    <a:pt x="2080419" y="1295400"/>
                  </a:lnTo>
                  <a:lnTo>
                    <a:pt x="2090269" y="1295400"/>
                  </a:lnTo>
                  <a:lnTo>
                    <a:pt x="2099802" y="1296036"/>
                  </a:lnTo>
                  <a:lnTo>
                    <a:pt x="2109335" y="1297308"/>
                  </a:lnTo>
                  <a:lnTo>
                    <a:pt x="2118551" y="1298899"/>
                  </a:lnTo>
                  <a:lnTo>
                    <a:pt x="2128084" y="1301125"/>
                  </a:lnTo>
                  <a:lnTo>
                    <a:pt x="2136981" y="1303669"/>
                  </a:lnTo>
                  <a:lnTo>
                    <a:pt x="2145561" y="1306849"/>
                  </a:lnTo>
                  <a:lnTo>
                    <a:pt x="2154141" y="1310030"/>
                  </a:lnTo>
                  <a:lnTo>
                    <a:pt x="2163038" y="1314164"/>
                  </a:lnTo>
                  <a:lnTo>
                    <a:pt x="2170982" y="1317981"/>
                  </a:lnTo>
                  <a:lnTo>
                    <a:pt x="2178609" y="1322751"/>
                  </a:lnTo>
                  <a:lnTo>
                    <a:pt x="2186553" y="1327840"/>
                  </a:lnTo>
                  <a:lnTo>
                    <a:pt x="2193861" y="1332610"/>
                  </a:lnTo>
                  <a:lnTo>
                    <a:pt x="2201170" y="1338653"/>
                  </a:lnTo>
                  <a:lnTo>
                    <a:pt x="2208161" y="1344695"/>
                  </a:lnTo>
                  <a:lnTo>
                    <a:pt x="2214834" y="1350738"/>
                  </a:lnTo>
                  <a:lnTo>
                    <a:pt x="2220871" y="1357099"/>
                  </a:lnTo>
                  <a:lnTo>
                    <a:pt x="2226909" y="1364413"/>
                  </a:lnTo>
                  <a:lnTo>
                    <a:pt x="2232629" y="1371410"/>
                  </a:lnTo>
                  <a:lnTo>
                    <a:pt x="2237713" y="1378725"/>
                  </a:lnTo>
                  <a:lnTo>
                    <a:pt x="2242797" y="1386676"/>
                  </a:lnTo>
                  <a:lnTo>
                    <a:pt x="2247564" y="1394626"/>
                  </a:lnTo>
                  <a:lnTo>
                    <a:pt x="2251377" y="1402577"/>
                  </a:lnTo>
                  <a:lnTo>
                    <a:pt x="2255508" y="1411164"/>
                  </a:lnTo>
                  <a:lnTo>
                    <a:pt x="2258686" y="1419751"/>
                  </a:lnTo>
                  <a:lnTo>
                    <a:pt x="2261863" y="1428656"/>
                  </a:lnTo>
                  <a:lnTo>
                    <a:pt x="2264405" y="1437561"/>
                  </a:lnTo>
                  <a:lnTo>
                    <a:pt x="2266630" y="1446784"/>
                  </a:lnTo>
                  <a:lnTo>
                    <a:pt x="2267901" y="1456325"/>
                  </a:lnTo>
                  <a:lnTo>
                    <a:pt x="2269490" y="1465548"/>
                  </a:lnTo>
                  <a:lnTo>
                    <a:pt x="2270125" y="1475407"/>
                  </a:lnTo>
                  <a:lnTo>
                    <a:pt x="2270125" y="1484948"/>
                  </a:lnTo>
                  <a:lnTo>
                    <a:pt x="2270125" y="1494807"/>
                  </a:lnTo>
                  <a:lnTo>
                    <a:pt x="2269490" y="1504666"/>
                  </a:lnTo>
                  <a:lnTo>
                    <a:pt x="2267901" y="1513889"/>
                  </a:lnTo>
                  <a:lnTo>
                    <a:pt x="2266630" y="1523430"/>
                  </a:lnTo>
                  <a:lnTo>
                    <a:pt x="2264405" y="1532653"/>
                  </a:lnTo>
                  <a:lnTo>
                    <a:pt x="2261863" y="1541558"/>
                  </a:lnTo>
                  <a:lnTo>
                    <a:pt x="2258686" y="1550144"/>
                  </a:lnTo>
                  <a:lnTo>
                    <a:pt x="2255508" y="1559049"/>
                  </a:lnTo>
                  <a:lnTo>
                    <a:pt x="2251377" y="1567318"/>
                  </a:lnTo>
                  <a:lnTo>
                    <a:pt x="2247564" y="1575587"/>
                  </a:lnTo>
                  <a:lnTo>
                    <a:pt x="2242797" y="1583538"/>
                  </a:lnTo>
                  <a:lnTo>
                    <a:pt x="2237713" y="1591489"/>
                  </a:lnTo>
                  <a:lnTo>
                    <a:pt x="2232629" y="1598485"/>
                  </a:lnTo>
                  <a:lnTo>
                    <a:pt x="2226909" y="1605800"/>
                  </a:lnTo>
                  <a:lnTo>
                    <a:pt x="2220871" y="1612479"/>
                  </a:lnTo>
                  <a:lnTo>
                    <a:pt x="2214834" y="1619476"/>
                  </a:lnTo>
                  <a:lnTo>
                    <a:pt x="2208161" y="1625518"/>
                  </a:lnTo>
                  <a:lnTo>
                    <a:pt x="2201170" y="1631561"/>
                  </a:lnTo>
                  <a:lnTo>
                    <a:pt x="2193861" y="1636967"/>
                  </a:lnTo>
                  <a:lnTo>
                    <a:pt x="2186553" y="1642374"/>
                  </a:lnTo>
                  <a:lnTo>
                    <a:pt x="2178609" y="1647462"/>
                  </a:lnTo>
                  <a:lnTo>
                    <a:pt x="2170982" y="1651915"/>
                  </a:lnTo>
                  <a:lnTo>
                    <a:pt x="2163038" y="1656049"/>
                  </a:lnTo>
                  <a:lnTo>
                    <a:pt x="2154141" y="1660184"/>
                  </a:lnTo>
                  <a:lnTo>
                    <a:pt x="2145561" y="1663364"/>
                  </a:lnTo>
                  <a:lnTo>
                    <a:pt x="2136981" y="1666226"/>
                  </a:lnTo>
                  <a:lnTo>
                    <a:pt x="2128084" y="1669089"/>
                  </a:lnTo>
                  <a:lnTo>
                    <a:pt x="2118551" y="1670997"/>
                  </a:lnTo>
                  <a:lnTo>
                    <a:pt x="2109335" y="1672905"/>
                  </a:lnTo>
                  <a:lnTo>
                    <a:pt x="2099802" y="1673859"/>
                  </a:lnTo>
                  <a:lnTo>
                    <a:pt x="2090269" y="1674495"/>
                  </a:lnTo>
                  <a:lnTo>
                    <a:pt x="2080419" y="1674813"/>
                  </a:lnTo>
                  <a:lnTo>
                    <a:pt x="2070886" y="1674495"/>
                  </a:lnTo>
                  <a:lnTo>
                    <a:pt x="2061035" y="1673859"/>
                  </a:lnTo>
                  <a:lnTo>
                    <a:pt x="2051820" y="1672905"/>
                  </a:lnTo>
                  <a:lnTo>
                    <a:pt x="2042287" y="1670997"/>
                  </a:lnTo>
                  <a:lnTo>
                    <a:pt x="2033072" y="1669089"/>
                  </a:lnTo>
                  <a:lnTo>
                    <a:pt x="2023856" y="1666226"/>
                  </a:lnTo>
                  <a:lnTo>
                    <a:pt x="2015277" y="1663364"/>
                  </a:lnTo>
                  <a:lnTo>
                    <a:pt x="2006697" y="1660184"/>
                  </a:lnTo>
                  <a:lnTo>
                    <a:pt x="1998435" y="1656049"/>
                  </a:lnTo>
                  <a:lnTo>
                    <a:pt x="1990173" y="1651915"/>
                  </a:lnTo>
                  <a:lnTo>
                    <a:pt x="1982229" y="1647462"/>
                  </a:lnTo>
                  <a:lnTo>
                    <a:pt x="1974285" y="1642374"/>
                  </a:lnTo>
                  <a:lnTo>
                    <a:pt x="1967294" y="1636967"/>
                  </a:lnTo>
                  <a:lnTo>
                    <a:pt x="1959985" y="1631561"/>
                  </a:lnTo>
                  <a:lnTo>
                    <a:pt x="1952994" y="1625518"/>
                  </a:lnTo>
                  <a:lnTo>
                    <a:pt x="1946321" y="1619476"/>
                  </a:lnTo>
                  <a:lnTo>
                    <a:pt x="1940284" y="1612479"/>
                  </a:lnTo>
                  <a:lnTo>
                    <a:pt x="1933928" y="1605800"/>
                  </a:lnTo>
                  <a:lnTo>
                    <a:pt x="1928526" y="1598485"/>
                  </a:lnTo>
                  <a:lnTo>
                    <a:pt x="1923124" y="1591489"/>
                  </a:lnTo>
                  <a:lnTo>
                    <a:pt x="1918040" y="1583538"/>
                  </a:lnTo>
                  <a:lnTo>
                    <a:pt x="1913591" y="1575587"/>
                  </a:lnTo>
                  <a:lnTo>
                    <a:pt x="1909460" y="1567318"/>
                  </a:lnTo>
                  <a:lnTo>
                    <a:pt x="1905647" y="1559049"/>
                  </a:lnTo>
                  <a:lnTo>
                    <a:pt x="1902470" y="1550144"/>
                  </a:lnTo>
                  <a:lnTo>
                    <a:pt x="1899610" y="1541558"/>
                  </a:lnTo>
                  <a:lnTo>
                    <a:pt x="1896750" y="1532653"/>
                  </a:lnTo>
                  <a:lnTo>
                    <a:pt x="1894843" y="1523430"/>
                  </a:lnTo>
                  <a:lnTo>
                    <a:pt x="1892937" y="1513889"/>
                  </a:lnTo>
                  <a:lnTo>
                    <a:pt x="1891983" y="1504666"/>
                  </a:lnTo>
                  <a:lnTo>
                    <a:pt x="1891348" y="1494807"/>
                  </a:lnTo>
                  <a:lnTo>
                    <a:pt x="1890712" y="1484948"/>
                  </a:lnTo>
                  <a:lnTo>
                    <a:pt x="1891348" y="1475407"/>
                  </a:lnTo>
                  <a:lnTo>
                    <a:pt x="1891983" y="1465548"/>
                  </a:lnTo>
                  <a:lnTo>
                    <a:pt x="1892937" y="1456325"/>
                  </a:lnTo>
                  <a:lnTo>
                    <a:pt x="1894843" y="1446784"/>
                  </a:lnTo>
                  <a:lnTo>
                    <a:pt x="1896750" y="1437561"/>
                  </a:lnTo>
                  <a:lnTo>
                    <a:pt x="1899610" y="1428656"/>
                  </a:lnTo>
                  <a:lnTo>
                    <a:pt x="1902470" y="1419751"/>
                  </a:lnTo>
                  <a:lnTo>
                    <a:pt x="1905647" y="1411164"/>
                  </a:lnTo>
                  <a:lnTo>
                    <a:pt x="1909460" y="1402577"/>
                  </a:lnTo>
                  <a:lnTo>
                    <a:pt x="1913591" y="1394626"/>
                  </a:lnTo>
                  <a:lnTo>
                    <a:pt x="1918040" y="1386676"/>
                  </a:lnTo>
                  <a:lnTo>
                    <a:pt x="1923124" y="1378725"/>
                  </a:lnTo>
                  <a:lnTo>
                    <a:pt x="1928526" y="1371410"/>
                  </a:lnTo>
                  <a:lnTo>
                    <a:pt x="1933928" y="1364413"/>
                  </a:lnTo>
                  <a:lnTo>
                    <a:pt x="1940284" y="1357099"/>
                  </a:lnTo>
                  <a:lnTo>
                    <a:pt x="1946321" y="1350738"/>
                  </a:lnTo>
                  <a:lnTo>
                    <a:pt x="1952994" y="1344695"/>
                  </a:lnTo>
                  <a:lnTo>
                    <a:pt x="1959985" y="1338653"/>
                  </a:lnTo>
                  <a:lnTo>
                    <a:pt x="1967294" y="1332610"/>
                  </a:lnTo>
                  <a:lnTo>
                    <a:pt x="1974285" y="1327840"/>
                  </a:lnTo>
                  <a:lnTo>
                    <a:pt x="1982229" y="1322751"/>
                  </a:lnTo>
                  <a:lnTo>
                    <a:pt x="1990173" y="1317981"/>
                  </a:lnTo>
                  <a:lnTo>
                    <a:pt x="1998435" y="1314164"/>
                  </a:lnTo>
                  <a:lnTo>
                    <a:pt x="2006697" y="1310030"/>
                  </a:lnTo>
                  <a:lnTo>
                    <a:pt x="2015277" y="1306849"/>
                  </a:lnTo>
                  <a:lnTo>
                    <a:pt x="2023856" y="1303669"/>
                  </a:lnTo>
                  <a:lnTo>
                    <a:pt x="2033072" y="1301125"/>
                  </a:lnTo>
                  <a:lnTo>
                    <a:pt x="2042287" y="1298899"/>
                  </a:lnTo>
                  <a:lnTo>
                    <a:pt x="2051820" y="1297308"/>
                  </a:lnTo>
                  <a:lnTo>
                    <a:pt x="2061035" y="1296036"/>
                  </a:lnTo>
                  <a:lnTo>
                    <a:pt x="2070886" y="1295400"/>
                  </a:lnTo>
                  <a:close/>
                  <a:moveTo>
                    <a:pt x="559268" y="1295400"/>
                  </a:moveTo>
                  <a:lnTo>
                    <a:pt x="569437" y="1295400"/>
                  </a:lnTo>
                  <a:lnTo>
                    <a:pt x="578969" y="1295400"/>
                  </a:lnTo>
                  <a:lnTo>
                    <a:pt x="588502" y="1296036"/>
                  </a:lnTo>
                  <a:lnTo>
                    <a:pt x="598035" y="1297308"/>
                  </a:lnTo>
                  <a:lnTo>
                    <a:pt x="607568" y="1298899"/>
                  </a:lnTo>
                  <a:lnTo>
                    <a:pt x="616466" y="1301125"/>
                  </a:lnTo>
                  <a:lnTo>
                    <a:pt x="625363" y="1303669"/>
                  </a:lnTo>
                  <a:lnTo>
                    <a:pt x="634579" y="1306849"/>
                  </a:lnTo>
                  <a:lnTo>
                    <a:pt x="643158" y="1310030"/>
                  </a:lnTo>
                  <a:lnTo>
                    <a:pt x="651420" y="1314164"/>
                  </a:lnTo>
                  <a:lnTo>
                    <a:pt x="659682" y="1317981"/>
                  </a:lnTo>
                  <a:lnTo>
                    <a:pt x="667626" y="1322751"/>
                  </a:lnTo>
                  <a:lnTo>
                    <a:pt x="674935" y="1327840"/>
                  </a:lnTo>
                  <a:lnTo>
                    <a:pt x="682561" y="1332610"/>
                  </a:lnTo>
                  <a:lnTo>
                    <a:pt x="689870" y="1338653"/>
                  </a:lnTo>
                  <a:lnTo>
                    <a:pt x="696543" y="1344695"/>
                  </a:lnTo>
                  <a:lnTo>
                    <a:pt x="703216" y="1350738"/>
                  </a:lnTo>
                  <a:lnTo>
                    <a:pt x="709571" y="1357099"/>
                  </a:lnTo>
                  <a:lnTo>
                    <a:pt x="715291" y="1364413"/>
                  </a:lnTo>
                  <a:lnTo>
                    <a:pt x="721011" y="1371410"/>
                  </a:lnTo>
                  <a:lnTo>
                    <a:pt x="726413" y="1378725"/>
                  </a:lnTo>
                  <a:lnTo>
                    <a:pt x="731180" y="1386676"/>
                  </a:lnTo>
                  <a:lnTo>
                    <a:pt x="735946" y="1394626"/>
                  </a:lnTo>
                  <a:lnTo>
                    <a:pt x="740077" y="1402577"/>
                  </a:lnTo>
                  <a:lnTo>
                    <a:pt x="743890" y="1411164"/>
                  </a:lnTo>
                  <a:lnTo>
                    <a:pt x="747386" y="1419751"/>
                  </a:lnTo>
                  <a:lnTo>
                    <a:pt x="750246" y="1428656"/>
                  </a:lnTo>
                  <a:lnTo>
                    <a:pt x="752788" y="1437561"/>
                  </a:lnTo>
                  <a:lnTo>
                    <a:pt x="755012" y="1446784"/>
                  </a:lnTo>
                  <a:lnTo>
                    <a:pt x="756919" y="1456325"/>
                  </a:lnTo>
                  <a:lnTo>
                    <a:pt x="757872" y="1465548"/>
                  </a:lnTo>
                  <a:lnTo>
                    <a:pt x="758507" y="1475407"/>
                  </a:lnTo>
                  <a:lnTo>
                    <a:pt x="758825" y="1484948"/>
                  </a:lnTo>
                  <a:lnTo>
                    <a:pt x="758507" y="1494807"/>
                  </a:lnTo>
                  <a:lnTo>
                    <a:pt x="757872" y="1504666"/>
                  </a:lnTo>
                  <a:lnTo>
                    <a:pt x="756919" y="1513889"/>
                  </a:lnTo>
                  <a:lnTo>
                    <a:pt x="755012" y="1523430"/>
                  </a:lnTo>
                  <a:lnTo>
                    <a:pt x="752788" y="1532653"/>
                  </a:lnTo>
                  <a:lnTo>
                    <a:pt x="750246" y="1541558"/>
                  </a:lnTo>
                  <a:lnTo>
                    <a:pt x="747386" y="1550144"/>
                  </a:lnTo>
                  <a:lnTo>
                    <a:pt x="743890" y="1559049"/>
                  </a:lnTo>
                  <a:lnTo>
                    <a:pt x="740077" y="1567318"/>
                  </a:lnTo>
                  <a:lnTo>
                    <a:pt x="735946" y="1575587"/>
                  </a:lnTo>
                  <a:lnTo>
                    <a:pt x="731180" y="1583538"/>
                  </a:lnTo>
                  <a:lnTo>
                    <a:pt x="726413" y="1591489"/>
                  </a:lnTo>
                  <a:lnTo>
                    <a:pt x="721011" y="1598485"/>
                  </a:lnTo>
                  <a:lnTo>
                    <a:pt x="715291" y="1605800"/>
                  </a:lnTo>
                  <a:lnTo>
                    <a:pt x="709571" y="1612479"/>
                  </a:lnTo>
                  <a:lnTo>
                    <a:pt x="703216" y="1619476"/>
                  </a:lnTo>
                  <a:lnTo>
                    <a:pt x="696543" y="1625518"/>
                  </a:lnTo>
                  <a:lnTo>
                    <a:pt x="689870" y="1631561"/>
                  </a:lnTo>
                  <a:lnTo>
                    <a:pt x="682561" y="1636967"/>
                  </a:lnTo>
                  <a:lnTo>
                    <a:pt x="674935" y="1642374"/>
                  </a:lnTo>
                  <a:lnTo>
                    <a:pt x="667626" y="1647462"/>
                  </a:lnTo>
                  <a:lnTo>
                    <a:pt x="659682" y="1651915"/>
                  </a:lnTo>
                  <a:lnTo>
                    <a:pt x="651420" y="1656049"/>
                  </a:lnTo>
                  <a:lnTo>
                    <a:pt x="643158" y="1660184"/>
                  </a:lnTo>
                  <a:lnTo>
                    <a:pt x="634579" y="1663364"/>
                  </a:lnTo>
                  <a:lnTo>
                    <a:pt x="625363" y="1666226"/>
                  </a:lnTo>
                  <a:lnTo>
                    <a:pt x="616466" y="1669089"/>
                  </a:lnTo>
                  <a:lnTo>
                    <a:pt x="607568" y="1670997"/>
                  </a:lnTo>
                  <a:lnTo>
                    <a:pt x="598035" y="1672905"/>
                  </a:lnTo>
                  <a:lnTo>
                    <a:pt x="588502" y="1673859"/>
                  </a:lnTo>
                  <a:lnTo>
                    <a:pt x="578969" y="1674495"/>
                  </a:lnTo>
                  <a:lnTo>
                    <a:pt x="569437" y="1674813"/>
                  </a:lnTo>
                  <a:lnTo>
                    <a:pt x="559268" y="1674495"/>
                  </a:lnTo>
                  <a:lnTo>
                    <a:pt x="549735" y="1673859"/>
                  </a:lnTo>
                  <a:lnTo>
                    <a:pt x="540202" y="1672905"/>
                  </a:lnTo>
                  <a:lnTo>
                    <a:pt x="530669" y="1670997"/>
                  </a:lnTo>
                  <a:lnTo>
                    <a:pt x="521772" y="1669089"/>
                  </a:lnTo>
                  <a:lnTo>
                    <a:pt x="512874" y="1666226"/>
                  </a:lnTo>
                  <a:lnTo>
                    <a:pt x="503659" y="1663364"/>
                  </a:lnTo>
                  <a:lnTo>
                    <a:pt x="495079" y="1660184"/>
                  </a:lnTo>
                  <a:lnTo>
                    <a:pt x="486817" y="1656049"/>
                  </a:lnTo>
                  <a:lnTo>
                    <a:pt x="478555" y="1651915"/>
                  </a:lnTo>
                  <a:lnTo>
                    <a:pt x="470611" y="1647462"/>
                  </a:lnTo>
                  <a:lnTo>
                    <a:pt x="462985" y="1642374"/>
                  </a:lnTo>
                  <a:lnTo>
                    <a:pt x="455676" y="1636967"/>
                  </a:lnTo>
                  <a:lnTo>
                    <a:pt x="448368" y="1631561"/>
                  </a:lnTo>
                  <a:lnTo>
                    <a:pt x="441377" y="1625518"/>
                  </a:lnTo>
                  <a:lnTo>
                    <a:pt x="435021" y="1619476"/>
                  </a:lnTo>
                  <a:lnTo>
                    <a:pt x="428666" y="1612479"/>
                  </a:lnTo>
                  <a:lnTo>
                    <a:pt x="422946" y="1605800"/>
                  </a:lnTo>
                  <a:lnTo>
                    <a:pt x="416909" y="1598485"/>
                  </a:lnTo>
                  <a:lnTo>
                    <a:pt x="411507" y="1591489"/>
                  </a:lnTo>
                  <a:lnTo>
                    <a:pt x="407058" y="1583538"/>
                  </a:lnTo>
                  <a:lnTo>
                    <a:pt x="402291" y="1575587"/>
                  </a:lnTo>
                  <a:lnTo>
                    <a:pt x="397843" y="1567318"/>
                  </a:lnTo>
                  <a:lnTo>
                    <a:pt x="394347" y="1559049"/>
                  </a:lnTo>
                  <a:lnTo>
                    <a:pt x="390852" y="1550144"/>
                  </a:lnTo>
                  <a:lnTo>
                    <a:pt x="387992" y="1541558"/>
                  </a:lnTo>
                  <a:lnTo>
                    <a:pt x="385450" y="1532653"/>
                  </a:lnTo>
                  <a:lnTo>
                    <a:pt x="383225" y="1523430"/>
                  </a:lnTo>
                  <a:lnTo>
                    <a:pt x="381319" y="1513889"/>
                  </a:lnTo>
                  <a:lnTo>
                    <a:pt x="380366" y="1504666"/>
                  </a:lnTo>
                  <a:lnTo>
                    <a:pt x="379730" y="1494807"/>
                  </a:lnTo>
                  <a:lnTo>
                    <a:pt x="379412" y="1484948"/>
                  </a:lnTo>
                  <a:lnTo>
                    <a:pt x="379730" y="1475407"/>
                  </a:lnTo>
                  <a:lnTo>
                    <a:pt x="380366" y="1465548"/>
                  </a:lnTo>
                  <a:lnTo>
                    <a:pt x="381319" y="1456325"/>
                  </a:lnTo>
                  <a:lnTo>
                    <a:pt x="383225" y="1446784"/>
                  </a:lnTo>
                  <a:lnTo>
                    <a:pt x="385450" y="1437561"/>
                  </a:lnTo>
                  <a:lnTo>
                    <a:pt x="387992" y="1428656"/>
                  </a:lnTo>
                  <a:lnTo>
                    <a:pt x="390852" y="1419751"/>
                  </a:lnTo>
                  <a:lnTo>
                    <a:pt x="394347" y="1411164"/>
                  </a:lnTo>
                  <a:lnTo>
                    <a:pt x="397843" y="1402577"/>
                  </a:lnTo>
                  <a:lnTo>
                    <a:pt x="402291" y="1394626"/>
                  </a:lnTo>
                  <a:lnTo>
                    <a:pt x="407058" y="1386676"/>
                  </a:lnTo>
                  <a:lnTo>
                    <a:pt x="411507" y="1378725"/>
                  </a:lnTo>
                  <a:lnTo>
                    <a:pt x="416909" y="1371410"/>
                  </a:lnTo>
                  <a:lnTo>
                    <a:pt x="422946" y="1364413"/>
                  </a:lnTo>
                  <a:lnTo>
                    <a:pt x="428666" y="1357099"/>
                  </a:lnTo>
                  <a:lnTo>
                    <a:pt x="435021" y="1350738"/>
                  </a:lnTo>
                  <a:lnTo>
                    <a:pt x="441377" y="1344695"/>
                  </a:lnTo>
                  <a:lnTo>
                    <a:pt x="448368" y="1338653"/>
                  </a:lnTo>
                  <a:lnTo>
                    <a:pt x="455676" y="1332610"/>
                  </a:lnTo>
                  <a:lnTo>
                    <a:pt x="462985" y="1327840"/>
                  </a:lnTo>
                  <a:lnTo>
                    <a:pt x="470611" y="1322751"/>
                  </a:lnTo>
                  <a:lnTo>
                    <a:pt x="478555" y="1317981"/>
                  </a:lnTo>
                  <a:lnTo>
                    <a:pt x="486817" y="1314164"/>
                  </a:lnTo>
                  <a:lnTo>
                    <a:pt x="495079" y="1310030"/>
                  </a:lnTo>
                  <a:lnTo>
                    <a:pt x="503659" y="1306849"/>
                  </a:lnTo>
                  <a:lnTo>
                    <a:pt x="512874" y="1303669"/>
                  </a:lnTo>
                  <a:lnTo>
                    <a:pt x="521772" y="1301125"/>
                  </a:lnTo>
                  <a:lnTo>
                    <a:pt x="530669" y="1298899"/>
                  </a:lnTo>
                  <a:lnTo>
                    <a:pt x="540202" y="1297308"/>
                  </a:lnTo>
                  <a:lnTo>
                    <a:pt x="549735" y="1296036"/>
                  </a:lnTo>
                  <a:lnTo>
                    <a:pt x="559268" y="1295400"/>
                  </a:lnTo>
                  <a:close/>
                  <a:moveTo>
                    <a:pt x="1493842" y="393700"/>
                  </a:moveTo>
                  <a:lnTo>
                    <a:pt x="1493842" y="648756"/>
                  </a:lnTo>
                  <a:lnTo>
                    <a:pt x="1238250" y="648756"/>
                  </a:lnTo>
                  <a:lnTo>
                    <a:pt x="1238250" y="894295"/>
                  </a:lnTo>
                  <a:lnTo>
                    <a:pt x="1493842" y="894295"/>
                  </a:lnTo>
                  <a:lnTo>
                    <a:pt x="1493842" y="1149350"/>
                  </a:lnTo>
                  <a:lnTo>
                    <a:pt x="1740214" y="1149350"/>
                  </a:lnTo>
                  <a:lnTo>
                    <a:pt x="1740214" y="894295"/>
                  </a:lnTo>
                  <a:lnTo>
                    <a:pt x="1995488" y="894295"/>
                  </a:lnTo>
                  <a:lnTo>
                    <a:pt x="1995488" y="648756"/>
                  </a:lnTo>
                  <a:lnTo>
                    <a:pt x="1740214" y="648756"/>
                  </a:lnTo>
                  <a:lnTo>
                    <a:pt x="1740214" y="393700"/>
                  </a:lnTo>
                  <a:lnTo>
                    <a:pt x="1493842" y="393700"/>
                  </a:lnTo>
                  <a:close/>
                  <a:moveTo>
                    <a:pt x="554872" y="306387"/>
                  </a:moveTo>
                  <a:lnTo>
                    <a:pt x="544412" y="306705"/>
                  </a:lnTo>
                  <a:lnTo>
                    <a:pt x="532368" y="307974"/>
                  </a:lnTo>
                  <a:lnTo>
                    <a:pt x="525395" y="308926"/>
                  </a:lnTo>
                  <a:lnTo>
                    <a:pt x="518739" y="309877"/>
                  </a:lnTo>
                  <a:lnTo>
                    <a:pt x="511131" y="311464"/>
                  </a:lnTo>
                  <a:lnTo>
                    <a:pt x="503524" y="313367"/>
                  </a:lnTo>
                  <a:lnTo>
                    <a:pt x="495600" y="315271"/>
                  </a:lnTo>
                  <a:lnTo>
                    <a:pt x="487676" y="317809"/>
                  </a:lnTo>
                  <a:lnTo>
                    <a:pt x="479752" y="320665"/>
                  </a:lnTo>
                  <a:lnTo>
                    <a:pt x="471511" y="324155"/>
                  </a:lnTo>
                  <a:lnTo>
                    <a:pt x="463587" y="327963"/>
                  </a:lnTo>
                  <a:lnTo>
                    <a:pt x="455980" y="332405"/>
                  </a:lnTo>
                  <a:lnTo>
                    <a:pt x="448056" y="336846"/>
                  </a:lnTo>
                  <a:lnTo>
                    <a:pt x="440449" y="342240"/>
                  </a:lnTo>
                  <a:lnTo>
                    <a:pt x="433159" y="348586"/>
                  </a:lnTo>
                  <a:lnTo>
                    <a:pt x="426186" y="354932"/>
                  </a:lnTo>
                  <a:lnTo>
                    <a:pt x="419213" y="362229"/>
                  </a:lnTo>
                  <a:lnTo>
                    <a:pt x="412873" y="370161"/>
                  </a:lnTo>
                  <a:lnTo>
                    <a:pt x="406851" y="378728"/>
                  </a:lnTo>
                  <a:lnTo>
                    <a:pt x="401146" y="387929"/>
                  </a:lnTo>
                  <a:lnTo>
                    <a:pt x="398610" y="393006"/>
                  </a:lnTo>
                  <a:lnTo>
                    <a:pt x="396708" y="398400"/>
                  </a:lnTo>
                  <a:lnTo>
                    <a:pt x="394490" y="403476"/>
                  </a:lnTo>
                  <a:lnTo>
                    <a:pt x="392271" y="409187"/>
                  </a:lnTo>
                  <a:lnTo>
                    <a:pt x="390369" y="414898"/>
                  </a:lnTo>
                  <a:lnTo>
                    <a:pt x="388784" y="420927"/>
                  </a:lnTo>
                  <a:lnTo>
                    <a:pt x="386883" y="427272"/>
                  </a:lnTo>
                  <a:lnTo>
                    <a:pt x="385932" y="433618"/>
                  </a:lnTo>
                  <a:lnTo>
                    <a:pt x="369450" y="491364"/>
                  </a:lnTo>
                  <a:lnTo>
                    <a:pt x="298450" y="771525"/>
                  </a:lnTo>
                  <a:lnTo>
                    <a:pt x="335535" y="771525"/>
                  </a:lnTo>
                  <a:lnTo>
                    <a:pt x="858838" y="771525"/>
                  </a:lnTo>
                  <a:lnTo>
                    <a:pt x="858838" y="306387"/>
                  </a:lnTo>
                  <a:lnTo>
                    <a:pt x="569769" y="306387"/>
                  </a:lnTo>
                  <a:lnTo>
                    <a:pt x="562796" y="306387"/>
                  </a:lnTo>
                  <a:lnTo>
                    <a:pt x="554872" y="306387"/>
                  </a:lnTo>
                  <a:close/>
                  <a:moveTo>
                    <a:pt x="863817" y="0"/>
                  </a:moveTo>
                  <a:lnTo>
                    <a:pt x="870801" y="0"/>
                  </a:lnTo>
                  <a:lnTo>
                    <a:pt x="877786" y="0"/>
                  </a:lnTo>
                  <a:lnTo>
                    <a:pt x="884770" y="635"/>
                  </a:lnTo>
                  <a:lnTo>
                    <a:pt x="891119" y="1588"/>
                  </a:lnTo>
                  <a:lnTo>
                    <a:pt x="898103" y="2541"/>
                  </a:lnTo>
                  <a:lnTo>
                    <a:pt x="904452" y="4446"/>
                  </a:lnTo>
                  <a:lnTo>
                    <a:pt x="910802" y="6034"/>
                  </a:lnTo>
                  <a:lnTo>
                    <a:pt x="917151" y="7939"/>
                  </a:lnTo>
                  <a:lnTo>
                    <a:pt x="923183" y="10480"/>
                  </a:lnTo>
                  <a:lnTo>
                    <a:pt x="929215" y="13338"/>
                  </a:lnTo>
                  <a:lnTo>
                    <a:pt x="934929" y="16196"/>
                  </a:lnTo>
                  <a:lnTo>
                    <a:pt x="940643" y="19372"/>
                  </a:lnTo>
                  <a:lnTo>
                    <a:pt x="946040" y="23183"/>
                  </a:lnTo>
                  <a:lnTo>
                    <a:pt x="951437" y="26676"/>
                  </a:lnTo>
                  <a:lnTo>
                    <a:pt x="956516" y="30487"/>
                  </a:lnTo>
                  <a:lnTo>
                    <a:pt x="961596" y="34932"/>
                  </a:lnTo>
                  <a:lnTo>
                    <a:pt x="966358" y="39696"/>
                  </a:lnTo>
                  <a:lnTo>
                    <a:pt x="970485" y="44142"/>
                  </a:lnTo>
                  <a:lnTo>
                    <a:pt x="974929" y="48905"/>
                  </a:lnTo>
                  <a:lnTo>
                    <a:pt x="978739" y="53986"/>
                  </a:lnTo>
                  <a:lnTo>
                    <a:pt x="982866" y="59385"/>
                  </a:lnTo>
                  <a:lnTo>
                    <a:pt x="986040" y="64784"/>
                  </a:lnTo>
                  <a:lnTo>
                    <a:pt x="989215" y="70500"/>
                  </a:lnTo>
                  <a:lnTo>
                    <a:pt x="992707" y="76216"/>
                  </a:lnTo>
                  <a:lnTo>
                    <a:pt x="994929" y="82250"/>
                  </a:lnTo>
                  <a:lnTo>
                    <a:pt x="997469" y="88601"/>
                  </a:lnTo>
                  <a:lnTo>
                    <a:pt x="999691" y="94635"/>
                  </a:lnTo>
                  <a:lnTo>
                    <a:pt x="1001596" y="100986"/>
                  </a:lnTo>
                  <a:lnTo>
                    <a:pt x="1002866" y="107655"/>
                  </a:lnTo>
                  <a:lnTo>
                    <a:pt x="1004136" y="114324"/>
                  </a:lnTo>
                  <a:lnTo>
                    <a:pt x="1005088" y="121310"/>
                  </a:lnTo>
                  <a:lnTo>
                    <a:pt x="1005406" y="127979"/>
                  </a:lnTo>
                  <a:lnTo>
                    <a:pt x="1005723" y="134966"/>
                  </a:lnTo>
                  <a:lnTo>
                    <a:pt x="1005723" y="146398"/>
                  </a:lnTo>
                  <a:lnTo>
                    <a:pt x="2451767" y="146398"/>
                  </a:lnTo>
                  <a:lnTo>
                    <a:pt x="2462243" y="146715"/>
                  </a:lnTo>
                  <a:lnTo>
                    <a:pt x="2472720" y="147033"/>
                  </a:lnTo>
                  <a:lnTo>
                    <a:pt x="2482879" y="147986"/>
                  </a:lnTo>
                  <a:lnTo>
                    <a:pt x="2492402" y="148621"/>
                  </a:lnTo>
                  <a:lnTo>
                    <a:pt x="2502244" y="149891"/>
                  </a:lnTo>
                  <a:lnTo>
                    <a:pt x="2511133" y="151479"/>
                  </a:lnTo>
                  <a:lnTo>
                    <a:pt x="2520339" y="152749"/>
                  </a:lnTo>
                  <a:lnTo>
                    <a:pt x="2529228" y="154972"/>
                  </a:lnTo>
                  <a:lnTo>
                    <a:pt x="2537799" y="157195"/>
                  </a:lnTo>
                  <a:lnTo>
                    <a:pt x="2546053" y="159418"/>
                  </a:lnTo>
                  <a:lnTo>
                    <a:pt x="2553990" y="162276"/>
                  </a:lnTo>
                  <a:lnTo>
                    <a:pt x="2561927" y="165134"/>
                  </a:lnTo>
                  <a:lnTo>
                    <a:pt x="2569546" y="168310"/>
                  </a:lnTo>
                  <a:lnTo>
                    <a:pt x="2577165" y="171486"/>
                  </a:lnTo>
                  <a:lnTo>
                    <a:pt x="2584149" y="175296"/>
                  </a:lnTo>
                  <a:lnTo>
                    <a:pt x="2591133" y="178790"/>
                  </a:lnTo>
                  <a:lnTo>
                    <a:pt x="2597800" y="183235"/>
                  </a:lnTo>
                  <a:lnTo>
                    <a:pt x="2604467" y="187046"/>
                  </a:lnTo>
                  <a:lnTo>
                    <a:pt x="2610499" y="191810"/>
                  </a:lnTo>
                  <a:lnTo>
                    <a:pt x="2616531" y="196256"/>
                  </a:lnTo>
                  <a:lnTo>
                    <a:pt x="2622562" y="201019"/>
                  </a:lnTo>
                  <a:lnTo>
                    <a:pt x="2628277" y="206100"/>
                  </a:lnTo>
                  <a:lnTo>
                    <a:pt x="2633673" y="211499"/>
                  </a:lnTo>
                  <a:lnTo>
                    <a:pt x="2639070" y="216897"/>
                  </a:lnTo>
                  <a:lnTo>
                    <a:pt x="2644150" y="222614"/>
                  </a:lnTo>
                  <a:lnTo>
                    <a:pt x="2649229" y="228330"/>
                  </a:lnTo>
                  <a:lnTo>
                    <a:pt x="2653991" y="234363"/>
                  </a:lnTo>
                  <a:lnTo>
                    <a:pt x="2658118" y="240715"/>
                  </a:lnTo>
                  <a:lnTo>
                    <a:pt x="2662880" y="247066"/>
                  </a:lnTo>
                  <a:lnTo>
                    <a:pt x="2667007" y="253417"/>
                  </a:lnTo>
                  <a:lnTo>
                    <a:pt x="2671134" y="260404"/>
                  </a:lnTo>
                  <a:lnTo>
                    <a:pt x="2674943" y="267390"/>
                  </a:lnTo>
                  <a:lnTo>
                    <a:pt x="2678753" y="274377"/>
                  </a:lnTo>
                  <a:lnTo>
                    <a:pt x="2681928" y="281681"/>
                  </a:lnTo>
                  <a:lnTo>
                    <a:pt x="2688912" y="296606"/>
                  </a:lnTo>
                  <a:lnTo>
                    <a:pt x="2694626" y="312167"/>
                  </a:lnTo>
                  <a:lnTo>
                    <a:pt x="2700023" y="328363"/>
                  </a:lnTo>
                  <a:lnTo>
                    <a:pt x="2705103" y="345194"/>
                  </a:lnTo>
                  <a:lnTo>
                    <a:pt x="2709229" y="362660"/>
                  </a:lnTo>
                  <a:lnTo>
                    <a:pt x="2713039" y="380126"/>
                  </a:lnTo>
                  <a:lnTo>
                    <a:pt x="2716214" y="398545"/>
                  </a:lnTo>
                  <a:lnTo>
                    <a:pt x="2719071" y="417281"/>
                  </a:lnTo>
                  <a:lnTo>
                    <a:pt x="2721293" y="436335"/>
                  </a:lnTo>
                  <a:lnTo>
                    <a:pt x="2723198" y="456024"/>
                  </a:lnTo>
                  <a:lnTo>
                    <a:pt x="2724785" y="475713"/>
                  </a:lnTo>
                  <a:lnTo>
                    <a:pt x="2725738" y="496355"/>
                  </a:lnTo>
                  <a:lnTo>
                    <a:pt x="2726690" y="516997"/>
                  </a:lnTo>
                  <a:lnTo>
                    <a:pt x="2727007" y="537638"/>
                  </a:lnTo>
                  <a:lnTo>
                    <a:pt x="2727325" y="558915"/>
                  </a:lnTo>
                  <a:lnTo>
                    <a:pt x="2727325" y="1132121"/>
                  </a:lnTo>
                  <a:lnTo>
                    <a:pt x="2727325" y="1142283"/>
                  </a:lnTo>
                  <a:lnTo>
                    <a:pt x="2727007" y="1152445"/>
                  </a:lnTo>
                  <a:lnTo>
                    <a:pt x="2726373" y="1161972"/>
                  </a:lnTo>
                  <a:lnTo>
                    <a:pt x="2725420" y="1172134"/>
                  </a:lnTo>
                  <a:lnTo>
                    <a:pt x="2724468" y="1181979"/>
                  </a:lnTo>
                  <a:lnTo>
                    <a:pt x="2722881" y="1191505"/>
                  </a:lnTo>
                  <a:lnTo>
                    <a:pt x="2721611" y="1201350"/>
                  </a:lnTo>
                  <a:lnTo>
                    <a:pt x="2719706" y="1210877"/>
                  </a:lnTo>
                  <a:lnTo>
                    <a:pt x="2717801" y="1220404"/>
                  </a:lnTo>
                  <a:lnTo>
                    <a:pt x="2715896" y="1229613"/>
                  </a:lnTo>
                  <a:lnTo>
                    <a:pt x="2713357" y="1239140"/>
                  </a:lnTo>
                  <a:lnTo>
                    <a:pt x="2710817" y="1248350"/>
                  </a:lnTo>
                  <a:lnTo>
                    <a:pt x="2707960" y="1257242"/>
                  </a:lnTo>
                  <a:lnTo>
                    <a:pt x="2705103" y="1266768"/>
                  </a:lnTo>
                  <a:lnTo>
                    <a:pt x="2701928" y="1275660"/>
                  </a:lnTo>
                  <a:lnTo>
                    <a:pt x="2698119" y="1284235"/>
                  </a:lnTo>
                  <a:lnTo>
                    <a:pt x="2694626" y="1293444"/>
                  </a:lnTo>
                  <a:lnTo>
                    <a:pt x="2691134" y="1302018"/>
                  </a:lnTo>
                  <a:lnTo>
                    <a:pt x="2687007" y="1310593"/>
                  </a:lnTo>
                  <a:lnTo>
                    <a:pt x="2682880" y="1318849"/>
                  </a:lnTo>
                  <a:lnTo>
                    <a:pt x="2673674" y="1335363"/>
                  </a:lnTo>
                  <a:lnTo>
                    <a:pt x="2664150" y="1351558"/>
                  </a:lnTo>
                  <a:lnTo>
                    <a:pt x="2653673" y="1367437"/>
                  </a:lnTo>
                  <a:lnTo>
                    <a:pt x="2642880" y="1382680"/>
                  </a:lnTo>
                  <a:lnTo>
                    <a:pt x="2630816" y="1396970"/>
                  </a:lnTo>
                  <a:lnTo>
                    <a:pt x="2618753" y="1410943"/>
                  </a:lnTo>
                  <a:lnTo>
                    <a:pt x="2605737" y="1424598"/>
                  </a:lnTo>
                  <a:lnTo>
                    <a:pt x="2592086" y="1437619"/>
                  </a:lnTo>
                  <a:lnTo>
                    <a:pt x="2578117" y="1449686"/>
                  </a:lnTo>
                  <a:lnTo>
                    <a:pt x="2563514" y="1461436"/>
                  </a:lnTo>
                  <a:lnTo>
                    <a:pt x="2548276" y="1472233"/>
                  </a:lnTo>
                  <a:lnTo>
                    <a:pt x="2532403" y="1482395"/>
                  </a:lnTo>
                  <a:lnTo>
                    <a:pt x="2516212" y="1492240"/>
                  </a:lnTo>
                  <a:lnTo>
                    <a:pt x="2499704" y="1500814"/>
                  </a:lnTo>
                  <a:lnTo>
                    <a:pt x="2491450" y="1505260"/>
                  </a:lnTo>
                  <a:lnTo>
                    <a:pt x="2482879" y="1509071"/>
                  </a:lnTo>
                  <a:lnTo>
                    <a:pt x="2473989" y="1512882"/>
                  </a:lnTo>
                  <a:lnTo>
                    <a:pt x="2465101" y="1516375"/>
                  </a:lnTo>
                  <a:lnTo>
                    <a:pt x="2456211" y="1519551"/>
                  </a:lnTo>
                  <a:lnTo>
                    <a:pt x="2447323" y="1522726"/>
                  </a:lnTo>
                  <a:lnTo>
                    <a:pt x="2438116" y="1525902"/>
                  </a:lnTo>
                  <a:lnTo>
                    <a:pt x="2428910" y="1528442"/>
                  </a:lnTo>
                  <a:lnTo>
                    <a:pt x="2420021" y="1530983"/>
                  </a:lnTo>
                  <a:lnTo>
                    <a:pt x="2410497" y="1533523"/>
                  </a:lnTo>
                  <a:lnTo>
                    <a:pt x="2400973" y="1535746"/>
                  </a:lnTo>
                  <a:lnTo>
                    <a:pt x="2391449" y="1537652"/>
                  </a:lnTo>
                  <a:lnTo>
                    <a:pt x="2381925" y="1539240"/>
                  </a:lnTo>
                  <a:lnTo>
                    <a:pt x="2381197" y="1539358"/>
                  </a:lnTo>
                  <a:lnTo>
                    <a:pt x="2382196" y="1532525"/>
                  </a:lnTo>
                  <a:lnTo>
                    <a:pt x="2384422" y="1516666"/>
                  </a:lnTo>
                  <a:lnTo>
                    <a:pt x="2385694" y="1500807"/>
                  </a:lnTo>
                  <a:lnTo>
                    <a:pt x="2386012" y="1484948"/>
                  </a:lnTo>
                  <a:lnTo>
                    <a:pt x="2385694" y="1469089"/>
                  </a:lnTo>
                  <a:lnTo>
                    <a:pt x="2384422" y="1453548"/>
                  </a:lnTo>
                  <a:lnTo>
                    <a:pt x="2382196" y="1437689"/>
                  </a:lnTo>
                  <a:lnTo>
                    <a:pt x="2379970" y="1422465"/>
                  </a:lnTo>
                  <a:lnTo>
                    <a:pt x="2376155" y="1407557"/>
                  </a:lnTo>
                  <a:lnTo>
                    <a:pt x="2372021" y="1392650"/>
                  </a:lnTo>
                  <a:lnTo>
                    <a:pt x="2367251" y="1378377"/>
                  </a:lnTo>
                  <a:lnTo>
                    <a:pt x="2361527" y="1364421"/>
                  </a:lnTo>
                  <a:lnTo>
                    <a:pt x="2355485" y="1350466"/>
                  </a:lnTo>
                  <a:lnTo>
                    <a:pt x="2348490" y="1337144"/>
                  </a:lnTo>
                  <a:lnTo>
                    <a:pt x="2340858" y="1324140"/>
                  </a:lnTo>
                  <a:lnTo>
                    <a:pt x="2332908" y="1311453"/>
                  </a:lnTo>
                  <a:lnTo>
                    <a:pt x="2324005" y="1299400"/>
                  </a:lnTo>
                  <a:lnTo>
                    <a:pt x="2315101" y="1287665"/>
                  </a:lnTo>
                  <a:lnTo>
                    <a:pt x="2305244" y="1276246"/>
                  </a:lnTo>
                  <a:lnTo>
                    <a:pt x="2294750" y="1265463"/>
                  </a:lnTo>
                  <a:lnTo>
                    <a:pt x="2283938" y="1255313"/>
                  </a:lnTo>
                  <a:lnTo>
                    <a:pt x="2272809" y="1245480"/>
                  </a:lnTo>
                  <a:lnTo>
                    <a:pt x="2261043" y="1236600"/>
                  </a:lnTo>
                  <a:lnTo>
                    <a:pt x="2248642" y="1227401"/>
                  </a:lnTo>
                  <a:lnTo>
                    <a:pt x="2236240" y="1219789"/>
                  </a:lnTo>
                  <a:lnTo>
                    <a:pt x="2223203" y="1212177"/>
                  </a:lnTo>
                  <a:lnTo>
                    <a:pt x="2209848" y="1205199"/>
                  </a:lnTo>
                  <a:lnTo>
                    <a:pt x="2195856" y="1199173"/>
                  </a:lnTo>
                  <a:lnTo>
                    <a:pt x="2181865" y="1193464"/>
                  </a:lnTo>
                  <a:lnTo>
                    <a:pt x="2167237" y="1188706"/>
                  </a:lnTo>
                  <a:lnTo>
                    <a:pt x="2152610" y="1184583"/>
                  </a:lnTo>
                  <a:lnTo>
                    <a:pt x="2137347" y="1180777"/>
                  </a:lnTo>
                  <a:lnTo>
                    <a:pt x="2122401" y="1178239"/>
                  </a:lnTo>
                  <a:lnTo>
                    <a:pt x="2106502" y="1176019"/>
                  </a:lnTo>
                  <a:lnTo>
                    <a:pt x="2090921" y="1175067"/>
                  </a:lnTo>
                  <a:lnTo>
                    <a:pt x="2074703" y="1174750"/>
                  </a:lnTo>
                  <a:lnTo>
                    <a:pt x="2058804" y="1175067"/>
                  </a:lnTo>
                  <a:lnTo>
                    <a:pt x="2043223" y="1176019"/>
                  </a:lnTo>
                  <a:lnTo>
                    <a:pt x="2027641" y="1178239"/>
                  </a:lnTo>
                  <a:lnTo>
                    <a:pt x="2012060" y="1180777"/>
                  </a:lnTo>
                  <a:lnTo>
                    <a:pt x="1997114" y="1184583"/>
                  </a:lnTo>
                  <a:lnTo>
                    <a:pt x="1982169" y="1188706"/>
                  </a:lnTo>
                  <a:lnTo>
                    <a:pt x="1967860" y="1193464"/>
                  </a:lnTo>
                  <a:lnTo>
                    <a:pt x="1965908" y="1194260"/>
                  </a:lnTo>
                  <a:lnTo>
                    <a:pt x="1960017" y="1196269"/>
                  </a:lnTo>
                  <a:lnTo>
                    <a:pt x="1946684" y="1201668"/>
                  </a:lnTo>
                  <a:lnTo>
                    <a:pt x="1933350" y="1207384"/>
                  </a:lnTo>
                  <a:lnTo>
                    <a:pt x="1920652" y="1214370"/>
                  </a:lnTo>
                  <a:lnTo>
                    <a:pt x="1908271" y="1221357"/>
                  </a:lnTo>
                  <a:lnTo>
                    <a:pt x="1896207" y="1228978"/>
                  </a:lnTo>
                  <a:lnTo>
                    <a:pt x="1884461" y="1237235"/>
                  </a:lnTo>
                  <a:lnTo>
                    <a:pt x="1873032" y="1246127"/>
                  </a:lnTo>
                  <a:lnTo>
                    <a:pt x="1862238" y="1255654"/>
                  </a:lnTo>
                  <a:lnTo>
                    <a:pt x="1851762" y="1265498"/>
                  </a:lnTo>
                  <a:lnTo>
                    <a:pt x="1842238" y="1275660"/>
                  </a:lnTo>
                  <a:lnTo>
                    <a:pt x="1832714" y="1286458"/>
                  </a:lnTo>
                  <a:lnTo>
                    <a:pt x="1823825" y="1297890"/>
                  </a:lnTo>
                  <a:lnTo>
                    <a:pt x="1815571" y="1309640"/>
                  </a:lnTo>
                  <a:lnTo>
                    <a:pt x="1807952" y="1321707"/>
                  </a:lnTo>
                  <a:lnTo>
                    <a:pt x="1800651" y="1334410"/>
                  </a:lnTo>
                  <a:lnTo>
                    <a:pt x="1793984" y="1346795"/>
                  </a:lnTo>
                  <a:lnTo>
                    <a:pt x="1788270" y="1360133"/>
                  </a:lnTo>
                  <a:lnTo>
                    <a:pt x="1782873" y="1373788"/>
                  </a:lnTo>
                  <a:lnTo>
                    <a:pt x="1778111" y="1387443"/>
                  </a:lnTo>
                  <a:lnTo>
                    <a:pt x="1774301" y="1401734"/>
                  </a:lnTo>
                  <a:lnTo>
                    <a:pt x="1770492" y="1416024"/>
                  </a:lnTo>
                  <a:lnTo>
                    <a:pt x="1767952" y="1430632"/>
                  </a:lnTo>
                  <a:lnTo>
                    <a:pt x="1767227" y="1437601"/>
                  </a:lnTo>
                  <a:lnTo>
                    <a:pt x="1767210" y="1437689"/>
                  </a:lnTo>
                  <a:lnTo>
                    <a:pt x="1765302" y="1453548"/>
                  </a:lnTo>
                  <a:lnTo>
                    <a:pt x="1764030" y="1469089"/>
                  </a:lnTo>
                  <a:lnTo>
                    <a:pt x="1763712" y="1484948"/>
                  </a:lnTo>
                  <a:lnTo>
                    <a:pt x="1764030" y="1500807"/>
                  </a:lnTo>
                  <a:lnTo>
                    <a:pt x="1765302" y="1516666"/>
                  </a:lnTo>
                  <a:lnTo>
                    <a:pt x="1767210" y="1532525"/>
                  </a:lnTo>
                  <a:lnTo>
                    <a:pt x="1769487" y="1544638"/>
                  </a:lnTo>
                  <a:lnTo>
                    <a:pt x="875287" y="1544638"/>
                  </a:lnTo>
                  <a:lnTo>
                    <a:pt x="877564" y="1532525"/>
                  </a:lnTo>
                  <a:lnTo>
                    <a:pt x="879154" y="1516666"/>
                  </a:lnTo>
                  <a:lnTo>
                    <a:pt x="880426" y="1500807"/>
                  </a:lnTo>
                  <a:lnTo>
                    <a:pt x="881062" y="1484948"/>
                  </a:lnTo>
                  <a:lnTo>
                    <a:pt x="880426" y="1469089"/>
                  </a:lnTo>
                  <a:lnTo>
                    <a:pt x="879154" y="1453548"/>
                  </a:lnTo>
                  <a:lnTo>
                    <a:pt x="877564" y="1437689"/>
                  </a:lnTo>
                  <a:lnTo>
                    <a:pt x="874702" y="1422465"/>
                  </a:lnTo>
                  <a:lnTo>
                    <a:pt x="870887" y="1407557"/>
                  </a:lnTo>
                  <a:lnTo>
                    <a:pt x="867071" y="1392650"/>
                  </a:lnTo>
                  <a:lnTo>
                    <a:pt x="861983" y="1378377"/>
                  </a:lnTo>
                  <a:lnTo>
                    <a:pt x="856577" y="1364421"/>
                  </a:lnTo>
                  <a:lnTo>
                    <a:pt x="850218" y="1350466"/>
                  </a:lnTo>
                  <a:lnTo>
                    <a:pt x="843222" y="1337144"/>
                  </a:lnTo>
                  <a:lnTo>
                    <a:pt x="835590" y="1324140"/>
                  </a:lnTo>
                  <a:lnTo>
                    <a:pt x="827640" y="1311453"/>
                  </a:lnTo>
                  <a:lnTo>
                    <a:pt x="819055" y="1299400"/>
                  </a:lnTo>
                  <a:lnTo>
                    <a:pt x="809833" y="1287665"/>
                  </a:lnTo>
                  <a:lnTo>
                    <a:pt x="799976" y="1276246"/>
                  </a:lnTo>
                  <a:lnTo>
                    <a:pt x="789482" y="1265463"/>
                  </a:lnTo>
                  <a:lnTo>
                    <a:pt x="778671" y="1255313"/>
                  </a:lnTo>
                  <a:lnTo>
                    <a:pt x="767541" y="1245480"/>
                  </a:lnTo>
                  <a:lnTo>
                    <a:pt x="756093" y="1236600"/>
                  </a:lnTo>
                  <a:lnTo>
                    <a:pt x="744010" y="1227401"/>
                  </a:lnTo>
                  <a:lnTo>
                    <a:pt x="731290" y="1219789"/>
                  </a:lnTo>
                  <a:lnTo>
                    <a:pt x="717935" y="1212177"/>
                  </a:lnTo>
                  <a:lnTo>
                    <a:pt x="704580" y="1205199"/>
                  </a:lnTo>
                  <a:lnTo>
                    <a:pt x="690906" y="1199173"/>
                  </a:lnTo>
                  <a:lnTo>
                    <a:pt x="676915" y="1193464"/>
                  </a:lnTo>
                  <a:lnTo>
                    <a:pt x="661969" y="1188706"/>
                  </a:lnTo>
                  <a:lnTo>
                    <a:pt x="647342" y="1184583"/>
                  </a:lnTo>
                  <a:lnTo>
                    <a:pt x="632715" y="1180777"/>
                  </a:lnTo>
                  <a:lnTo>
                    <a:pt x="617133" y="1178239"/>
                  </a:lnTo>
                  <a:lnTo>
                    <a:pt x="601552" y="1176019"/>
                  </a:lnTo>
                  <a:lnTo>
                    <a:pt x="585653" y="1175067"/>
                  </a:lnTo>
                  <a:lnTo>
                    <a:pt x="570071" y="1174750"/>
                  </a:lnTo>
                  <a:lnTo>
                    <a:pt x="553854" y="1175067"/>
                  </a:lnTo>
                  <a:lnTo>
                    <a:pt x="537955" y="1176019"/>
                  </a:lnTo>
                  <a:lnTo>
                    <a:pt x="522373" y="1178239"/>
                  </a:lnTo>
                  <a:lnTo>
                    <a:pt x="506792" y="1180777"/>
                  </a:lnTo>
                  <a:lnTo>
                    <a:pt x="492164" y="1184583"/>
                  </a:lnTo>
                  <a:lnTo>
                    <a:pt x="477219" y="1188706"/>
                  </a:lnTo>
                  <a:lnTo>
                    <a:pt x="462592" y="1193464"/>
                  </a:lnTo>
                  <a:lnTo>
                    <a:pt x="448600" y="1199173"/>
                  </a:lnTo>
                  <a:lnTo>
                    <a:pt x="434927" y="1205199"/>
                  </a:lnTo>
                  <a:lnTo>
                    <a:pt x="421571" y="1212177"/>
                  </a:lnTo>
                  <a:lnTo>
                    <a:pt x="408534" y="1219789"/>
                  </a:lnTo>
                  <a:lnTo>
                    <a:pt x="395497" y="1227401"/>
                  </a:lnTo>
                  <a:lnTo>
                    <a:pt x="383731" y="1236600"/>
                  </a:lnTo>
                  <a:lnTo>
                    <a:pt x="371966" y="1245480"/>
                  </a:lnTo>
                  <a:lnTo>
                    <a:pt x="360836" y="1255313"/>
                  </a:lnTo>
                  <a:lnTo>
                    <a:pt x="350024" y="1265463"/>
                  </a:lnTo>
                  <a:lnTo>
                    <a:pt x="339531" y="1276246"/>
                  </a:lnTo>
                  <a:lnTo>
                    <a:pt x="329673" y="1287665"/>
                  </a:lnTo>
                  <a:lnTo>
                    <a:pt x="320452" y="1299400"/>
                  </a:lnTo>
                  <a:lnTo>
                    <a:pt x="311866" y="1311453"/>
                  </a:lnTo>
                  <a:lnTo>
                    <a:pt x="303916" y="1324140"/>
                  </a:lnTo>
                  <a:lnTo>
                    <a:pt x="296285" y="1337144"/>
                  </a:lnTo>
                  <a:lnTo>
                    <a:pt x="289289" y="1350466"/>
                  </a:lnTo>
                  <a:lnTo>
                    <a:pt x="282929" y="1364421"/>
                  </a:lnTo>
                  <a:lnTo>
                    <a:pt x="277523" y="1378377"/>
                  </a:lnTo>
                  <a:lnTo>
                    <a:pt x="272436" y="1392650"/>
                  </a:lnTo>
                  <a:lnTo>
                    <a:pt x="268620" y="1407557"/>
                  </a:lnTo>
                  <a:lnTo>
                    <a:pt x="264804" y="1422465"/>
                  </a:lnTo>
                  <a:lnTo>
                    <a:pt x="261942" y="1437689"/>
                  </a:lnTo>
                  <a:lnTo>
                    <a:pt x="260352" y="1453548"/>
                  </a:lnTo>
                  <a:lnTo>
                    <a:pt x="259080" y="1469089"/>
                  </a:lnTo>
                  <a:lnTo>
                    <a:pt x="258762" y="1484948"/>
                  </a:lnTo>
                  <a:lnTo>
                    <a:pt x="259080" y="1500807"/>
                  </a:lnTo>
                  <a:lnTo>
                    <a:pt x="260239" y="1515247"/>
                  </a:lnTo>
                  <a:lnTo>
                    <a:pt x="248891" y="1510659"/>
                  </a:lnTo>
                  <a:lnTo>
                    <a:pt x="234605" y="1503990"/>
                  </a:lnTo>
                  <a:lnTo>
                    <a:pt x="220320" y="1497003"/>
                  </a:lnTo>
                  <a:lnTo>
                    <a:pt x="206669" y="1489382"/>
                  </a:lnTo>
                  <a:lnTo>
                    <a:pt x="193018" y="1481125"/>
                  </a:lnTo>
                  <a:lnTo>
                    <a:pt x="179684" y="1472551"/>
                  </a:lnTo>
                  <a:lnTo>
                    <a:pt x="166986" y="1463341"/>
                  </a:lnTo>
                  <a:lnTo>
                    <a:pt x="154605" y="1453814"/>
                  </a:lnTo>
                  <a:lnTo>
                    <a:pt x="142224" y="1443652"/>
                  </a:lnTo>
                  <a:lnTo>
                    <a:pt x="130795" y="1433173"/>
                  </a:lnTo>
                  <a:lnTo>
                    <a:pt x="119366" y="1422058"/>
                  </a:lnTo>
                  <a:lnTo>
                    <a:pt x="108573" y="1410943"/>
                  </a:lnTo>
                  <a:lnTo>
                    <a:pt x="98096" y="1399193"/>
                  </a:lnTo>
                  <a:lnTo>
                    <a:pt x="87938" y="1386808"/>
                  </a:lnTo>
                  <a:lnTo>
                    <a:pt x="78731" y="1374423"/>
                  </a:lnTo>
                  <a:lnTo>
                    <a:pt x="69525" y="1361403"/>
                  </a:lnTo>
                  <a:lnTo>
                    <a:pt x="60953" y="1348065"/>
                  </a:lnTo>
                  <a:lnTo>
                    <a:pt x="53017" y="1334727"/>
                  </a:lnTo>
                  <a:lnTo>
                    <a:pt x="45397" y="1320755"/>
                  </a:lnTo>
                  <a:lnTo>
                    <a:pt x="38413" y="1306147"/>
                  </a:lnTo>
                  <a:lnTo>
                    <a:pt x="31747" y="1291856"/>
                  </a:lnTo>
                  <a:lnTo>
                    <a:pt x="26032" y="1276931"/>
                  </a:lnTo>
                  <a:lnTo>
                    <a:pt x="20635" y="1261687"/>
                  </a:lnTo>
                  <a:lnTo>
                    <a:pt x="16191" y="1246127"/>
                  </a:lnTo>
                  <a:lnTo>
                    <a:pt x="11746" y="1230884"/>
                  </a:lnTo>
                  <a:lnTo>
                    <a:pt x="8254" y="1215005"/>
                  </a:lnTo>
                  <a:lnTo>
                    <a:pt x="5397" y="1198809"/>
                  </a:lnTo>
                  <a:lnTo>
                    <a:pt x="3175" y="1182296"/>
                  </a:lnTo>
                  <a:lnTo>
                    <a:pt x="1270" y="1165783"/>
                  </a:lnTo>
                  <a:lnTo>
                    <a:pt x="318" y="1149269"/>
                  </a:lnTo>
                  <a:lnTo>
                    <a:pt x="0" y="1132121"/>
                  </a:lnTo>
                  <a:lnTo>
                    <a:pt x="137462" y="558915"/>
                  </a:lnTo>
                  <a:lnTo>
                    <a:pt x="141271" y="544625"/>
                  </a:lnTo>
                  <a:lnTo>
                    <a:pt x="145398" y="530652"/>
                  </a:lnTo>
                  <a:lnTo>
                    <a:pt x="149525" y="516997"/>
                  </a:lnTo>
                  <a:lnTo>
                    <a:pt x="153970" y="503659"/>
                  </a:lnTo>
                  <a:lnTo>
                    <a:pt x="158414" y="490321"/>
                  </a:lnTo>
                  <a:lnTo>
                    <a:pt x="163176" y="477301"/>
                  </a:lnTo>
                  <a:lnTo>
                    <a:pt x="168256" y="464598"/>
                  </a:lnTo>
                  <a:lnTo>
                    <a:pt x="173018" y="452531"/>
                  </a:lnTo>
                  <a:lnTo>
                    <a:pt x="178414" y="440463"/>
                  </a:lnTo>
                  <a:lnTo>
                    <a:pt x="183811" y="428713"/>
                  </a:lnTo>
                  <a:lnTo>
                    <a:pt x="189843" y="417281"/>
                  </a:lnTo>
                  <a:lnTo>
                    <a:pt x="195240" y="406166"/>
                  </a:lnTo>
                  <a:lnTo>
                    <a:pt x="201272" y="395369"/>
                  </a:lnTo>
                  <a:lnTo>
                    <a:pt x="207304" y="384572"/>
                  </a:lnTo>
                  <a:lnTo>
                    <a:pt x="213335" y="374092"/>
                  </a:lnTo>
                  <a:lnTo>
                    <a:pt x="220002" y="363930"/>
                  </a:lnTo>
                  <a:lnTo>
                    <a:pt x="226351" y="354403"/>
                  </a:lnTo>
                  <a:lnTo>
                    <a:pt x="232701" y="344559"/>
                  </a:lnTo>
                  <a:lnTo>
                    <a:pt x="239685" y="335349"/>
                  </a:lnTo>
                  <a:lnTo>
                    <a:pt x="246669" y="326140"/>
                  </a:lnTo>
                  <a:lnTo>
                    <a:pt x="253653" y="317566"/>
                  </a:lnTo>
                  <a:lnTo>
                    <a:pt x="260955" y="308991"/>
                  </a:lnTo>
                  <a:lnTo>
                    <a:pt x="268574" y="300735"/>
                  </a:lnTo>
                  <a:lnTo>
                    <a:pt x="275558" y="292478"/>
                  </a:lnTo>
                  <a:lnTo>
                    <a:pt x="283177" y="284856"/>
                  </a:lnTo>
                  <a:lnTo>
                    <a:pt x="291114" y="276917"/>
                  </a:lnTo>
                  <a:lnTo>
                    <a:pt x="299050" y="269613"/>
                  </a:lnTo>
                  <a:lnTo>
                    <a:pt x="306987" y="262627"/>
                  </a:lnTo>
                  <a:lnTo>
                    <a:pt x="314924" y="255640"/>
                  </a:lnTo>
                  <a:lnTo>
                    <a:pt x="323178" y="249289"/>
                  </a:lnTo>
                  <a:lnTo>
                    <a:pt x="331432" y="242938"/>
                  </a:lnTo>
                  <a:lnTo>
                    <a:pt x="340003" y="236586"/>
                  </a:lnTo>
                  <a:lnTo>
                    <a:pt x="348257" y="230870"/>
                  </a:lnTo>
                  <a:lnTo>
                    <a:pt x="356829" y="225154"/>
                  </a:lnTo>
                  <a:lnTo>
                    <a:pt x="366035" y="219438"/>
                  </a:lnTo>
                  <a:lnTo>
                    <a:pt x="374607" y="214357"/>
                  </a:lnTo>
                  <a:lnTo>
                    <a:pt x="383496" y="209276"/>
                  </a:lnTo>
                  <a:lnTo>
                    <a:pt x="392385" y="204195"/>
                  </a:lnTo>
                  <a:lnTo>
                    <a:pt x="401908" y="200066"/>
                  </a:lnTo>
                  <a:lnTo>
                    <a:pt x="410797" y="195303"/>
                  </a:lnTo>
                  <a:lnTo>
                    <a:pt x="420321" y="191492"/>
                  </a:lnTo>
                  <a:lnTo>
                    <a:pt x="429528" y="187046"/>
                  </a:lnTo>
                  <a:lnTo>
                    <a:pt x="439369" y="183553"/>
                  </a:lnTo>
                  <a:lnTo>
                    <a:pt x="448576" y="179742"/>
                  </a:lnTo>
                  <a:lnTo>
                    <a:pt x="467941" y="173391"/>
                  </a:lnTo>
                  <a:lnTo>
                    <a:pt x="487623" y="167357"/>
                  </a:lnTo>
                  <a:lnTo>
                    <a:pt x="507624" y="162276"/>
                  </a:lnTo>
                  <a:lnTo>
                    <a:pt x="527624" y="157830"/>
                  </a:lnTo>
                  <a:lnTo>
                    <a:pt x="548259" y="154337"/>
                  </a:lnTo>
                  <a:lnTo>
                    <a:pt x="568577" y="151479"/>
                  </a:lnTo>
                  <a:lnTo>
                    <a:pt x="589529" y="149256"/>
                  </a:lnTo>
                  <a:lnTo>
                    <a:pt x="610799" y="147986"/>
                  </a:lnTo>
                  <a:lnTo>
                    <a:pt x="631434" y="146715"/>
                  </a:lnTo>
                  <a:lnTo>
                    <a:pt x="653022" y="146398"/>
                  </a:lnTo>
                  <a:lnTo>
                    <a:pt x="735880" y="146398"/>
                  </a:lnTo>
                  <a:lnTo>
                    <a:pt x="735880" y="134966"/>
                  </a:lnTo>
                  <a:lnTo>
                    <a:pt x="735880" y="127979"/>
                  </a:lnTo>
                  <a:lnTo>
                    <a:pt x="736514" y="121310"/>
                  </a:lnTo>
                  <a:lnTo>
                    <a:pt x="737149" y="114324"/>
                  </a:lnTo>
                  <a:lnTo>
                    <a:pt x="738419" y="107655"/>
                  </a:lnTo>
                  <a:lnTo>
                    <a:pt x="739689" y="100986"/>
                  </a:lnTo>
                  <a:lnTo>
                    <a:pt x="741911" y="94635"/>
                  </a:lnTo>
                  <a:lnTo>
                    <a:pt x="743816" y="88601"/>
                  </a:lnTo>
                  <a:lnTo>
                    <a:pt x="746356" y="82250"/>
                  </a:lnTo>
                  <a:lnTo>
                    <a:pt x="749213" y="76216"/>
                  </a:lnTo>
                  <a:lnTo>
                    <a:pt x="752070" y="70500"/>
                  </a:lnTo>
                  <a:lnTo>
                    <a:pt x="755245" y="64784"/>
                  </a:lnTo>
                  <a:lnTo>
                    <a:pt x="758737" y="59385"/>
                  </a:lnTo>
                  <a:lnTo>
                    <a:pt x="762546" y="53986"/>
                  </a:lnTo>
                  <a:lnTo>
                    <a:pt x="766356" y="48905"/>
                  </a:lnTo>
                  <a:lnTo>
                    <a:pt x="770800" y="44142"/>
                  </a:lnTo>
                  <a:lnTo>
                    <a:pt x="775245" y="39696"/>
                  </a:lnTo>
                  <a:lnTo>
                    <a:pt x="780007" y="34932"/>
                  </a:lnTo>
                  <a:lnTo>
                    <a:pt x="784769" y="30487"/>
                  </a:lnTo>
                  <a:lnTo>
                    <a:pt x="789848" y="26676"/>
                  </a:lnTo>
                  <a:lnTo>
                    <a:pt x="795245" y="23183"/>
                  </a:lnTo>
                  <a:lnTo>
                    <a:pt x="800642" y="19372"/>
                  </a:lnTo>
                  <a:lnTo>
                    <a:pt x="806356" y="16196"/>
                  </a:lnTo>
                  <a:lnTo>
                    <a:pt x="812071" y="13338"/>
                  </a:lnTo>
                  <a:lnTo>
                    <a:pt x="818102" y="10480"/>
                  </a:lnTo>
                  <a:lnTo>
                    <a:pt x="824134" y="7939"/>
                  </a:lnTo>
                  <a:lnTo>
                    <a:pt x="830484" y="6034"/>
                  </a:lnTo>
                  <a:lnTo>
                    <a:pt x="836833" y="4446"/>
                  </a:lnTo>
                  <a:lnTo>
                    <a:pt x="843500" y="2541"/>
                  </a:lnTo>
                  <a:lnTo>
                    <a:pt x="850166" y="1588"/>
                  </a:lnTo>
                  <a:lnTo>
                    <a:pt x="857150" y="635"/>
                  </a:lnTo>
                  <a:lnTo>
                    <a:pt x="86381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endParaRPr lang="zh-CN" altLang="en-US" sz="160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132544" y="1375867"/>
            <a:ext cx="6213235" cy="983917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32544" y="2562005"/>
            <a:ext cx="6213235" cy="983917"/>
          </a:xfrm>
          <a:prstGeom prst="rect">
            <a:avLst/>
          </a:prstGeom>
          <a:solidFill>
            <a:schemeClr val="tx1">
              <a:lumMod val="65000"/>
              <a:lumOff val="3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32544" y="3748143"/>
            <a:ext cx="6213235" cy="983917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32544" y="4934282"/>
            <a:ext cx="6213235" cy="983917"/>
          </a:xfrm>
          <a:prstGeom prst="rect">
            <a:avLst/>
          </a:prstGeom>
          <a:solidFill>
            <a:schemeClr val="tx1">
              <a:lumMod val="65000"/>
              <a:lumOff val="3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82640" y="1422620"/>
            <a:ext cx="5913042" cy="961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highest correlation with classification was found for AST (glutamate aminotransferase) test values, followed by BIL (bilirubin) and GGT (glutamyl transpeptidase).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82640" y="2604551"/>
            <a:ext cx="5913042" cy="961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Transaminases, bilirubin, and glutamyl transpeptidase showed positive correlation with the probability of disease, and the higher the value, the more severe the disease.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82640" y="3786482"/>
            <a:ext cx="5913042" cy="66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Age, sex, bilirubin, and cholesterol did not have a significant degree of association with the probability of disease.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82640" y="4968412"/>
            <a:ext cx="5913042" cy="36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Decision Tree Classifier has the Highest Accuracy 99%.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梯形 6"/>
          <p:cNvSpPr/>
          <p:nvPr/>
        </p:nvSpPr>
        <p:spPr>
          <a:xfrm>
            <a:off x="4448887" y="0"/>
            <a:ext cx="9877646" cy="6858000"/>
          </a:xfrm>
          <a:prstGeom prst="trapezoi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7" b="2627"/>
          <a:stretch>
            <a:fillRect/>
          </a:stretch>
        </p:blipFill>
        <p:spPr>
          <a:xfrm>
            <a:off x="-3319088" y="938603"/>
            <a:ext cx="9525001" cy="5357813"/>
          </a:xfrm>
          <a:prstGeom prst="parallelogram">
            <a:avLst/>
          </a:prstGeom>
        </p:spPr>
      </p:pic>
      <p:sp>
        <p:nvSpPr>
          <p:cNvPr id="8" name="平行四边形 7"/>
          <p:cNvSpPr/>
          <p:nvPr/>
        </p:nvSpPr>
        <p:spPr>
          <a:xfrm>
            <a:off x="5023045" y="1637414"/>
            <a:ext cx="1371601" cy="2868117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556444" y="4034433"/>
            <a:ext cx="304801" cy="988828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6308700" y="313365"/>
            <a:ext cx="304801" cy="988828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5717704" y="121978"/>
            <a:ext cx="199365" cy="723015"/>
          </a:xfrm>
          <a:prstGeom prst="parallelogram">
            <a:avLst>
              <a:gd name="adj" fmla="val 95007"/>
            </a:avLst>
          </a:prstGeom>
          <a:solidFill>
            <a:schemeClr val="bg1">
              <a:alpha val="50196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5037219" y="5805377"/>
            <a:ext cx="379231" cy="869802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11307777" y="293134"/>
            <a:ext cx="520995" cy="1009059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11588655" y="844993"/>
            <a:ext cx="304802" cy="628356"/>
          </a:xfrm>
          <a:prstGeom prst="parallelogram">
            <a:avLst>
              <a:gd name="adj" fmla="val 60124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22263" y="1698628"/>
            <a:ext cx="252523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0" y="2813399"/>
            <a:ext cx="58515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r>
              <a:rPr lang="zh-CN" altLang="en-US" sz="6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！</a:t>
            </a:r>
          </a:p>
        </p:txBody>
      </p:sp>
      <p:sp>
        <p:nvSpPr>
          <p:cNvPr id="2" name="KSO_Shape">
            <a:extLst>
              <a:ext uri="{FF2B5EF4-FFF2-40B4-BE49-F238E27FC236}">
                <a16:creationId xmlns:a16="http://schemas.microsoft.com/office/drawing/2014/main" id="{3C310726-7226-BAD5-858E-10FE054D0A90}"/>
              </a:ext>
            </a:extLst>
          </p:cNvPr>
          <p:cNvSpPr/>
          <p:nvPr/>
        </p:nvSpPr>
        <p:spPr bwMode="auto">
          <a:xfrm>
            <a:off x="6050803" y="5247867"/>
            <a:ext cx="260198" cy="334302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KSO_Shape">
            <a:extLst>
              <a:ext uri="{FF2B5EF4-FFF2-40B4-BE49-F238E27FC236}">
                <a16:creationId xmlns:a16="http://schemas.microsoft.com/office/drawing/2014/main" id="{470A7FD6-EED3-3545-997F-DFFEDA739577}"/>
              </a:ext>
            </a:extLst>
          </p:cNvPr>
          <p:cNvSpPr/>
          <p:nvPr/>
        </p:nvSpPr>
        <p:spPr bwMode="auto">
          <a:xfrm>
            <a:off x="10342590" y="5321480"/>
            <a:ext cx="315915" cy="315915"/>
          </a:xfrm>
          <a:custGeom>
            <a:avLst/>
            <a:gdLst>
              <a:gd name="T0" fmla="*/ 179947 w 3280"/>
              <a:gd name="T1" fmla="*/ 1800397 h 3280"/>
              <a:gd name="T2" fmla="*/ 0 w 3280"/>
              <a:gd name="T3" fmla="*/ 792065 h 3280"/>
              <a:gd name="T4" fmla="*/ 108078 w 3280"/>
              <a:gd name="T5" fmla="*/ 1512224 h 3280"/>
              <a:gd name="T6" fmla="*/ 1475783 w 3280"/>
              <a:gd name="T7" fmla="*/ 1692263 h 3280"/>
              <a:gd name="T8" fmla="*/ 1688647 w 3280"/>
              <a:gd name="T9" fmla="*/ 792065 h 3280"/>
              <a:gd name="T10" fmla="*/ 1799468 w 3280"/>
              <a:gd name="T11" fmla="*/ 1620357 h 3280"/>
              <a:gd name="T12" fmla="*/ 1395685 w 3280"/>
              <a:gd name="T13" fmla="*/ 1228442 h 3280"/>
              <a:gd name="T14" fmla="*/ 1385261 w 3280"/>
              <a:gd name="T15" fmla="*/ 1390916 h 3280"/>
              <a:gd name="T16" fmla="*/ 1182821 w 3280"/>
              <a:gd name="T17" fmla="*/ 1485876 h 3280"/>
              <a:gd name="T18" fmla="*/ 986964 w 3280"/>
              <a:gd name="T19" fmla="*/ 1414519 h 3280"/>
              <a:gd name="T20" fmla="*/ 1100528 w 3280"/>
              <a:gd name="T21" fmla="*/ 1305288 h 3280"/>
              <a:gd name="T22" fmla="*/ 1178981 w 3280"/>
              <a:gd name="T23" fmla="*/ 1389819 h 3280"/>
              <a:gd name="T24" fmla="*/ 1252496 w 3280"/>
              <a:gd name="T25" fmla="*/ 1304739 h 3280"/>
              <a:gd name="T26" fmla="*/ 1177335 w 3280"/>
              <a:gd name="T27" fmla="*/ 1221855 h 3280"/>
              <a:gd name="T28" fmla="*/ 1134543 w 3280"/>
              <a:gd name="T29" fmla="*/ 1118661 h 3280"/>
              <a:gd name="T30" fmla="*/ 1206412 w 3280"/>
              <a:gd name="T31" fmla="*/ 1101096 h 3280"/>
              <a:gd name="T32" fmla="*/ 1211349 w 3280"/>
              <a:gd name="T33" fmla="*/ 1012723 h 3280"/>
              <a:gd name="T34" fmla="*/ 1124119 w 3280"/>
              <a:gd name="T35" fmla="*/ 1013821 h 3280"/>
              <a:gd name="T36" fmla="*/ 951304 w 3280"/>
              <a:gd name="T37" fmla="*/ 1046206 h 3280"/>
              <a:gd name="T38" fmla="*/ 1171849 w 3280"/>
              <a:gd name="T39" fmla="*/ 899101 h 3280"/>
              <a:gd name="T40" fmla="*/ 1381969 w 3280"/>
              <a:gd name="T41" fmla="*/ 1044560 h 3280"/>
              <a:gd name="T42" fmla="*/ 1301323 w 3280"/>
              <a:gd name="T43" fmla="*/ 1163671 h 3280"/>
              <a:gd name="T44" fmla="*/ 1395685 w 3280"/>
              <a:gd name="T45" fmla="*/ 1228442 h 3280"/>
              <a:gd name="T46" fmla="*/ 387873 w 3280"/>
              <a:gd name="T47" fmla="*/ 1475996 h 3280"/>
              <a:gd name="T48" fmla="*/ 591959 w 3280"/>
              <a:gd name="T49" fmla="*/ 1198801 h 3280"/>
              <a:gd name="T50" fmla="*/ 699488 w 3280"/>
              <a:gd name="T51" fmla="*/ 1069809 h 3280"/>
              <a:gd name="T52" fmla="*/ 632557 w 3280"/>
              <a:gd name="T53" fmla="*/ 1007234 h 3280"/>
              <a:gd name="T54" fmla="*/ 557396 w 3280"/>
              <a:gd name="T55" fmla="*/ 1078591 h 3280"/>
              <a:gd name="T56" fmla="*/ 433957 w 3280"/>
              <a:gd name="T57" fmla="*/ 976496 h 3280"/>
              <a:gd name="T58" fmla="*/ 628168 w 3280"/>
              <a:gd name="T59" fmla="*/ 899101 h 3280"/>
              <a:gd name="T60" fmla="*/ 830059 w 3280"/>
              <a:gd name="T61" fmla="*/ 976496 h 3280"/>
              <a:gd name="T62" fmla="*/ 826219 w 3280"/>
              <a:gd name="T63" fmla="*/ 1163671 h 3280"/>
              <a:gd name="T64" fmla="*/ 652307 w 3280"/>
              <a:gd name="T65" fmla="*/ 1312972 h 3280"/>
              <a:gd name="T66" fmla="*/ 860782 w 3280"/>
              <a:gd name="T67" fmla="*/ 1347553 h 3280"/>
              <a:gd name="T68" fmla="*/ 0 w 3280"/>
              <a:gd name="T69" fmla="*/ 323852 h 3280"/>
              <a:gd name="T70" fmla="*/ 252364 w 3280"/>
              <a:gd name="T71" fmla="*/ 143812 h 3280"/>
              <a:gd name="T72" fmla="*/ 396102 w 3280"/>
              <a:gd name="T73" fmla="*/ 647704 h 3280"/>
              <a:gd name="T74" fmla="*/ 539840 w 3280"/>
              <a:gd name="T75" fmla="*/ 143812 h 3280"/>
              <a:gd name="T76" fmla="*/ 1259628 w 3280"/>
              <a:gd name="T77" fmla="*/ 503892 h 3280"/>
              <a:gd name="T78" fmla="*/ 1547652 w 3280"/>
              <a:gd name="T79" fmla="*/ 503892 h 3280"/>
              <a:gd name="T80" fmla="*/ 1619521 w 3280"/>
              <a:gd name="T81" fmla="*/ 143812 h 3280"/>
              <a:gd name="T82" fmla="*/ 1799468 w 3280"/>
              <a:gd name="T83" fmla="*/ 720159 h 3280"/>
              <a:gd name="T84" fmla="*/ 0 w 3280"/>
              <a:gd name="T85" fmla="*/ 323852 h 3280"/>
              <a:gd name="T86" fmla="*/ 1295836 w 3280"/>
              <a:gd name="T87" fmla="*/ 467664 h 3280"/>
              <a:gd name="T88" fmla="*/ 1403914 w 3280"/>
              <a:gd name="T89" fmla="*/ 0 h 3280"/>
              <a:gd name="T90" fmla="*/ 1511443 w 3280"/>
              <a:gd name="T91" fmla="*/ 467664 h 3280"/>
              <a:gd name="T92" fmla="*/ 396102 w 3280"/>
              <a:gd name="T93" fmla="*/ 575798 h 3280"/>
              <a:gd name="T94" fmla="*/ 288025 w 3280"/>
              <a:gd name="T95" fmla="*/ 108134 h 3280"/>
              <a:gd name="T96" fmla="*/ 504180 w 3280"/>
              <a:gd name="T97" fmla="*/ 108134 h 3280"/>
              <a:gd name="T98" fmla="*/ 396102 w 3280"/>
              <a:gd name="T99" fmla="*/ 575798 h 328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280" h="3280">
                <a:moveTo>
                  <a:pt x="2952" y="3280"/>
                </a:moveTo>
                <a:cubicBezTo>
                  <a:pt x="328" y="3280"/>
                  <a:pt x="328" y="3280"/>
                  <a:pt x="328" y="3280"/>
                </a:cubicBezTo>
                <a:cubicBezTo>
                  <a:pt x="147" y="3280"/>
                  <a:pt x="0" y="3133"/>
                  <a:pt x="0" y="2952"/>
                </a:cubicBezTo>
                <a:cubicBezTo>
                  <a:pt x="0" y="1443"/>
                  <a:pt x="0" y="1443"/>
                  <a:pt x="0" y="1443"/>
                </a:cubicBezTo>
                <a:cubicBezTo>
                  <a:pt x="203" y="1443"/>
                  <a:pt x="203" y="1443"/>
                  <a:pt x="203" y="1443"/>
                </a:cubicBezTo>
                <a:cubicBezTo>
                  <a:pt x="202" y="2013"/>
                  <a:pt x="197" y="2755"/>
                  <a:pt x="197" y="2755"/>
                </a:cubicBezTo>
                <a:cubicBezTo>
                  <a:pt x="197" y="2936"/>
                  <a:pt x="410" y="3083"/>
                  <a:pt x="591" y="3083"/>
                </a:cubicBezTo>
                <a:cubicBezTo>
                  <a:pt x="2690" y="3083"/>
                  <a:pt x="2690" y="3083"/>
                  <a:pt x="2690" y="3083"/>
                </a:cubicBezTo>
                <a:cubicBezTo>
                  <a:pt x="2871" y="3083"/>
                  <a:pt x="3083" y="2936"/>
                  <a:pt x="3083" y="2755"/>
                </a:cubicBezTo>
                <a:cubicBezTo>
                  <a:pt x="3083" y="2755"/>
                  <a:pt x="3079" y="1996"/>
                  <a:pt x="3078" y="1443"/>
                </a:cubicBezTo>
                <a:cubicBezTo>
                  <a:pt x="3280" y="1443"/>
                  <a:pt x="3280" y="1443"/>
                  <a:pt x="3280" y="1443"/>
                </a:cubicBezTo>
                <a:cubicBezTo>
                  <a:pt x="3280" y="2952"/>
                  <a:pt x="3280" y="2952"/>
                  <a:pt x="3280" y="2952"/>
                </a:cubicBezTo>
                <a:cubicBezTo>
                  <a:pt x="3280" y="3133"/>
                  <a:pt x="3133" y="3280"/>
                  <a:pt x="2952" y="3280"/>
                </a:cubicBezTo>
                <a:close/>
                <a:moveTo>
                  <a:pt x="2544" y="2238"/>
                </a:moveTo>
                <a:cubicBezTo>
                  <a:pt x="2562" y="2272"/>
                  <a:pt x="2572" y="2313"/>
                  <a:pt x="2572" y="2361"/>
                </a:cubicBezTo>
                <a:cubicBezTo>
                  <a:pt x="2572" y="2422"/>
                  <a:pt x="2556" y="2479"/>
                  <a:pt x="2525" y="2534"/>
                </a:cubicBezTo>
                <a:cubicBezTo>
                  <a:pt x="2493" y="2590"/>
                  <a:pt x="2448" y="2632"/>
                  <a:pt x="2389" y="2662"/>
                </a:cubicBezTo>
                <a:cubicBezTo>
                  <a:pt x="2330" y="2692"/>
                  <a:pt x="2252" y="2707"/>
                  <a:pt x="2156" y="2707"/>
                </a:cubicBezTo>
                <a:cubicBezTo>
                  <a:pt x="2062" y="2707"/>
                  <a:pt x="1987" y="2696"/>
                  <a:pt x="1933" y="2674"/>
                </a:cubicBezTo>
                <a:cubicBezTo>
                  <a:pt x="1879" y="2651"/>
                  <a:pt x="1834" y="2619"/>
                  <a:pt x="1799" y="2577"/>
                </a:cubicBezTo>
                <a:cubicBezTo>
                  <a:pt x="1764" y="2534"/>
                  <a:pt x="1738" y="2481"/>
                  <a:pt x="1719" y="2416"/>
                </a:cubicBezTo>
                <a:cubicBezTo>
                  <a:pt x="2006" y="2378"/>
                  <a:pt x="2006" y="2378"/>
                  <a:pt x="2006" y="2378"/>
                </a:cubicBezTo>
                <a:cubicBezTo>
                  <a:pt x="2017" y="2436"/>
                  <a:pt x="2034" y="2476"/>
                  <a:pt x="2058" y="2498"/>
                </a:cubicBezTo>
                <a:cubicBezTo>
                  <a:pt x="2082" y="2521"/>
                  <a:pt x="2112" y="2532"/>
                  <a:pt x="2149" y="2532"/>
                </a:cubicBezTo>
                <a:cubicBezTo>
                  <a:pt x="2187" y="2532"/>
                  <a:pt x="2219" y="2518"/>
                  <a:pt x="2245" y="2490"/>
                </a:cubicBezTo>
                <a:cubicBezTo>
                  <a:pt x="2270" y="2461"/>
                  <a:pt x="2283" y="2424"/>
                  <a:pt x="2283" y="2377"/>
                </a:cubicBezTo>
                <a:cubicBezTo>
                  <a:pt x="2283" y="2329"/>
                  <a:pt x="2271" y="2292"/>
                  <a:pt x="2246" y="2265"/>
                </a:cubicBezTo>
                <a:cubicBezTo>
                  <a:pt x="2221" y="2239"/>
                  <a:pt x="2188" y="2226"/>
                  <a:pt x="2146" y="2226"/>
                </a:cubicBezTo>
                <a:cubicBezTo>
                  <a:pt x="2123" y="2226"/>
                  <a:pt x="2092" y="2232"/>
                  <a:pt x="2053" y="2243"/>
                </a:cubicBezTo>
                <a:cubicBezTo>
                  <a:pt x="2068" y="2038"/>
                  <a:pt x="2068" y="2038"/>
                  <a:pt x="2068" y="2038"/>
                </a:cubicBezTo>
                <a:cubicBezTo>
                  <a:pt x="2084" y="2040"/>
                  <a:pt x="2096" y="2042"/>
                  <a:pt x="2105" y="2042"/>
                </a:cubicBezTo>
                <a:cubicBezTo>
                  <a:pt x="2142" y="2042"/>
                  <a:pt x="2174" y="2030"/>
                  <a:pt x="2199" y="2006"/>
                </a:cubicBezTo>
                <a:cubicBezTo>
                  <a:pt x="2224" y="1982"/>
                  <a:pt x="2237" y="1953"/>
                  <a:pt x="2237" y="1920"/>
                </a:cubicBezTo>
                <a:cubicBezTo>
                  <a:pt x="2237" y="1889"/>
                  <a:pt x="2227" y="1864"/>
                  <a:pt x="2208" y="1845"/>
                </a:cubicBezTo>
                <a:cubicBezTo>
                  <a:pt x="2190" y="1826"/>
                  <a:pt x="2164" y="1817"/>
                  <a:pt x="2131" y="1817"/>
                </a:cubicBezTo>
                <a:cubicBezTo>
                  <a:pt x="2097" y="1817"/>
                  <a:pt x="2070" y="1827"/>
                  <a:pt x="2049" y="1847"/>
                </a:cubicBezTo>
                <a:cubicBezTo>
                  <a:pt x="2027" y="1868"/>
                  <a:pt x="2013" y="1904"/>
                  <a:pt x="2006" y="1955"/>
                </a:cubicBezTo>
                <a:cubicBezTo>
                  <a:pt x="1734" y="1906"/>
                  <a:pt x="1734" y="1906"/>
                  <a:pt x="1734" y="1906"/>
                </a:cubicBezTo>
                <a:cubicBezTo>
                  <a:pt x="1757" y="1820"/>
                  <a:pt x="1800" y="1753"/>
                  <a:pt x="1864" y="1708"/>
                </a:cubicBezTo>
                <a:cubicBezTo>
                  <a:pt x="1928" y="1662"/>
                  <a:pt x="2019" y="1638"/>
                  <a:pt x="2136" y="1638"/>
                </a:cubicBezTo>
                <a:cubicBezTo>
                  <a:pt x="2271" y="1638"/>
                  <a:pt x="2369" y="1664"/>
                  <a:pt x="2429" y="1714"/>
                </a:cubicBezTo>
                <a:cubicBezTo>
                  <a:pt x="2489" y="1764"/>
                  <a:pt x="2519" y="1827"/>
                  <a:pt x="2519" y="1903"/>
                </a:cubicBezTo>
                <a:cubicBezTo>
                  <a:pt x="2519" y="1948"/>
                  <a:pt x="2507" y="1989"/>
                  <a:pt x="2483" y="2025"/>
                </a:cubicBezTo>
                <a:cubicBezTo>
                  <a:pt x="2458" y="2061"/>
                  <a:pt x="2421" y="2092"/>
                  <a:pt x="2372" y="2120"/>
                </a:cubicBezTo>
                <a:cubicBezTo>
                  <a:pt x="2412" y="2130"/>
                  <a:pt x="2442" y="2141"/>
                  <a:pt x="2464" y="2154"/>
                </a:cubicBezTo>
                <a:cubicBezTo>
                  <a:pt x="2498" y="2175"/>
                  <a:pt x="2524" y="2203"/>
                  <a:pt x="2544" y="2238"/>
                </a:cubicBezTo>
                <a:close/>
                <a:moveTo>
                  <a:pt x="1569" y="2689"/>
                </a:moveTo>
                <a:cubicBezTo>
                  <a:pt x="707" y="2689"/>
                  <a:pt x="707" y="2689"/>
                  <a:pt x="707" y="2689"/>
                </a:cubicBezTo>
                <a:cubicBezTo>
                  <a:pt x="717" y="2604"/>
                  <a:pt x="747" y="2524"/>
                  <a:pt x="797" y="2449"/>
                </a:cubicBezTo>
                <a:cubicBezTo>
                  <a:pt x="847" y="2374"/>
                  <a:pt x="941" y="2286"/>
                  <a:pt x="1079" y="2184"/>
                </a:cubicBezTo>
                <a:cubicBezTo>
                  <a:pt x="1163" y="2121"/>
                  <a:pt x="1217" y="2074"/>
                  <a:pt x="1240" y="2042"/>
                </a:cubicBezTo>
                <a:cubicBezTo>
                  <a:pt x="1264" y="2009"/>
                  <a:pt x="1275" y="1978"/>
                  <a:pt x="1275" y="1949"/>
                </a:cubicBezTo>
                <a:cubicBezTo>
                  <a:pt x="1275" y="1918"/>
                  <a:pt x="1264" y="1891"/>
                  <a:pt x="1241" y="1869"/>
                </a:cubicBezTo>
                <a:cubicBezTo>
                  <a:pt x="1217" y="1846"/>
                  <a:pt x="1188" y="1835"/>
                  <a:pt x="1153" y="1835"/>
                </a:cubicBezTo>
                <a:cubicBezTo>
                  <a:pt x="1116" y="1835"/>
                  <a:pt x="1086" y="1847"/>
                  <a:pt x="1063" y="1869"/>
                </a:cubicBezTo>
                <a:cubicBezTo>
                  <a:pt x="1040" y="1893"/>
                  <a:pt x="1024" y="1907"/>
                  <a:pt x="1016" y="1965"/>
                </a:cubicBezTo>
                <a:cubicBezTo>
                  <a:pt x="729" y="1968"/>
                  <a:pt x="729" y="1968"/>
                  <a:pt x="729" y="1968"/>
                </a:cubicBezTo>
                <a:cubicBezTo>
                  <a:pt x="740" y="1887"/>
                  <a:pt x="761" y="1824"/>
                  <a:pt x="791" y="1779"/>
                </a:cubicBezTo>
                <a:cubicBezTo>
                  <a:pt x="821" y="1734"/>
                  <a:pt x="863" y="1699"/>
                  <a:pt x="918" y="1675"/>
                </a:cubicBezTo>
                <a:cubicBezTo>
                  <a:pt x="972" y="1651"/>
                  <a:pt x="1048" y="1638"/>
                  <a:pt x="1145" y="1638"/>
                </a:cubicBezTo>
                <a:cubicBezTo>
                  <a:pt x="1246" y="1638"/>
                  <a:pt x="1325" y="1650"/>
                  <a:pt x="1381" y="1673"/>
                </a:cubicBezTo>
                <a:cubicBezTo>
                  <a:pt x="1437" y="1696"/>
                  <a:pt x="1481" y="1731"/>
                  <a:pt x="1513" y="1779"/>
                </a:cubicBezTo>
                <a:cubicBezTo>
                  <a:pt x="1545" y="1827"/>
                  <a:pt x="1561" y="1880"/>
                  <a:pt x="1561" y="1939"/>
                </a:cubicBezTo>
                <a:cubicBezTo>
                  <a:pt x="1561" y="2002"/>
                  <a:pt x="1543" y="2062"/>
                  <a:pt x="1506" y="2120"/>
                </a:cubicBezTo>
                <a:cubicBezTo>
                  <a:pt x="1469" y="2177"/>
                  <a:pt x="1402" y="2240"/>
                  <a:pt x="1305" y="2309"/>
                </a:cubicBezTo>
                <a:cubicBezTo>
                  <a:pt x="1247" y="2348"/>
                  <a:pt x="1209" y="2376"/>
                  <a:pt x="1189" y="2392"/>
                </a:cubicBezTo>
                <a:cubicBezTo>
                  <a:pt x="1170" y="2408"/>
                  <a:pt x="1147" y="2429"/>
                  <a:pt x="1120" y="2455"/>
                </a:cubicBezTo>
                <a:cubicBezTo>
                  <a:pt x="1569" y="2455"/>
                  <a:pt x="1569" y="2455"/>
                  <a:pt x="1569" y="2455"/>
                </a:cubicBezTo>
                <a:lnTo>
                  <a:pt x="1569" y="2689"/>
                </a:lnTo>
                <a:close/>
                <a:moveTo>
                  <a:pt x="0" y="590"/>
                </a:moveTo>
                <a:cubicBezTo>
                  <a:pt x="0" y="409"/>
                  <a:pt x="147" y="262"/>
                  <a:pt x="328" y="262"/>
                </a:cubicBezTo>
                <a:cubicBezTo>
                  <a:pt x="460" y="262"/>
                  <a:pt x="460" y="262"/>
                  <a:pt x="460" y="262"/>
                </a:cubicBezTo>
                <a:cubicBezTo>
                  <a:pt x="460" y="918"/>
                  <a:pt x="460" y="918"/>
                  <a:pt x="460" y="918"/>
                </a:cubicBezTo>
                <a:cubicBezTo>
                  <a:pt x="460" y="1063"/>
                  <a:pt x="577" y="1180"/>
                  <a:pt x="722" y="1180"/>
                </a:cubicBezTo>
                <a:cubicBezTo>
                  <a:pt x="867" y="1180"/>
                  <a:pt x="984" y="1063"/>
                  <a:pt x="984" y="918"/>
                </a:cubicBezTo>
                <a:cubicBezTo>
                  <a:pt x="984" y="262"/>
                  <a:pt x="984" y="262"/>
                  <a:pt x="984" y="262"/>
                </a:cubicBezTo>
                <a:cubicBezTo>
                  <a:pt x="2296" y="262"/>
                  <a:pt x="2296" y="262"/>
                  <a:pt x="2296" y="262"/>
                </a:cubicBezTo>
                <a:cubicBezTo>
                  <a:pt x="2296" y="918"/>
                  <a:pt x="2296" y="918"/>
                  <a:pt x="2296" y="918"/>
                </a:cubicBezTo>
                <a:cubicBezTo>
                  <a:pt x="2296" y="1063"/>
                  <a:pt x="2414" y="1180"/>
                  <a:pt x="2559" y="1180"/>
                </a:cubicBezTo>
                <a:cubicBezTo>
                  <a:pt x="2703" y="1180"/>
                  <a:pt x="2821" y="1063"/>
                  <a:pt x="2821" y="918"/>
                </a:cubicBezTo>
                <a:cubicBezTo>
                  <a:pt x="2821" y="262"/>
                  <a:pt x="2821" y="262"/>
                  <a:pt x="2821" y="262"/>
                </a:cubicBezTo>
                <a:cubicBezTo>
                  <a:pt x="2952" y="262"/>
                  <a:pt x="2952" y="262"/>
                  <a:pt x="2952" y="262"/>
                </a:cubicBezTo>
                <a:cubicBezTo>
                  <a:pt x="3133" y="262"/>
                  <a:pt x="3280" y="409"/>
                  <a:pt x="3280" y="590"/>
                </a:cubicBezTo>
                <a:cubicBezTo>
                  <a:pt x="3280" y="1312"/>
                  <a:pt x="3280" y="1312"/>
                  <a:pt x="3280" y="1312"/>
                </a:cubicBezTo>
                <a:cubicBezTo>
                  <a:pt x="1876" y="1312"/>
                  <a:pt x="1575" y="1312"/>
                  <a:pt x="0" y="1312"/>
                </a:cubicBezTo>
                <a:lnTo>
                  <a:pt x="0" y="590"/>
                </a:lnTo>
                <a:close/>
                <a:moveTo>
                  <a:pt x="2559" y="1049"/>
                </a:moveTo>
                <a:cubicBezTo>
                  <a:pt x="2450" y="1049"/>
                  <a:pt x="2362" y="961"/>
                  <a:pt x="2362" y="852"/>
                </a:cubicBezTo>
                <a:cubicBezTo>
                  <a:pt x="2362" y="197"/>
                  <a:pt x="2362" y="197"/>
                  <a:pt x="2362" y="197"/>
                </a:cubicBezTo>
                <a:cubicBezTo>
                  <a:pt x="2362" y="88"/>
                  <a:pt x="2450" y="0"/>
                  <a:pt x="2559" y="0"/>
                </a:cubicBezTo>
                <a:cubicBezTo>
                  <a:pt x="2667" y="0"/>
                  <a:pt x="2755" y="88"/>
                  <a:pt x="2755" y="197"/>
                </a:cubicBezTo>
                <a:cubicBezTo>
                  <a:pt x="2755" y="852"/>
                  <a:pt x="2755" y="852"/>
                  <a:pt x="2755" y="852"/>
                </a:cubicBezTo>
                <a:cubicBezTo>
                  <a:pt x="2755" y="961"/>
                  <a:pt x="2667" y="1049"/>
                  <a:pt x="2559" y="1049"/>
                </a:cubicBezTo>
                <a:close/>
                <a:moveTo>
                  <a:pt x="722" y="1049"/>
                </a:moveTo>
                <a:cubicBezTo>
                  <a:pt x="613" y="1049"/>
                  <a:pt x="525" y="961"/>
                  <a:pt x="525" y="852"/>
                </a:cubicBezTo>
                <a:cubicBezTo>
                  <a:pt x="525" y="197"/>
                  <a:pt x="525" y="197"/>
                  <a:pt x="525" y="197"/>
                </a:cubicBezTo>
                <a:cubicBezTo>
                  <a:pt x="525" y="88"/>
                  <a:pt x="613" y="0"/>
                  <a:pt x="722" y="0"/>
                </a:cubicBezTo>
                <a:cubicBezTo>
                  <a:pt x="831" y="0"/>
                  <a:pt x="919" y="88"/>
                  <a:pt x="919" y="197"/>
                </a:cubicBezTo>
                <a:cubicBezTo>
                  <a:pt x="919" y="852"/>
                  <a:pt x="919" y="852"/>
                  <a:pt x="919" y="852"/>
                </a:cubicBezTo>
                <a:cubicBezTo>
                  <a:pt x="919" y="961"/>
                  <a:pt x="831" y="1049"/>
                  <a:pt x="722" y="10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20">
            <a:extLst>
              <a:ext uri="{FF2B5EF4-FFF2-40B4-BE49-F238E27FC236}">
                <a16:creationId xmlns:a16="http://schemas.microsoft.com/office/drawing/2014/main" id="{3C955853-33D7-DC29-F8BD-09DBB4254E23}"/>
              </a:ext>
            </a:extLst>
          </p:cNvPr>
          <p:cNvSpPr/>
          <p:nvPr/>
        </p:nvSpPr>
        <p:spPr>
          <a:xfrm>
            <a:off x="6308700" y="5286880"/>
            <a:ext cx="25121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Analyst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IN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Ankit </a:t>
            </a:r>
            <a:r>
              <a:rPr lang="en-IN" altLang="zh-CN" sz="14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Dahate</a:t>
            </a:r>
            <a:endParaRPr lang="en-IN" altLang="zh-CN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Nikhil Bhor</a:t>
            </a:r>
          </a:p>
          <a:p>
            <a:r>
              <a:rPr lang="en-IN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Prajwal </a:t>
            </a:r>
            <a:r>
              <a:rPr lang="en-IN" altLang="zh-CN" sz="14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Bambulkar</a:t>
            </a:r>
            <a:endParaRPr lang="en-IN" altLang="zh-CN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Sarang </a:t>
            </a:r>
            <a:r>
              <a:rPr lang="en-IN" altLang="zh-CN" sz="14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Sonawane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21">
            <a:extLst>
              <a:ext uri="{FF2B5EF4-FFF2-40B4-BE49-F238E27FC236}">
                <a16:creationId xmlns:a16="http://schemas.microsoft.com/office/drawing/2014/main" id="{E962E8C3-8C53-4078-113B-0F680CAE864E}"/>
              </a:ext>
            </a:extLst>
          </p:cNvPr>
          <p:cNvSpPr/>
          <p:nvPr/>
        </p:nvSpPr>
        <p:spPr>
          <a:xfrm>
            <a:off x="10619787" y="5326086"/>
            <a:ext cx="15417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2023.03.27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/>
      <p:bldP spid="2" grpId="0" animBg="1"/>
      <p:bldP spid="3" grpId="0" animBg="1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8"/>
          <a:stretch>
            <a:fillRect/>
          </a:stretch>
        </p:blipFill>
        <p:spPr>
          <a:xfrm>
            <a:off x="0" y="0"/>
            <a:ext cx="6263255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181067" y="2483893"/>
            <a:ext cx="8625386" cy="2565779"/>
            <a:chOff x="-1181067" y="2483893"/>
            <a:chExt cx="8625386" cy="2565779"/>
          </a:xfrm>
        </p:grpSpPr>
        <p:sp>
          <p:nvSpPr>
            <p:cNvPr id="20" name="矩形 19"/>
            <p:cNvSpPr/>
            <p:nvPr/>
          </p:nvSpPr>
          <p:spPr>
            <a:xfrm>
              <a:off x="-1" y="2483893"/>
              <a:ext cx="6263255" cy="256577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-1181066" y="2483893"/>
              <a:ext cx="8625385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contents</a:t>
              </a:r>
              <a:r>
                <a:rPr lang="zh-CN" altLang="en-US" sz="8000" b="1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-1" y="3766782"/>
              <a:ext cx="626325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-1181067" y="3746507"/>
              <a:ext cx="862538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7444318" y="767584"/>
            <a:ext cx="4337715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Hepatitis C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95966" y="767584"/>
            <a:ext cx="615889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44318" y="1723791"/>
            <a:ext cx="4337715" cy="6257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Machine Learning can help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95966" y="1723791"/>
            <a:ext cx="615889" cy="6257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44318" y="2679998"/>
            <a:ext cx="4337715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95966" y="2679998"/>
            <a:ext cx="615889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7">
            <a:extLst>
              <a:ext uri="{FF2B5EF4-FFF2-40B4-BE49-F238E27FC236}">
                <a16:creationId xmlns:a16="http://schemas.microsoft.com/office/drawing/2014/main" id="{6CEE464C-792D-331F-6A50-31737730079A}"/>
              </a:ext>
            </a:extLst>
          </p:cNvPr>
          <p:cNvSpPr/>
          <p:nvPr/>
        </p:nvSpPr>
        <p:spPr>
          <a:xfrm>
            <a:off x="7444318" y="3635272"/>
            <a:ext cx="4337715" cy="6257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in Detection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28">
            <a:extLst>
              <a:ext uri="{FF2B5EF4-FFF2-40B4-BE49-F238E27FC236}">
                <a16:creationId xmlns:a16="http://schemas.microsoft.com/office/drawing/2014/main" id="{FD6E866D-338D-EA9E-7A9F-5CBAC008E687}"/>
              </a:ext>
            </a:extLst>
          </p:cNvPr>
          <p:cNvSpPr/>
          <p:nvPr/>
        </p:nvSpPr>
        <p:spPr>
          <a:xfrm>
            <a:off x="6695966" y="3635272"/>
            <a:ext cx="615889" cy="6257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33">
            <a:extLst>
              <a:ext uri="{FF2B5EF4-FFF2-40B4-BE49-F238E27FC236}">
                <a16:creationId xmlns:a16="http://schemas.microsoft.com/office/drawing/2014/main" id="{B49B1512-7921-BC0C-2A74-B82EABD07446}"/>
              </a:ext>
            </a:extLst>
          </p:cNvPr>
          <p:cNvSpPr/>
          <p:nvPr/>
        </p:nvSpPr>
        <p:spPr>
          <a:xfrm>
            <a:off x="7444318" y="4557406"/>
            <a:ext cx="4337715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Benefits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34">
            <a:extLst>
              <a:ext uri="{FF2B5EF4-FFF2-40B4-BE49-F238E27FC236}">
                <a16:creationId xmlns:a16="http://schemas.microsoft.com/office/drawing/2014/main" id="{B2515CCD-8C28-66A3-5CBB-C69B1BA84028}"/>
              </a:ext>
            </a:extLst>
          </p:cNvPr>
          <p:cNvSpPr/>
          <p:nvPr/>
        </p:nvSpPr>
        <p:spPr>
          <a:xfrm>
            <a:off x="6695966" y="4557406"/>
            <a:ext cx="615889" cy="625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27">
            <a:extLst>
              <a:ext uri="{FF2B5EF4-FFF2-40B4-BE49-F238E27FC236}">
                <a16:creationId xmlns:a16="http://schemas.microsoft.com/office/drawing/2014/main" id="{C992DFA2-2EDA-736F-BD67-2C5E07575AAF}"/>
              </a:ext>
            </a:extLst>
          </p:cNvPr>
          <p:cNvSpPr/>
          <p:nvPr/>
        </p:nvSpPr>
        <p:spPr>
          <a:xfrm>
            <a:off x="7444318" y="5512680"/>
            <a:ext cx="4337715" cy="6257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28">
            <a:extLst>
              <a:ext uri="{FF2B5EF4-FFF2-40B4-BE49-F238E27FC236}">
                <a16:creationId xmlns:a16="http://schemas.microsoft.com/office/drawing/2014/main" id="{25FFDDF8-525A-74BD-3CFA-8B1291ED5AD5}"/>
              </a:ext>
            </a:extLst>
          </p:cNvPr>
          <p:cNvSpPr/>
          <p:nvPr/>
        </p:nvSpPr>
        <p:spPr>
          <a:xfrm>
            <a:off x="6695966" y="5512680"/>
            <a:ext cx="615889" cy="6257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06</a:t>
            </a:r>
            <a:endParaRPr lang="zh-CN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1320" y="0"/>
            <a:ext cx="131018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2" r="8611"/>
          <a:stretch>
            <a:fillRect/>
          </a:stretch>
        </p:blipFill>
        <p:spPr>
          <a:xfrm>
            <a:off x="873455" y="454641"/>
            <a:ext cx="4597630" cy="59487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0813" y="1460310"/>
            <a:ext cx="3589360" cy="4107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0173" y="1647967"/>
            <a:ext cx="4094328" cy="128289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01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0173" y="3223429"/>
            <a:ext cx="6338780" cy="1426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Hepatitis C</a:t>
            </a: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11" name="矩形 10"/>
          <p:cNvSpPr/>
          <p:nvPr/>
        </p:nvSpPr>
        <p:spPr>
          <a:xfrm>
            <a:off x="5909481" y="4674357"/>
            <a:ext cx="6079472" cy="1071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Hepatitis C is a dangerous disease, with high fatality, hence prevention is the best remedy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04715" y="232011"/>
            <a:ext cx="532263" cy="532263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61664" y="232011"/>
            <a:ext cx="532263" cy="5322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876" y="293425"/>
            <a:ext cx="4337715" cy="409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Hepatitis C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989463"/>
            <a:ext cx="12192000" cy="26408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5630" y="1195459"/>
            <a:ext cx="5240740" cy="827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r>
              <a:rPr lang="zh-CN" alt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7" name="矩形 6"/>
          <p:cNvSpPr/>
          <p:nvPr/>
        </p:nvSpPr>
        <p:spPr>
          <a:xfrm>
            <a:off x="2296604" y="1609157"/>
            <a:ext cx="7598793" cy="211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GB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Hepatitis C is a viral infection that causes liver inflammation, sometimes leading to serious liver damage. The hepatitis C virus (HCV) spreads through contaminated blood.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2210937"/>
            <a:ext cx="19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248000" y="2210937"/>
            <a:ext cx="19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形 10" descr="听诊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9587" y="3944202"/>
            <a:ext cx="914400" cy="914400"/>
          </a:xfrm>
          <a:prstGeom prst="rect">
            <a:avLst/>
          </a:prstGeom>
        </p:spPr>
      </p:pic>
      <p:pic>
        <p:nvPicPr>
          <p:cNvPr id="13" name="图形 12" descr="药品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8197" y="3944202"/>
            <a:ext cx="914400" cy="914400"/>
          </a:xfrm>
          <a:prstGeom prst="rect">
            <a:avLst/>
          </a:prstGeom>
        </p:spPr>
      </p:pic>
      <p:pic>
        <p:nvPicPr>
          <p:cNvPr id="15" name="图形 14" descr="急救包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944202"/>
            <a:ext cx="914400" cy="9144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82423" y="4599295"/>
            <a:ext cx="2948728" cy="211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GB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chronic hepatitis C infection starts with an acute phase.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51728" y="4599295"/>
            <a:ext cx="2948728" cy="211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GB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Acute hepatitis C usually goes undiagnosed because it rarely causes symptoms.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21033" y="4599295"/>
            <a:ext cx="2948728" cy="211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GB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signs and symptoms are present, they may include jaundice, along with fatigue, nausea, fever and muscle aches.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1320" y="0"/>
            <a:ext cx="131018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2" r="8611"/>
          <a:stretch>
            <a:fillRect/>
          </a:stretch>
        </p:blipFill>
        <p:spPr>
          <a:xfrm>
            <a:off x="873455" y="454641"/>
            <a:ext cx="4597630" cy="59487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0813" y="1460310"/>
            <a:ext cx="3589360" cy="4107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0173" y="1647967"/>
            <a:ext cx="4094328" cy="128289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02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0173" y="3223429"/>
            <a:ext cx="6338780" cy="1426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Machine Learning can help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11" name="矩形 10"/>
          <p:cNvSpPr/>
          <p:nvPr/>
        </p:nvSpPr>
        <p:spPr>
          <a:xfrm>
            <a:off x="5909481" y="4674357"/>
            <a:ext cx="6079472" cy="1071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Going through traditional pathway in </a:t>
            </a:r>
            <a:r>
              <a:rPr lang="en-GB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detection is often complex, expensive and time-taking</a:t>
            </a:r>
            <a:r>
              <a:rPr lang="en-I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04715" y="232011"/>
            <a:ext cx="532263" cy="532263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61664" y="232011"/>
            <a:ext cx="532263" cy="532263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0876" y="293425"/>
            <a:ext cx="4337715" cy="409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Machine Learning can help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pic>
        <p:nvPicPr>
          <p:cNvPr id="19" name="图形 18" descr="药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533" y="3074373"/>
            <a:ext cx="1231710" cy="123171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940972" y="1998828"/>
            <a:ext cx="4239084" cy="3382802"/>
            <a:chOff x="3940972" y="1998828"/>
            <a:chExt cx="4239084" cy="3382802"/>
          </a:xfrm>
        </p:grpSpPr>
        <p:sp>
          <p:nvSpPr>
            <p:cNvPr id="21" name="KSO_Shape"/>
            <p:cNvSpPr/>
            <p:nvPr/>
          </p:nvSpPr>
          <p:spPr bwMode="auto">
            <a:xfrm rot="16200000">
              <a:off x="3476467" y="2841709"/>
              <a:ext cx="3382802" cy="1697039"/>
            </a:xfrm>
            <a:custGeom>
              <a:avLst/>
              <a:gdLst>
                <a:gd name="T0" fmla="*/ 8328012 w 2470"/>
                <a:gd name="T1" fmla="*/ 621028830 h 1243"/>
                <a:gd name="T2" fmla="*/ 41043881 w 2470"/>
                <a:gd name="T3" fmla="*/ 478943869 h 1243"/>
                <a:gd name="T4" fmla="*/ 101716974 w 2470"/>
                <a:gd name="T5" fmla="*/ 349883920 h 1243"/>
                <a:gd name="T6" fmla="*/ 187372561 w 2470"/>
                <a:gd name="T7" fmla="*/ 235031467 h 1243"/>
                <a:gd name="T8" fmla="*/ 296822138 w 2470"/>
                <a:gd name="T9" fmla="*/ 137348873 h 1243"/>
                <a:gd name="T10" fmla="*/ 418168324 w 2470"/>
                <a:gd name="T11" fmla="*/ 65713997 h 1243"/>
                <a:gd name="T12" fmla="*/ 551411119 w 2470"/>
                <a:gd name="T13" fmla="*/ 20128376 h 1243"/>
                <a:gd name="T14" fmla="*/ 697145933 w 2470"/>
                <a:gd name="T15" fmla="*/ 592011 h 1243"/>
                <a:gd name="T16" fmla="*/ 847043982 w 2470"/>
                <a:gd name="T17" fmla="*/ 7104133 h 1243"/>
                <a:gd name="T18" fmla="*/ 986830105 w 2470"/>
                <a:gd name="T19" fmla="*/ 40257521 h 1243"/>
                <a:gd name="T20" fmla="*/ 1114124982 w 2470"/>
                <a:gd name="T21" fmla="*/ 97683363 h 1243"/>
                <a:gd name="T22" fmla="*/ 1229522478 w 2470"/>
                <a:gd name="T23" fmla="*/ 183525736 h 1243"/>
                <a:gd name="T24" fmla="*/ 1328265492 w 2470"/>
                <a:gd name="T25" fmla="*/ 290682044 h 1243"/>
                <a:gd name="T26" fmla="*/ 1401429832 w 2470"/>
                <a:gd name="T27" fmla="*/ 413229872 h 1243"/>
                <a:gd name="T28" fmla="*/ 1448421632 w 2470"/>
                <a:gd name="T29" fmla="*/ 548209932 h 1243"/>
                <a:gd name="T30" fmla="*/ 1468050844 w 2470"/>
                <a:gd name="T31" fmla="*/ 696807015 h 1243"/>
                <a:gd name="T32" fmla="*/ 1262238346 w 2470"/>
                <a:gd name="T33" fmla="*/ 707463214 h 1243"/>
                <a:gd name="T34" fmla="*/ 1258074340 w 2470"/>
                <a:gd name="T35" fmla="*/ 651813405 h 1243"/>
                <a:gd name="T36" fmla="*/ 1248557053 w 2470"/>
                <a:gd name="T37" fmla="*/ 597939630 h 1243"/>
                <a:gd name="T38" fmla="*/ 1234281121 w 2470"/>
                <a:gd name="T39" fmla="*/ 548209932 h 1243"/>
                <a:gd name="T40" fmla="*/ 1215841184 w 2470"/>
                <a:gd name="T41" fmla="*/ 500257036 h 1243"/>
                <a:gd name="T42" fmla="*/ 1192047966 w 2470"/>
                <a:gd name="T43" fmla="*/ 454671415 h 1243"/>
                <a:gd name="T44" fmla="*/ 1164090741 w 2470"/>
                <a:gd name="T45" fmla="*/ 412045850 h 1243"/>
                <a:gd name="T46" fmla="*/ 1131374872 w 2470"/>
                <a:gd name="T47" fmla="*/ 372380340 h 1243"/>
                <a:gd name="T48" fmla="*/ 1094494998 w 2470"/>
                <a:gd name="T49" fmla="*/ 335082874 h 1243"/>
                <a:gd name="T50" fmla="*/ 1054641164 w 2470"/>
                <a:gd name="T51" fmla="*/ 301930255 h 1243"/>
                <a:gd name="T52" fmla="*/ 1011813370 w 2470"/>
                <a:gd name="T53" fmla="*/ 274104966 h 1243"/>
                <a:gd name="T54" fmla="*/ 967200893 w 2470"/>
                <a:gd name="T55" fmla="*/ 251608546 h 1243"/>
                <a:gd name="T56" fmla="*/ 919613684 w 2470"/>
                <a:gd name="T57" fmla="*/ 232663423 h 1243"/>
                <a:gd name="T58" fmla="*/ 870242563 w 2470"/>
                <a:gd name="T59" fmla="*/ 218455157 h 1243"/>
                <a:gd name="T60" fmla="*/ 817897482 w 2470"/>
                <a:gd name="T61" fmla="*/ 209574991 h 1243"/>
                <a:gd name="T62" fmla="*/ 763172308 w 2470"/>
                <a:gd name="T63" fmla="*/ 204838903 h 1243"/>
                <a:gd name="T64" fmla="*/ 707257858 w 2470"/>
                <a:gd name="T65" fmla="*/ 204838903 h 1243"/>
                <a:gd name="T66" fmla="*/ 651938818 w 2470"/>
                <a:gd name="T67" fmla="*/ 209574991 h 1243"/>
                <a:gd name="T68" fmla="*/ 600187603 w 2470"/>
                <a:gd name="T69" fmla="*/ 218455157 h 1243"/>
                <a:gd name="T70" fmla="*/ 550221844 w 2470"/>
                <a:gd name="T71" fmla="*/ 232663423 h 1243"/>
                <a:gd name="T72" fmla="*/ 503230045 w 2470"/>
                <a:gd name="T73" fmla="*/ 251608546 h 1243"/>
                <a:gd name="T74" fmla="*/ 458022158 w 2470"/>
                <a:gd name="T75" fmla="*/ 274104966 h 1243"/>
                <a:gd name="T76" fmla="*/ 415789002 w 2470"/>
                <a:gd name="T77" fmla="*/ 301930255 h 1243"/>
                <a:gd name="T78" fmla="*/ 375935168 w 2470"/>
                <a:gd name="T79" fmla="*/ 335082874 h 1243"/>
                <a:gd name="T80" fmla="*/ 338460656 w 2470"/>
                <a:gd name="T81" fmla="*/ 372380340 h 1243"/>
                <a:gd name="T82" fmla="*/ 306339425 w 2470"/>
                <a:gd name="T83" fmla="*/ 412045850 h 1243"/>
                <a:gd name="T84" fmla="*/ 277192925 w 2470"/>
                <a:gd name="T85" fmla="*/ 454671415 h 1243"/>
                <a:gd name="T86" fmla="*/ 254588982 w 2470"/>
                <a:gd name="T87" fmla="*/ 500257036 h 1243"/>
                <a:gd name="T88" fmla="*/ 235554407 w 2470"/>
                <a:gd name="T89" fmla="*/ 548209932 h 1243"/>
                <a:gd name="T90" fmla="*/ 221278476 w 2470"/>
                <a:gd name="T91" fmla="*/ 597939630 h 1243"/>
                <a:gd name="T92" fmla="*/ 211761188 w 2470"/>
                <a:gd name="T93" fmla="*/ 651813405 h 1243"/>
                <a:gd name="T94" fmla="*/ 207002545 w 2470"/>
                <a:gd name="T95" fmla="*/ 707463214 h 12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470" h="1243">
                  <a:moveTo>
                    <a:pt x="0" y="1243"/>
                  </a:moveTo>
                  <a:lnTo>
                    <a:pt x="3" y="1177"/>
                  </a:lnTo>
                  <a:lnTo>
                    <a:pt x="6" y="1113"/>
                  </a:lnTo>
                  <a:lnTo>
                    <a:pt x="14" y="1049"/>
                  </a:lnTo>
                  <a:lnTo>
                    <a:pt x="23" y="986"/>
                  </a:lnTo>
                  <a:lnTo>
                    <a:pt x="35" y="926"/>
                  </a:lnTo>
                  <a:lnTo>
                    <a:pt x="51" y="867"/>
                  </a:lnTo>
                  <a:lnTo>
                    <a:pt x="69" y="809"/>
                  </a:lnTo>
                  <a:lnTo>
                    <a:pt x="91" y="752"/>
                  </a:lnTo>
                  <a:lnTo>
                    <a:pt x="114" y="698"/>
                  </a:lnTo>
                  <a:lnTo>
                    <a:pt x="140" y="643"/>
                  </a:lnTo>
                  <a:lnTo>
                    <a:pt x="171" y="591"/>
                  </a:lnTo>
                  <a:lnTo>
                    <a:pt x="202" y="541"/>
                  </a:lnTo>
                  <a:lnTo>
                    <a:pt x="237" y="491"/>
                  </a:lnTo>
                  <a:lnTo>
                    <a:pt x="276" y="444"/>
                  </a:lnTo>
                  <a:lnTo>
                    <a:pt x="315" y="397"/>
                  </a:lnTo>
                  <a:lnTo>
                    <a:pt x="359" y="352"/>
                  </a:lnTo>
                  <a:lnTo>
                    <a:pt x="405" y="310"/>
                  </a:lnTo>
                  <a:lnTo>
                    <a:pt x="452" y="269"/>
                  </a:lnTo>
                  <a:lnTo>
                    <a:pt x="499" y="232"/>
                  </a:lnTo>
                  <a:lnTo>
                    <a:pt x="548" y="198"/>
                  </a:lnTo>
                  <a:lnTo>
                    <a:pt x="599" y="165"/>
                  </a:lnTo>
                  <a:lnTo>
                    <a:pt x="651" y="136"/>
                  </a:lnTo>
                  <a:lnTo>
                    <a:pt x="703" y="111"/>
                  </a:lnTo>
                  <a:lnTo>
                    <a:pt x="757" y="87"/>
                  </a:lnTo>
                  <a:lnTo>
                    <a:pt x="813" y="68"/>
                  </a:lnTo>
                  <a:lnTo>
                    <a:pt x="869" y="49"/>
                  </a:lnTo>
                  <a:lnTo>
                    <a:pt x="927" y="34"/>
                  </a:lnTo>
                  <a:lnTo>
                    <a:pt x="986" y="22"/>
                  </a:lnTo>
                  <a:lnTo>
                    <a:pt x="1047" y="12"/>
                  </a:lnTo>
                  <a:lnTo>
                    <a:pt x="1108" y="5"/>
                  </a:lnTo>
                  <a:lnTo>
                    <a:pt x="1172" y="1"/>
                  </a:lnTo>
                  <a:lnTo>
                    <a:pt x="1236" y="0"/>
                  </a:lnTo>
                  <a:lnTo>
                    <a:pt x="1300" y="1"/>
                  </a:lnTo>
                  <a:lnTo>
                    <a:pt x="1363" y="5"/>
                  </a:lnTo>
                  <a:lnTo>
                    <a:pt x="1424" y="12"/>
                  </a:lnTo>
                  <a:lnTo>
                    <a:pt x="1485" y="22"/>
                  </a:lnTo>
                  <a:lnTo>
                    <a:pt x="1544" y="34"/>
                  </a:lnTo>
                  <a:lnTo>
                    <a:pt x="1602" y="49"/>
                  </a:lnTo>
                  <a:lnTo>
                    <a:pt x="1659" y="68"/>
                  </a:lnTo>
                  <a:lnTo>
                    <a:pt x="1714" y="87"/>
                  </a:lnTo>
                  <a:lnTo>
                    <a:pt x="1768" y="111"/>
                  </a:lnTo>
                  <a:lnTo>
                    <a:pt x="1822" y="136"/>
                  </a:lnTo>
                  <a:lnTo>
                    <a:pt x="1873" y="165"/>
                  </a:lnTo>
                  <a:lnTo>
                    <a:pt x="1924" y="198"/>
                  </a:lnTo>
                  <a:lnTo>
                    <a:pt x="1971" y="232"/>
                  </a:lnTo>
                  <a:lnTo>
                    <a:pt x="2019" y="269"/>
                  </a:lnTo>
                  <a:lnTo>
                    <a:pt x="2067" y="310"/>
                  </a:lnTo>
                  <a:lnTo>
                    <a:pt x="2111" y="352"/>
                  </a:lnTo>
                  <a:lnTo>
                    <a:pt x="2155" y="397"/>
                  </a:lnTo>
                  <a:lnTo>
                    <a:pt x="2196" y="444"/>
                  </a:lnTo>
                  <a:lnTo>
                    <a:pt x="2233" y="491"/>
                  </a:lnTo>
                  <a:lnTo>
                    <a:pt x="2268" y="541"/>
                  </a:lnTo>
                  <a:lnTo>
                    <a:pt x="2301" y="591"/>
                  </a:lnTo>
                  <a:lnTo>
                    <a:pt x="2330" y="643"/>
                  </a:lnTo>
                  <a:lnTo>
                    <a:pt x="2356" y="698"/>
                  </a:lnTo>
                  <a:lnTo>
                    <a:pt x="2380" y="752"/>
                  </a:lnTo>
                  <a:lnTo>
                    <a:pt x="2401" y="809"/>
                  </a:lnTo>
                  <a:lnTo>
                    <a:pt x="2419" y="867"/>
                  </a:lnTo>
                  <a:lnTo>
                    <a:pt x="2435" y="926"/>
                  </a:lnTo>
                  <a:lnTo>
                    <a:pt x="2448" y="986"/>
                  </a:lnTo>
                  <a:lnTo>
                    <a:pt x="2458" y="1049"/>
                  </a:lnTo>
                  <a:lnTo>
                    <a:pt x="2465" y="1113"/>
                  </a:lnTo>
                  <a:lnTo>
                    <a:pt x="2468" y="1177"/>
                  </a:lnTo>
                  <a:lnTo>
                    <a:pt x="2470" y="1243"/>
                  </a:lnTo>
                  <a:lnTo>
                    <a:pt x="2123" y="1243"/>
                  </a:lnTo>
                  <a:lnTo>
                    <a:pt x="2123" y="1219"/>
                  </a:lnTo>
                  <a:lnTo>
                    <a:pt x="2122" y="1195"/>
                  </a:lnTo>
                  <a:lnTo>
                    <a:pt x="2121" y="1171"/>
                  </a:lnTo>
                  <a:lnTo>
                    <a:pt x="2120" y="1147"/>
                  </a:lnTo>
                  <a:lnTo>
                    <a:pt x="2117" y="1124"/>
                  </a:lnTo>
                  <a:lnTo>
                    <a:pt x="2115" y="1101"/>
                  </a:lnTo>
                  <a:lnTo>
                    <a:pt x="2111" y="1078"/>
                  </a:lnTo>
                  <a:lnTo>
                    <a:pt x="2108" y="1055"/>
                  </a:lnTo>
                  <a:lnTo>
                    <a:pt x="2104" y="1033"/>
                  </a:lnTo>
                  <a:lnTo>
                    <a:pt x="2099" y="1010"/>
                  </a:lnTo>
                  <a:lnTo>
                    <a:pt x="2093" y="988"/>
                  </a:lnTo>
                  <a:lnTo>
                    <a:pt x="2088" y="968"/>
                  </a:lnTo>
                  <a:lnTo>
                    <a:pt x="2082" y="946"/>
                  </a:lnTo>
                  <a:lnTo>
                    <a:pt x="2075" y="926"/>
                  </a:lnTo>
                  <a:lnTo>
                    <a:pt x="2068" y="905"/>
                  </a:lnTo>
                  <a:lnTo>
                    <a:pt x="2060" y="885"/>
                  </a:lnTo>
                  <a:lnTo>
                    <a:pt x="2052" y="864"/>
                  </a:lnTo>
                  <a:lnTo>
                    <a:pt x="2044" y="845"/>
                  </a:lnTo>
                  <a:lnTo>
                    <a:pt x="2034" y="824"/>
                  </a:lnTo>
                  <a:lnTo>
                    <a:pt x="2024" y="805"/>
                  </a:lnTo>
                  <a:lnTo>
                    <a:pt x="2015" y="787"/>
                  </a:lnTo>
                  <a:lnTo>
                    <a:pt x="2004" y="768"/>
                  </a:lnTo>
                  <a:lnTo>
                    <a:pt x="1993" y="749"/>
                  </a:lnTo>
                  <a:lnTo>
                    <a:pt x="1981" y="731"/>
                  </a:lnTo>
                  <a:lnTo>
                    <a:pt x="1969" y="713"/>
                  </a:lnTo>
                  <a:lnTo>
                    <a:pt x="1957" y="696"/>
                  </a:lnTo>
                  <a:lnTo>
                    <a:pt x="1945" y="678"/>
                  </a:lnTo>
                  <a:lnTo>
                    <a:pt x="1931" y="661"/>
                  </a:lnTo>
                  <a:lnTo>
                    <a:pt x="1917" y="644"/>
                  </a:lnTo>
                  <a:lnTo>
                    <a:pt x="1902" y="629"/>
                  </a:lnTo>
                  <a:lnTo>
                    <a:pt x="1888" y="612"/>
                  </a:lnTo>
                  <a:lnTo>
                    <a:pt x="1872" y="596"/>
                  </a:lnTo>
                  <a:lnTo>
                    <a:pt x="1857" y="580"/>
                  </a:lnTo>
                  <a:lnTo>
                    <a:pt x="1840" y="566"/>
                  </a:lnTo>
                  <a:lnTo>
                    <a:pt x="1824" y="552"/>
                  </a:lnTo>
                  <a:lnTo>
                    <a:pt x="1807" y="537"/>
                  </a:lnTo>
                  <a:lnTo>
                    <a:pt x="1790" y="524"/>
                  </a:lnTo>
                  <a:lnTo>
                    <a:pt x="1773" y="510"/>
                  </a:lnTo>
                  <a:lnTo>
                    <a:pt x="1755" y="498"/>
                  </a:lnTo>
                  <a:lnTo>
                    <a:pt x="1737" y="486"/>
                  </a:lnTo>
                  <a:lnTo>
                    <a:pt x="1720" y="474"/>
                  </a:lnTo>
                  <a:lnTo>
                    <a:pt x="1701" y="463"/>
                  </a:lnTo>
                  <a:lnTo>
                    <a:pt x="1683" y="454"/>
                  </a:lnTo>
                  <a:lnTo>
                    <a:pt x="1665" y="443"/>
                  </a:lnTo>
                  <a:lnTo>
                    <a:pt x="1645" y="433"/>
                  </a:lnTo>
                  <a:lnTo>
                    <a:pt x="1626" y="425"/>
                  </a:lnTo>
                  <a:lnTo>
                    <a:pt x="1607" y="416"/>
                  </a:lnTo>
                  <a:lnTo>
                    <a:pt x="1586" y="408"/>
                  </a:lnTo>
                  <a:lnTo>
                    <a:pt x="1567" y="401"/>
                  </a:lnTo>
                  <a:lnTo>
                    <a:pt x="1546" y="393"/>
                  </a:lnTo>
                  <a:lnTo>
                    <a:pt x="1526" y="386"/>
                  </a:lnTo>
                  <a:lnTo>
                    <a:pt x="1505" y="380"/>
                  </a:lnTo>
                  <a:lnTo>
                    <a:pt x="1484" y="374"/>
                  </a:lnTo>
                  <a:lnTo>
                    <a:pt x="1463" y="369"/>
                  </a:lnTo>
                  <a:lnTo>
                    <a:pt x="1441" y="364"/>
                  </a:lnTo>
                  <a:lnTo>
                    <a:pt x="1420" y="361"/>
                  </a:lnTo>
                  <a:lnTo>
                    <a:pt x="1398" y="357"/>
                  </a:lnTo>
                  <a:lnTo>
                    <a:pt x="1375" y="354"/>
                  </a:lnTo>
                  <a:lnTo>
                    <a:pt x="1352" y="351"/>
                  </a:lnTo>
                  <a:lnTo>
                    <a:pt x="1330" y="349"/>
                  </a:lnTo>
                  <a:lnTo>
                    <a:pt x="1306" y="348"/>
                  </a:lnTo>
                  <a:lnTo>
                    <a:pt x="1283" y="346"/>
                  </a:lnTo>
                  <a:lnTo>
                    <a:pt x="1260" y="345"/>
                  </a:lnTo>
                  <a:lnTo>
                    <a:pt x="1236" y="345"/>
                  </a:lnTo>
                  <a:lnTo>
                    <a:pt x="1212" y="345"/>
                  </a:lnTo>
                  <a:lnTo>
                    <a:pt x="1189" y="346"/>
                  </a:lnTo>
                  <a:lnTo>
                    <a:pt x="1165" y="348"/>
                  </a:lnTo>
                  <a:lnTo>
                    <a:pt x="1142" y="349"/>
                  </a:lnTo>
                  <a:lnTo>
                    <a:pt x="1119" y="351"/>
                  </a:lnTo>
                  <a:lnTo>
                    <a:pt x="1096" y="354"/>
                  </a:lnTo>
                  <a:lnTo>
                    <a:pt x="1074" y="357"/>
                  </a:lnTo>
                  <a:lnTo>
                    <a:pt x="1053" y="361"/>
                  </a:lnTo>
                  <a:lnTo>
                    <a:pt x="1031" y="364"/>
                  </a:lnTo>
                  <a:lnTo>
                    <a:pt x="1009" y="369"/>
                  </a:lnTo>
                  <a:lnTo>
                    <a:pt x="988" y="374"/>
                  </a:lnTo>
                  <a:lnTo>
                    <a:pt x="967" y="380"/>
                  </a:lnTo>
                  <a:lnTo>
                    <a:pt x="945" y="386"/>
                  </a:lnTo>
                  <a:lnTo>
                    <a:pt x="925" y="393"/>
                  </a:lnTo>
                  <a:lnTo>
                    <a:pt x="906" y="401"/>
                  </a:lnTo>
                  <a:lnTo>
                    <a:pt x="885" y="408"/>
                  </a:lnTo>
                  <a:lnTo>
                    <a:pt x="866" y="416"/>
                  </a:lnTo>
                  <a:lnTo>
                    <a:pt x="846" y="425"/>
                  </a:lnTo>
                  <a:lnTo>
                    <a:pt x="827" y="433"/>
                  </a:lnTo>
                  <a:lnTo>
                    <a:pt x="808" y="443"/>
                  </a:lnTo>
                  <a:lnTo>
                    <a:pt x="788" y="454"/>
                  </a:lnTo>
                  <a:lnTo>
                    <a:pt x="770" y="463"/>
                  </a:lnTo>
                  <a:lnTo>
                    <a:pt x="752" y="474"/>
                  </a:lnTo>
                  <a:lnTo>
                    <a:pt x="734" y="486"/>
                  </a:lnTo>
                  <a:lnTo>
                    <a:pt x="716" y="498"/>
                  </a:lnTo>
                  <a:lnTo>
                    <a:pt x="699" y="510"/>
                  </a:lnTo>
                  <a:lnTo>
                    <a:pt x="682" y="524"/>
                  </a:lnTo>
                  <a:lnTo>
                    <a:pt x="665" y="537"/>
                  </a:lnTo>
                  <a:lnTo>
                    <a:pt x="648" y="552"/>
                  </a:lnTo>
                  <a:lnTo>
                    <a:pt x="632" y="566"/>
                  </a:lnTo>
                  <a:lnTo>
                    <a:pt x="616" y="580"/>
                  </a:lnTo>
                  <a:lnTo>
                    <a:pt x="600" y="596"/>
                  </a:lnTo>
                  <a:lnTo>
                    <a:pt x="585" y="612"/>
                  </a:lnTo>
                  <a:lnTo>
                    <a:pt x="569" y="629"/>
                  </a:lnTo>
                  <a:lnTo>
                    <a:pt x="554" y="644"/>
                  </a:lnTo>
                  <a:lnTo>
                    <a:pt x="541" y="661"/>
                  </a:lnTo>
                  <a:lnTo>
                    <a:pt x="527" y="678"/>
                  </a:lnTo>
                  <a:lnTo>
                    <a:pt x="515" y="696"/>
                  </a:lnTo>
                  <a:lnTo>
                    <a:pt x="501" y="713"/>
                  </a:lnTo>
                  <a:lnTo>
                    <a:pt x="489" y="731"/>
                  </a:lnTo>
                  <a:lnTo>
                    <a:pt x="478" y="749"/>
                  </a:lnTo>
                  <a:lnTo>
                    <a:pt x="466" y="768"/>
                  </a:lnTo>
                  <a:lnTo>
                    <a:pt x="457" y="787"/>
                  </a:lnTo>
                  <a:lnTo>
                    <a:pt x="446" y="805"/>
                  </a:lnTo>
                  <a:lnTo>
                    <a:pt x="436" y="824"/>
                  </a:lnTo>
                  <a:lnTo>
                    <a:pt x="428" y="845"/>
                  </a:lnTo>
                  <a:lnTo>
                    <a:pt x="419" y="864"/>
                  </a:lnTo>
                  <a:lnTo>
                    <a:pt x="411" y="885"/>
                  </a:lnTo>
                  <a:lnTo>
                    <a:pt x="402" y="905"/>
                  </a:lnTo>
                  <a:lnTo>
                    <a:pt x="396" y="926"/>
                  </a:lnTo>
                  <a:lnTo>
                    <a:pt x="389" y="946"/>
                  </a:lnTo>
                  <a:lnTo>
                    <a:pt x="383" y="968"/>
                  </a:lnTo>
                  <a:lnTo>
                    <a:pt x="377" y="988"/>
                  </a:lnTo>
                  <a:lnTo>
                    <a:pt x="372" y="1010"/>
                  </a:lnTo>
                  <a:lnTo>
                    <a:pt x="367" y="1033"/>
                  </a:lnTo>
                  <a:lnTo>
                    <a:pt x="364" y="1055"/>
                  </a:lnTo>
                  <a:lnTo>
                    <a:pt x="359" y="1078"/>
                  </a:lnTo>
                  <a:lnTo>
                    <a:pt x="356" y="1101"/>
                  </a:lnTo>
                  <a:lnTo>
                    <a:pt x="354" y="1124"/>
                  </a:lnTo>
                  <a:lnTo>
                    <a:pt x="352" y="1147"/>
                  </a:lnTo>
                  <a:lnTo>
                    <a:pt x="349" y="1171"/>
                  </a:lnTo>
                  <a:lnTo>
                    <a:pt x="348" y="1195"/>
                  </a:lnTo>
                  <a:lnTo>
                    <a:pt x="348" y="1219"/>
                  </a:lnTo>
                  <a:lnTo>
                    <a:pt x="347" y="1243"/>
                  </a:lnTo>
                  <a:lnTo>
                    <a:pt x="0" y="1243"/>
                  </a:lnTo>
                  <a:close/>
                </a:path>
              </a:pathLst>
            </a:custGeom>
            <a:solidFill>
              <a:srgbClr val="C00000">
                <a:alpha val="50196"/>
              </a:srgbClr>
            </a:solidFill>
            <a:ln w="9525">
              <a:noFill/>
              <a:rou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KSO_Shape"/>
            <p:cNvSpPr/>
            <p:nvPr/>
          </p:nvSpPr>
          <p:spPr bwMode="auto">
            <a:xfrm rot="5400000" flipH="1">
              <a:off x="5335004" y="2841709"/>
              <a:ext cx="3382802" cy="1697039"/>
            </a:xfrm>
            <a:custGeom>
              <a:avLst/>
              <a:gdLst>
                <a:gd name="T0" fmla="*/ 8328012 w 2470"/>
                <a:gd name="T1" fmla="*/ 621028830 h 1243"/>
                <a:gd name="T2" fmla="*/ 41043881 w 2470"/>
                <a:gd name="T3" fmla="*/ 478943869 h 1243"/>
                <a:gd name="T4" fmla="*/ 101716974 w 2470"/>
                <a:gd name="T5" fmla="*/ 349883920 h 1243"/>
                <a:gd name="T6" fmla="*/ 187372561 w 2470"/>
                <a:gd name="T7" fmla="*/ 235031467 h 1243"/>
                <a:gd name="T8" fmla="*/ 296822138 w 2470"/>
                <a:gd name="T9" fmla="*/ 137348873 h 1243"/>
                <a:gd name="T10" fmla="*/ 418168324 w 2470"/>
                <a:gd name="T11" fmla="*/ 65713997 h 1243"/>
                <a:gd name="T12" fmla="*/ 551411119 w 2470"/>
                <a:gd name="T13" fmla="*/ 20128376 h 1243"/>
                <a:gd name="T14" fmla="*/ 697145933 w 2470"/>
                <a:gd name="T15" fmla="*/ 592011 h 1243"/>
                <a:gd name="T16" fmla="*/ 847043982 w 2470"/>
                <a:gd name="T17" fmla="*/ 7104133 h 1243"/>
                <a:gd name="T18" fmla="*/ 986830105 w 2470"/>
                <a:gd name="T19" fmla="*/ 40257521 h 1243"/>
                <a:gd name="T20" fmla="*/ 1114124982 w 2470"/>
                <a:gd name="T21" fmla="*/ 97683363 h 1243"/>
                <a:gd name="T22" fmla="*/ 1229522478 w 2470"/>
                <a:gd name="T23" fmla="*/ 183525736 h 1243"/>
                <a:gd name="T24" fmla="*/ 1328265492 w 2470"/>
                <a:gd name="T25" fmla="*/ 290682044 h 1243"/>
                <a:gd name="T26" fmla="*/ 1401429832 w 2470"/>
                <a:gd name="T27" fmla="*/ 413229872 h 1243"/>
                <a:gd name="T28" fmla="*/ 1448421632 w 2470"/>
                <a:gd name="T29" fmla="*/ 548209932 h 1243"/>
                <a:gd name="T30" fmla="*/ 1468050844 w 2470"/>
                <a:gd name="T31" fmla="*/ 696807015 h 1243"/>
                <a:gd name="T32" fmla="*/ 1262238346 w 2470"/>
                <a:gd name="T33" fmla="*/ 707463214 h 1243"/>
                <a:gd name="T34" fmla="*/ 1258074340 w 2470"/>
                <a:gd name="T35" fmla="*/ 651813405 h 1243"/>
                <a:gd name="T36" fmla="*/ 1248557053 w 2470"/>
                <a:gd name="T37" fmla="*/ 597939630 h 1243"/>
                <a:gd name="T38" fmla="*/ 1234281121 w 2470"/>
                <a:gd name="T39" fmla="*/ 548209932 h 1243"/>
                <a:gd name="T40" fmla="*/ 1215841184 w 2470"/>
                <a:gd name="T41" fmla="*/ 500257036 h 1243"/>
                <a:gd name="T42" fmla="*/ 1192047966 w 2470"/>
                <a:gd name="T43" fmla="*/ 454671415 h 1243"/>
                <a:gd name="T44" fmla="*/ 1164090741 w 2470"/>
                <a:gd name="T45" fmla="*/ 412045850 h 1243"/>
                <a:gd name="T46" fmla="*/ 1131374872 w 2470"/>
                <a:gd name="T47" fmla="*/ 372380340 h 1243"/>
                <a:gd name="T48" fmla="*/ 1094494998 w 2470"/>
                <a:gd name="T49" fmla="*/ 335082874 h 1243"/>
                <a:gd name="T50" fmla="*/ 1054641164 w 2470"/>
                <a:gd name="T51" fmla="*/ 301930255 h 1243"/>
                <a:gd name="T52" fmla="*/ 1011813370 w 2470"/>
                <a:gd name="T53" fmla="*/ 274104966 h 1243"/>
                <a:gd name="T54" fmla="*/ 967200893 w 2470"/>
                <a:gd name="T55" fmla="*/ 251608546 h 1243"/>
                <a:gd name="T56" fmla="*/ 919613684 w 2470"/>
                <a:gd name="T57" fmla="*/ 232663423 h 1243"/>
                <a:gd name="T58" fmla="*/ 870242563 w 2470"/>
                <a:gd name="T59" fmla="*/ 218455157 h 1243"/>
                <a:gd name="T60" fmla="*/ 817897482 w 2470"/>
                <a:gd name="T61" fmla="*/ 209574991 h 1243"/>
                <a:gd name="T62" fmla="*/ 763172308 w 2470"/>
                <a:gd name="T63" fmla="*/ 204838903 h 1243"/>
                <a:gd name="T64" fmla="*/ 707257858 w 2470"/>
                <a:gd name="T65" fmla="*/ 204838903 h 1243"/>
                <a:gd name="T66" fmla="*/ 651938818 w 2470"/>
                <a:gd name="T67" fmla="*/ 209574991 h 1243"/>
                <a:gd name="T68" fmla="*/ 600187603 w 2470"/>
                <a:gd name="T69" fmla="*/ 218455157 h 1243"/>
                <a:gd name="T70" fmla="*/ 550221844 w 2470"/>
                <a:gd name="T71" fmla="*/ 232663423 h 1243"/>
                <a:gd name="T72" fmla="*/ 503230045 w 2470"/>
                <a:gd name="T73" fmla="*/ 251608546 h 1243"/>
                <a:gd name="T74" fmla="*/ 458022158 w 2470"/>
                <a:gd name="T75" fmla="*/ 274104966 h 1243"/>
                <a:gd name="T76" fmla="*/ 415789002 w 2470"/>
                <a:gd name="T77" fmla="*/ 301930255 h 1243"/>
                <a:gd name="T78" fmla="*/ 375935168 w 2470"/>
                <a:gd name="T79" fmla="*/ 335082874 h 1243"/>
                <a:gd name="T80" fmla="*/ 338460656 w 2470"/>
                <a:gd name="T81" fmla="*/ 372380340 h 1243"/>
                <a:gd name="T82" fmla="*/ 306339425 w 2470"/>
                <a:gd name="T83" fmla="*/ 412045850 h 1243"/>
                <a:gd name="T84" fmla="*/ 277192925 w 2470"/>
                <a:gd name="T85" fmla="*/ 454671415 h 1243"/>
                <a:gd name="T86" fmla="*/ 254588982 w 2470"/>
                <a:gd name="T87" fmla="*/ 500257036 h 1243"/>
                <a:gd name="T88" fmla="*/ 235554407 w 2470"/>
                <a:gd name="T89" fmla="*/ 548209932 h 1243"/>
                <a:gd name="T90" fmla="*/ 221278476 w 2470"/>
                <a:gd name="T91" fmla="*/ 597939630 h 1243"/>
                <a:gd name="T92" fmla="*/ 211761188 w 2470"/>
                <a:gd name="T93" fmla="*/ 651813405 h 1243"/>
                <a:gd name="T94" fmla="*/ 207002545 w 2470"/>
                <a:gd name="T95" fmla="*/ 707463214 h 12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470" h="1243">
                  <a:moveTo>
                    <a:pt x="0" y="1243"/>
                  </a:moveTo>
                  <a:lnTo>
                    <a:pt x="3" y="1177"/>
                  </a:lnTo>
                  <a:lnTo>
                    <a:pt x="6" y="1113"/>
                  </a:lnTo>
                  <a:lnTo>
                    <a:pt x="14" y="1049"/>
                  </a:lnTo>
                  <a:lnTo>
                    <a:pt x="23" y="986"/>
                  </a:lnTo>
                  <a:lnTo>
                    <a:pt x="35" y="926"/>
                  </a:lnTo>
                  <a:lnTo>
                    <a:pt x="51" y="867"/>
                  </a:lnTo>
                  <a:lnTo>
                    <a:pt x="69" y="809"/>
                  </a:lnTo>
                  <a:lnTo>
                    <a:pt x="91" y="752"/>
                  </a:lnTo>
                  <a:lnTo>
                    <a:pt x="114" y="698"/>
                  </a:lnTo>
                  <a:lnTo>
                    <a:pt x="140" y="643"/>
                  </a:lnTo>
                  <a:lnTo>
                    <a:pt x="171" y="591"/>
                  </a:lnTo>
                  <a:lnTo>
                    <a:pt x="202" y="541"/>
                  </a:lnTo>
                  <a:lnTo>
                    <a:pt x="237" y="491"/>
                  </a:lnTo>
                  <a:lnTo>
                    <a:pt x="276" y="444"/>
                  </a:lnTo>
                  <a:lnTo>
                    <a:pt x="315" y="397"/>
                  </a:lnTo>
                  <a:lnTo>
                    <a:pt x="359" y="352"/>
                  </a:lnTo>
                  <a:lnTo>
                    <a:pt x="405" y="310"/>
                  </a:lnTo>
                  <a:lnTo>
                    <a:pt x="452" y="269"/>
                  </a:lnTo>
                  <a:lnTo>
                    <a:pt x="499" y="232"/>
                  </a:lnTo>
                  <a:lnTo>
                    <a:pt x="548" y="198"/>
                  </a:lnTo>
                  <a:lnTo>
                    <a:pt x="599" y="165"/>
                  </a:lnTo>
                  <a:lnTo>
                    <a:pt x="651" y="136"/>
                  </a:lnTo>
                  <a:lnTo>
                    <a:pt x="703" y="111"/>
                  </a:lnTo>
                  <a:lnTo>
                    <a:pt x="757" y="87"/>
                  </a:lnTo>
                  <a:lnTo>
                    <a:pt x="813" y="68"/>
                  </a:lnTo>
                  <a:lnTo>
                    <a:pt x="869" y="49"/>
                  </a:lnTo>
                  <a:lnTo>
                    <a:pt x="927" y="34"/>
                  </a:lnTo>
                  <a:lnTo>
                    <a:pt x="986" y="22"/>
                  </a:lnTo>
                  <a:lnTo>
                    <a:pt x="1047" y="12"/>
                  </a:lnTo>
                  <a:lnTo>
                    <a:pt x="1108" y="5"/>
                  </a:lnTo>
                  <a:lnTo>
                    <a:pt x="1172" y="1"/>
                  </a:lnTo>
                  <a:lnTo>
                    <a:pt x="1236" y="0"/>
                  </a:lnTo>
                  <a:lnTo>
                    <a:pt x="1300" y="1"/>
                  </a:lnTo>
                  <a:lnTo>
                    <a:pt x="1363" y="5"/>
                  </a:lnTo>
                  <a:lnTo>
                    <a:pt x="1424" y="12"/>
                  </a:lnTo>
                  <a:lnTo>
                    <a:pt x="1485" y="22"/>
                  </a:lnTo>
                  <a:lnTo>
                    <a:pt x="1544" y="34"/>
                  </a:lnTo>
                  <a:lnTo>
                    <a:pt x="1602" y="49"/>
                  </a:lnTo>
                  <a:lnTo>
                    <a:pt x="1659" y="68"/>
                  </a:lnTo>
                  <a:lnTo>
                    <a:pt x="1714" y="87"/>
                  </a:lnTo>
                  <a:lnTo>
                    <a:pt x="1768" y="111"/>
                  </a:lnTo>
                  <a:lnTo>
                    <a:pt x="1822" y="136"/>
                  </a:lnTo>
                  <a:lnTo>
                    <a:pt x="1873" y="165"/>
                  </a:lnTo>
                  <a:lnTo>
                    <a:pt x="1924" y="198"/>
                  </a:lnTo>
                  <a:lnTo>
                    <a:pt x="1971" y="232"/>
                  </a:lnTo>
                  <a:lnTo>
                    <a:pt x="2019" y="269"/>
                  </a:lnTo>
                  <a:lnTo>
                    <a:pt x="2067" y="310"/>
                  </a:lnTo>
                  <a:lnTo>
                    <a:pt x="2111" y="352"/>
                  </a:lnTo>
                  <a:lnTo>
                    <a:pt x="2155" y="397"/>
                  </a:lnTo>
                  <a:lnTo>
                    <a:pt x="2196" y="444"/>
                  </a:lnTo>
                  <a:lnTo>
                    <a:pt x="2233" y="491"/>
                  </a:lnTo>
                  <a:lnTo>
                    <a:pt x="2268" y="541"/>
                  </a:lnTo>
                  <a:lnTo>
                    <a:pt x="2301" y="591"/>
                  </a:lnTo>
                  <a:lnTo>
                    <a:pt x="2330" y="643"/>
                  </a:lnTo>
                  <a:lnTo>
                    <a:pt x="2356" y="698"/>
                  </a:lnTo>
                  <a:lnTo>
                    <a:pt x="2380" y="752"/>
                  </a:lnTo>
                  <a:lnTo>
                    <a:pt x="2401" y="809"/>
                  </a:lnTo>
                  <a:lnTo>
                    <a:pt x="2419" y="867"/>
                  </a:lnTo>
                  <a:lnTo>
                    <a:pt x="2435" y="926"/>
                  </a:lnTo>
                  <a:lnTo>
                    <a:pt x="2448" y="986"/>
                  </a:lnTo>
                  <a:lnTo>
                    <a:pt x="2458" y="1049"/>
                  </a:lnTo>
                  <a:lnTo>
                    <a:pt x="2465" y="1113"/>
                  </a:lnTo>
                  <a:lnTo>
                    <a:pt x="2468" y="1177"/>
                  </a:lnTo>
                  <a:lnTo>
                    <a:pt x="2470" y="1243"/>
                  </a:lnTo>
                  <a:lnTo>
                    <a:pt x="2123" y="1243"/>
                  </a:lnTo>
                  <a:lnTo>
                    <a:pt x="2123" y="1219"/>
                  </a:lnTo>
                  <a:lnTo>
                    <a:pt x="2122" y="1195"/>
                  </a:lnTo>
                  <a:lnTo>
                    <a:pt x="2121" y="1171"/>
                  </a:lnTo>
                  <a:lnTo>
                    <a:pt x="2120" y="1147"/>
                  </a:lnTo>
                  <a:lnTo>
                    <a:pt x="2117" y="1124"/>
                  </a:lnTo>
                  <a:lnTo>
                    <a:pt x="2115" y="1101"/>
                  </a:lnTo>
                  <a:lnTo>
                    <a:pt x="2111" y="1078"/>
                  </a:lnTo>
                  <a:lnTo>
                    <a:pt x="2108" y="1055"/>
                  </a:lnTo>
                  <a:lnTo>
                    <a:pt x="2104" y="1033"/>
                  </a:lnTo>
                  <a:lnTo>
                    <a:pt x="2099" y="1010"/>
                  </a:lnTo>
                  <a:lnTo>
                    <a:pt x="2093" y="988"/>
                  </a:lnTo>
                  <a:lnTo>
                    <a:pt x="2088" y="968"/>
                  </a:lnTo>
                  <a:lnTo>
                    <a:pt x="2082" y="946"/>
                  </a:lnTo>
                  <a:lnTo>
                    <a:pt x="2075" y="926"/>
                  </a:lnTo>
                  <a:lnTo>
                    <a:pt x="2068" y="905"/>
                  </a:lnTo>
                  <a:lnTo>
                    <a:pt x="2060" y="885"/>
                  </a:lnTo>
                  <a:lnTo>
                    <a:pt x="2052" y="864"/>
                  </a:lnTo>
                  <a:lnTo>
                    <a:pt x="2044" y="845"/>
                  </a:lnTo>
                  <a:lnTo>
                    <a:pt x="2034" y="824"/>
                  </a:lnTo>
                  <a:lnTo>
                    <a:pt x="2024" y="805"/>
                  </a:lnTo>
                  <a:lnTo>
                    <a:pt x="2015" y="787"/>
                  </a:lnTo>
                  <a:lnTo>
                    <a:pt x="2004" y="768"/>
                  </a:lnTo>
                  <a:lnTo>
                    <a:pt x="1993" y="749"/>
                  </a:lnTo>
                  <a:lnTo>
                    <a:pt x="1981" y="731"/>
                  </a:lnTo>
                  <a:lnTo>
                    <a:pt x="1969" y="713"/>
                  </a:lnTo>
                  <a:lnTo>
                    <a:pt x="1957" y="696"/>
                  </a:lnTo>
                  <a:lnTo>
                    <a:pt x="1945" y="678"/>
                  </a:lnTo>
                  <a:lnTo>
                    <a:pt x="1931" y="661"/>
                  </a:lnTo>
                  <a:lnTo>
                    <a:pt x="1917" y="644"/>
                  </a:lnTo>
                  <a:lnTo>
                    <a:pt x="1902" y="629"/>
                  </a:lnTo>
                  <a:lnTo>
                    <a:pt x="1888" y="612"/>
                  </a:lnTo>
                  <a:lnTo>
                    <a:pt x="1872" y="596"/>
                  </a:lnTo>
                  <a:lnTo>
                    <a:pt x="1857" y="580"/>
                  </a:lnTo>
                  <a:lnTo>
                    <a:pt x="1840" y="566"/>
                  </a:lnTo>
                  <a:lnTo>
                    <a:pt x="1824" y="552"/>
                  </a:lnTo>
                  <a:lnTo>
                    <a:pt x="1807" y="537"/>
                  </a:lnTo>
                  <a:lnTo>
                    <a:pt x="1790" y="524"/>
                  </a:lnTo>
                  <a:lnTo>
                    <a:pt x="1773" y="510"/>
                  </a:lnTo>
                  <a:lnTo>
                    <a:pt x="1755" y="498"/>
                  </a:lnTo>
                  <a:lnTo>
                    <a:pt x="1737" y="486"/>
                  </a:lnTo>
                  <a:lnTo>
                    <a:pt x="1720" y="474"/>
                  </a:lnTo>
                  <a:lnTo>
                    <a:pt x="1701" y="463"/>
                  </a:lnTo>
                  <a:lnTo>
                    <a:pt x="1683" y="454"/>
                  </a:lnTo>
                  <a:lnTo>
                    <a:pt x="1665" y="443"/>
                  </a:lnTo>
                  <a:lnTo>
                    <a:pt x="1645" y="433"/>
                  </a:lnTo>
                  <a:lnTo>
                    <a:pt x="1626" y="425"/>
                  </a:lnTo>
                  <a:lnTo>
                    <a:pt x="1607" y="416"/>
                  </a:lnTo>
                  <a:lnTo>
                    <a:pt x="1586" y="408"/>
                  </a:lnTo>
                  <a:lnTo>
                    <a:pt x="1567" y="401"/>
                  </a:lnTo>
                  <a:lnTo>
                    <a:pt x="1546" y="393"/>
                  </a:lnTo>
                  <a:lnTo>
                    <a:pt x="1526" y="386"/>
                  </a:lnTo>
                  <a:lnTo>
                    <a:pt x="1505" y="380"/>
                  </a:lnTo>
                  <a:lnTo>
                    <a:pt x="1484" y="374"/>
                  </a:lnTo>
                  <a:lnTo>
                    <a:pt x="1463" y="369"/>
                  </a:lnTo>
                  <a:lnTo>
                    <a:pt x="1441" y="364"/>
                  </a:lnTo>
                  <a:lnTo>
                    <a:pt x="1420" y="361"/>
                  </a:lnTo>
                  <a:lnTo>
                    <a:pt x="1398" y="357"/>
                  </a:lnTo>
                  <a:lnTo>
                    <a:pt x="1375" y="354"/>
                  </a:lnTo>
                  <a:lnTo>
                    <a:pt x="1352" y="351"/>
                  </a:lnTo>
                  <a:lnTo>
                    <a:pt x="1330" y="349"/>
                  </a:lnTo>
                  <a:lnTo>
                    <a:pt x="1306" y="348"/>
                  </a:lnTo>
                  <a:lnTo>
                    <a:pt x="1283" y="346"/>
                  </a:lnTo>
                  <a:lnTo>
                    <a:pt x="1260" y="345"/>
                  </a:lnTo>
                  <a:lnTo>
                    <a:pt x="1236" y="345"/>
                  </a:lnTo>
                  <a:lnTo>
                    <a:pt x="1212" y="345"/>
                  </a:lnTo>
                  <a:lnTo>
                    <a:pt x="1189" y="346"/>
                  </a:lnTo>
                  <a:lnTo>
                    <a:pt x="1165" y="348"/>
                  </a:lnTo>
                  <a:lnTo>
                    <a:pt x="1142" y="349"/>
                  </a:lnTo>
                  <a:lnTo>
                    <a:pt x="1119" y="351"/>
                  </a:lnTo>
                  <a:lnTo>
                    <a:pt x="1096" y="354"/>
                  </a:lnTo>
                  <a:lnTo>
                    <a:pt x="1074" y="357"/>
                  </a:lnTo>
                  <a:lnTo>
                    <a:pt x="1053" y="361"/>
                  </a:lnTo>
                  <a:lnTo>
                    <a:pt x="1031" y="364"/>
                  </a:lnTo>
                  <a:lnTo>
                    <a:pt x="1009" y="369"/>
                  </a:lnTo>
                  <a:lnTo>
                    <a:pt x="988" y="374"/>
                  </a:lnTo>
                  <a:lnTo>
                    <a:pt x="967" y="380"/>
                  </a:lnTo>
                  <a:lnTo>
                    <a:pt x="945" y="386"/>
                  </a:lnTo>
                  <a:lnTo>
                    <a:pt x="925" y="393"/>
                  </a:lnTo>
                  <a:lnTo>
                    <a:pt x="906" y="401"/>
                  </a:lnTo>
                  <a:lnTo>
                    <a:pt x="885" y="408"/>
                  </a:lnTo>
                  <a:lnTo>
                    <a:pt x="866" y="416"/>
                  </a:lnTo>
                  <a:lnTo>
                    <a:pt x="846" y="425"/>
                  </a:lnTo>
                  <a:lnTo>
                    <a:pt x="827" y="433"/>
                  </a:lnTo>
                  <a:lnTo>
                    <a:pt x="808" y="443"/>
                  </a:lnTo>
                  <a:lnTo>
                    <a:pt x="788" y="454"/>
                  </a:lnTo>
                  <a:lnTo>
                    <a:pt x="770" y="463"/>
                  </a:lnTo>
                  <a:lnTo>
                    <a:pt x="752" y="474"/>
                  </a:lnTo>
                  <a:lnTo>
                    <a:pt x="734" y="486"/>
                  </a:lnTo>
                  <a:lnTo>
                    <a:pt x="716" y="498"/>
                  </a:lnTo>
                  <a:lnTo>
                    <a:pt x="699" y="510"/>
                  </a:lnTo>
                  <a:lnTo>
                    <a:pt x="682" y="524"/>
                  </a:lnTo>
                  <a:lnTo>
                    <a:pt x="665" y="537"/>
                  </a:lnTo>
                  <a:lnTo>
                    <a:pt x="648" y="552"/>
                  </a:lnTo>
                  <a:lnTo>
                    <a:pt x="632" y="566"/>
                  </a:lnTo>
                  <a:lnTo>
                    <a:pt x="616" y="580"/>
                  </a:lnTo>
                  <a:lnTo>
                    <a:pt x="600" y="596"/>
                  </a:lnTo>
                  <a:lnTo>
                    <a:pt x="585" y="612"/>
                  </a:lnTo>
                  <a:lnTo>
                    <a:pt x="569" y="629"/>
                  </a:lnTo>
                  <a:lnTo>
                    <a:pt x="554" y="644"/>
                  </a:lnTo>
                  <a:lnTo>
                    <a:pt x="541" y="661"/>
                  </a:lnTo>
                  <a:lnTo>
                    <a:pt x="527" y="678"/>
                  </a:lnTo>
                  <a:lnTo>
                    <a:pt x="515" y="696"/>
                  </a:lnTo>
                  <a:lnTo>
                    <a:pt x="501" y="713"/>
                  </a:lnTo>
                  <a:lnTo>
                    <a:pt x="489" y="731"/>
                  </a:lnTo>
                  <a:lnTo>
                    <a:pt x="478" y="749"/>
                  </a:lnTo>
                  <a:lnTo>
                    <a:pt x="466" y="768"/>
                  </a:lnTo>
                  <a:lnTo>
                    <a:pt x="457" y="787"/>
                  </a:lnTo>
                  <a:lnTo>
                    <a:pt x="446" y="805"/>
                  </a:lnTo>
                  <a:lnTo>
                    <a:pt x="436" y="824"/>
                  </a:lnTo>
                  <a:lnTo>
                    <a:pt x="428" y="845"/>
                  </a:lnTo>
                  <a:lnTo>
                    <a:pt x="419" y="864"/>
                  </a:lnTo>
                  <a:lnTo>
                    <a:pt x="411" y="885"/>
                  </a:lnTo>
                  <a:lnTo>
                    <a:pt x="402" y="905"/>
                  </a:lnTo>
                  <a:lnTo>
                    <a:pt x="396" y="926"/>
                  </a:lnTo>
                  <a:lnTo>
                    <a:pt x="389" y="946"/>
                  </a:lnTo>
                  <a:lnTo>
                    <a:pt x="383" y="968"/>
                  </a:lnTo>
                  <a:lnTo>
                    <a:pt x="377" y="988"/>
                  </a:lnTo>
                  <a:lnTo>
                    <a:pt x="372" y="1010"/>
                  </a:lnTo>
                  <a:lnTo>
                    <a:pt x="367" y="1033"/>
                  </a:lnTo>
                  <a:lnTo>
                    <a:pt x="364" y="1055"/>
                  </a:lnTo>
                  <a:lnTo>
                    <a:pt x="359" y="1078"/>
                  </a:lnTo>
                  <a:lnTo>
                    <a:pt x="356" y="1101"/>
                  </a:lnTo>
                  <a:lnTo>
                    <a:pt x="354" y="1124"/>
                  </a:lnTo>
                  <a:lnTo>
                    <a:pt x="352" y="1147"/>
                  </a:lnTo>
                  <a:lnTo>
                    <a:pt x="349" y="1171"/>
                  </a:lnTo>
                  <a:lnTo>
                    <a:pt x="348" y="1195"/>
                  </a:lnTo>
                  <a:lnTo>
                    <a:pt x="348" y="1219"/>
                  </a:lnTo>
                  <a:lnTo>
                    <a:pt x="347" y="1243"/>
                  </a:lnTo>
                  <a:lnTo>
                    <a:pt x="0" y="1243"/>
                  </a:lnTo>
                  <a:close/>
                </a:path>
              </a:pathLst>
            </a:custGeom>
            <a:solidFill>
              <a:srgbClr val="C00000">
                <a:alpha val="50196"/>
              </a:srgbClr>
            </a:solidFill>
            <a:ln w="9525">
              <a:noFill/>
              <a:rou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621429" y="2090353"/>
              <a:ext cx="929104" cy="92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698988" y="2090353"/>
              <a:ext cx="929104" cy="92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599647" y="4414994"/>
              <a:ext cx="929104" cy="92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677206" y="4414994"/>
              <a:ext cx="929104" cy="92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40972" y="3225676"/>
              <a:ext cx="929104" cy="92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250952" y="3225676"/>
              <a:ext cx="929104" cy="9291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9" name="图形 28" descr="救护车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1644" y="4583594"/>
              <a:ext cx="591904" cy="591904"/>
            </a:xfrm>
            <a:prstGeom prst="rect">
              <a:avLst/>
            </a:prstGeom>
          </p:spPr>
        </p:pic>
        <p:pic>
          <p:nvPicPr>
            <p:cNvPr id="30" name="图形 29" descr="医院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71020" y="4521232"/>
              <a:ext cx="591904" cy="591904"/>
            </a:xfrm>
            <a:prstGeom prst="rect">
              <a:avLst/>
            </a:prstGeom>
          </p:spPr>
        </p:pic>
        <p:pic>
          <p:nvPicPr>
            <p:cNvPr id="31" name="图形 30" descr="搏动的心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19552" y="3394276"/>
              <a:ext cx="591904" cy="591904"/>
            </a:xfrm>
            <a:prstGeom prst="rect">
              <a:avLst/>
            </a:prstGeom>
          </p:spPr>
        </p:pic>
        <p:pic>
          <p:nvPicPr>
            <p:cNvPr id="32" name="图形 31" descr="医学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23563" y="3394276"/>
              <a:ext cx="591904" cy="591904"/>
            </a:xfrm>
            <a:prstGeom prst="rect">
              <a:avLst/>
            </a:prstGeom>
          </p:spPr>
        </p:pic>
        <p:pic>
          <p:nvPicPr>
            <p:cNvPr id="33" name="图形 32" descr="针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92802" y="2234711"/>
              <a:ext cx="591904" cy="591904"/>
            </a:xfrm>
            <a:prstGeom prst="rect">
              <a:avLst/>
            </a:prstGeom>
          </p:spPr>
        </p:pic>
        <p:pic>
          <p:nvPicPr>
            <p:cNvPr id="34" name="图形 33" descr="听诊器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786094" y="2207713"/>
              <a:ext cx="591904" cy="591904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972946" y="1315724"/>
            <a:ext cx="3343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Developing predictive models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36" name="矩形 35"/>
          <p:cNvSpPr/>
          <p:nvPr/>
        </p:nvSpPr>
        <p:spPr>
          <a:xfrm>
            <a:off x="513786" y="1770840"/>
            <a:ext cx="3799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algorithms can be trained on large datasets of patient information to develop predictive models for hepatitis C detection.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7226" y="3002428"/>
            <a:ext cx="3575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Improving accuracy of diagnosis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38" name="矩形 37"/>
          <p:cNvSpPr/>
          <p:nvPr/>
        </p:nvSpPr>
        <p:spPr>
          <a:xfrm>
            <a:off x="-30140" y="3457544"/>
            <a:ext cx="37991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algorithms can be used to </a:t>
            </a:r>
            <a:r>
              <a:rPr lang="en-GB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medical images, such as MRI or CT scans, to identify patterns that may be indicative of hepatitis C.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79630" y="4695682"/>
            <a:ext cx="2594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biomarkers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40" name="矩形 39"/>
          <p:cNvSpPr/>
          <p:nvPr/>
        </p:nvSpPr>
        <p:spPr>
          <a:xfrm>
            <a:off x="671161" y="5150798"/>
            <a:ext cx="37991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can be used to </a:t>
            </a:r>
            <a:r>
              <a:rPr lang="en-GB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biological data, such as gene expression data or protein levels, to identify biomarkers that are associated with hepatitis 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1" name="矩形 40"/>
          <p:cNvSpPr/>
          <p:nvPr/>
        </p:nvSpPr>
        <p:spPr>
          <a:xfrm>
            <a:off x="7749752" y="1315724"/>
            <a:ext cx="273685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Personalizing treatment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42" name="矩形 41"/>
          <p:cNvSpPr/>
          <p:nvPr/>
        </p:nvSpPr>
        <p:spPr>
          <a:xfrm>
            <a:off x="7749752" y="1770840"/>
            <a:ext cx="3799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can be used to </a:t>
            </a:r>
            <a:r>
              <a:rPr lang="en-GB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patient data and develop personalized treatment plans for patients with hepatitis C.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749752" y="4695682"/>
            <a:ext cx="35392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Monitoring disease progression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44" name="矩形 43"/>
          <p:cNvSpPr/>
          <p:nvPr/>
        </p:nvSpPr>
        <p:spPr>
          <a:xfrm>
            <a:off x="7749752" y="5150798"/>
            <a:ext cx="3799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can be used to monitor disease progression over time, using data such as blood tests or medical imaging results.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320099" y="2954453"/>
            <a:ext cx="25558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risk factors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46" name="矩形 45"/>
          <p:cNvSpPr/>
          <p:nvPr/>
        </p:nvSpPr>
        <p:spPr>
          <a:xfrm>
            <a:off x="8320099" y="3409569"/>
            <a:ext cx="37991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algorithms can be used to identify risk factors that may be associated with hepatitis C, such as demographic factors or lifestyle choices.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1320" y="0"/>
            <a:ext cx="131018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2" r="8611"/>
          <a:stretch>
            <a:fillRect/>
          </a:stretch>
        </p:blipFill>
        <p:spPr>
          <a:xfrm>
            <a:off x="873455" y="454641"/>
            <a:ext cx="4597630" cy="59487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0813" y="1460310"/>
            <a:ext cx="3589360" cy="4107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0173" y="1647967"/>
            <a:ext cx="4094328" cy="128289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03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0173" y="3223429"/>
            <a:ext cx="6338780" cy="1426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11" name="矩形 10"/>
          <p:cNvSpPr/>
          <p:nvPr/>
        </p:nvSpPr>
        <p:spPr>
          <a:xfrm>
            <a:off x="5909481" y="4674357"/>
            <a:ext cx="6079472" cy="1071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Comparing parameters, finding correlation and visualising data helps in gaining insights about available data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127" b="-36127"/>
          <a:stretch/>
        </p:blipFill>
        <p:spPr>
          <a:xfrm>
            <a:off x="7463589" y="-6551"/>
            <a:ext cx="4728411" cy="68645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652402"/>
            <a:ext cx="7463589" cy="35466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040" y="2247690"/>
            <a:ext cx="21840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9" name="矩形 8"/>
          <p:cNvSpPr/>
          <p:nvPr/>
        </p:nvSpPr>
        <p:spPr>
          <a:xfrm>
            <a:off x="284039" y="2850027"/>
            <a:ext cx="6946940" cy="10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altLang="zh-CN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 = Category has correlations with AST (Aspartate Transaminase), GGT (Gamma-Glutamyl Transferase), Acetylcholinesterase.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5761" y="4657060"/>
            <a:ext cx="4877077" cy="386578"/>
            <a:chOff x="885761" y="4657060"/>
            <a:chExt cx="4877077" cy="386578"/>
          </a:xfrm>
        </p:grpSpPr>
        <p:sp>
          <p:nvSpPr>
            <p:cNvPr id="10" name="KSO_Shape"/>
            <p:cNvSpPr/>
            <p:nvPr/>
          </p:nvSpPr>
          <p:spPr bwMode="auto">
            <a:xfrm>
              <a:off x="2382832" y="4657060"/>
              <a:ext cx="387223" cy="386578"/>
            </a:xfrm>
            <a:custGeom>
              <a:avLst/>
              <a:gdLst>
                <a:gd name="T0" fmla="*/ 346433 w 5026"/>
                <a:gd name="T1" fmla="*/ 0 h 5027"/>
                <a:gd name="T2" fmla="*/ 293748 w 5026"/>
                <a:gd name="T3" fmla="*/ 4164 h 5027"/>
                <a:gd name="T4" fmla="*/ 243337 w 5026"/>
                <a:gd name="T5" fmla="*/ 15897 h 5027"/>
                <a:gd name="T6" fmla="*/ 196337 w 5026"/>
                <a:gd name="T7" fmla="*/ 34065 h 5027"/>
                <a:gd name="T8" fmla="*/ 153128 w 5026"/>
                <a:gd name="T9" fmla="*/ 59046 h 5027"/>
                <a:gd name="T10" fmla="*/ 113709 w 5026"/>
                <a:gd name="T11" fmla="*/ 90083 h 5027"/>
                <a:gd name="T12" fmla="*/ 79217 w 5026"/>
                <a:gd name="T13" fmla="*/ 126041 h 5027"/>
                <a:gd name="T14" fmla="*/ 50411 w 5026"/>
                <a:gd name="T15" fmla="*/ 166541 h 5027"/>
                <a:gd name="T16" fmla="*/ 27290 w 5026"/>
                <a:gd name="T17" fmla="*/ 211204 h 5027"/>
                <a:gd name="T18" fmla="*/ 10992 w 5026"/>
                <a:gd name="T19" fmla="*/ 259652 h 5027"/>
                <a:gd name="T20" fmla="*/ 1895 w 5026"/>
                <a:gd name="T21" fmla="*/ 310750 h 5027"/>
                <a:gd name="T22" fmla="*/ 0 w 5026"/>
                <a:gd name="T23" fmla="*/ 1556777 h 5027"/>
                <a:gd name="T24" fmla="*/ 1895 w 5026"/>
                <a:gd name="T25" fmla="*/ 1591978 h 5027"/>
                <a:gd name="T26" fmla="*/ 10992 w 5026"/>
                <a:gd name="T27" fmla="*/ 1643076 h 5027"/>
                <a:gd name="T28" fmla="*/ 27290 w 5026"/>
                <a:gd name="T29" fmla="*/ 1691524 h 5027"/>
                <a:gd name="T30" fmla="*/ 50411 w 5026"/>
                <a:gd name="T31" fmla="*/ 1736566 h 5027"/>
                <a:gd name="T32" fmla="*/ 79217 w 5026"/>
                <a:gd name="T33" fmla="*/ 1777065 h 5027"/>
                <a:gd name="T34" fmla="*/ 113709 w 5026"/>
                <a:gd name="T35" fmla="*/ 1812645 h 5027"/>
                <a:gd name="T36" fmla="*/ 153128 w 5026"/>
                <a:gd name="T37" fmla="*/ 1843682 h 5027"/>
                <a:gd name="T38" fmla="*/ 196337 w 5026"/>
                <a:gd name="T39" fmla="*/ 1868663 h 5027"/>
                <a:gd name="T40" fmla="*/ 243337 w 5026"/>
                <a:gd name="T41" fmla="*/ 1887209 h 5027"/>
                <a:gd name="T42" fmla="*/ 293748 w 5026"/>
                <a:gd name="T43" fmla="*/ 1898564 h 5027"/>
                <a:gd name="T44" fmla="*/ 346433 w 5026"/>
                <a:gd name="T45" fmla="*/ 1902728 h 5027"/>
                <a:gd name="T46" fmla="*/ 1576761 w 5026"/>
                <a:gd name="T47" fmla="*/ 1901971 h 5027"/>
                <a:gd name="T48" fmla="*/ 1628688 w 5026"/>
                <a:gd name="T49" fmla="*/ 1895536 h 5027"/>
                <a:gd name="T50" fmla="*/ 1677962 w 5026"/>
                <a:gd name="T51" fmla="*/ 1881532 h 5027"/>
                <a:gd name="T52" fmla="*/ 1723824 w 5026"/>
                <a:gd name="T53" fmla="*/ 1861093 h 5027"/>
                <a:gd name="T54" fmla="*/ 1766275 w 5026"/>
                <a:gd name="T55" fmla="*/ 1834219 h 5027"/>
                <a:gd name="T56" fmla="*/ 1803799 w 5026"/>
                <a:gd name="T57" fmla="*/ 1801290 h 5027"/>
                <a:gd name="T58" fmla="*/ 1836396 w 5026"/>
                <a:gd name="T59" fmla="*/ 1763818 h 5027"/>
                <a:gd name="T60" fmla="*/ 1863686 w 5026"/>
                <a:gd name="T61" fmla="*/ 1721426 h 5027"/>
                <a:gd name="T62" fmla="*/ 1884153 w 5026"/>
                <a:gd name="T63" fmla="*/ 1675627 h 5027"/>
                <a:gd name="T64" fmla="*/ 1898177 w 5026"/>
                <a:gd name="T65" fmla="*/ 1626422 h 5027"/>
                <a:gd name="T66" fmla="*/ 1904621 w 5026"/>
                <a:gd name="T67" fmla="*/ 1574567 h 5027"/>
                <a:gd name="T68" fmla="*/ 1905000 w 5026"/>
                <a:gd name="T69" fmla="*/ 345951 h 5027"/>
                <a:gd name="T70" fmla="*/ 1901210 w 5026"/>
                <a:gd name="T71" fmla="*/ 293339 h 5027"/>
                <a:gd name="T72" fmla="*/ 1889839 w 5026"/>
                <a:gd name="T73" fmla="*/ 242998 h 5027"/>
                <a:gd name="T74" fmla="*/ 1870887 w 5026"/>
                <a:gd name="T75" fmla="*/ 196064 h 5027"/>
                <a:gd name="T76" fmla="*/ 1846250 w 5026"/>
                <a:gd name="T77" fmla="*/ 152915 h 5027"/>
                <a:gd name="T78" fmla="*/ 1815170 w 5026"/>
                <a:gd name="T79" fmla="*/ 113551 h 5027"/>
                <a:gd name="T80" fmla="*/ 1779162 w 5026"/>
                <a:gd name="T81" fmla="*/ 79107 h 5027"/>
                <a:gd name="T82" fmla="*/ 1738606 w 5026"/>
                <a:gd name="T83" fmla="*/ 50341 h 5027"/>
                <a:gd name="T84" fmla="*/ 1693881 w 5026"/>
                <a:gd name="T85" fmla="*/ 27252 h 5027"/>
                <a:gd name="T86" fmla="*/ 1645744 w 5026"/>
                <a:gd name="T87" fmla="*/ 10977 h 5027"/>
                <a:gd name="T88" fmla="*/ 1594196 w 5026"/>
                <a:gd name="T89" fmla="*/ 1893 h 5027"/>
                <a:gd name="T90" fmla="*/ 1559326 w 5026"/>
                <a:gd name="T91" fmla="*/ 1124529 h 5027"/>
                <a:gd name="T92" fmla="*/ 779663 w 5026"/>
                <a:gd name="T93" fmla="*/ 1557156 h 5027"/>
                <a:gd name="T94" fmla="*/ 346433 w 5026"/>
                <a:gd name="T95" fmla="*/ 778578 h 5027"/>
                <a:gd name="T96" fmla="*/ 1126095 w 5026"/>
                <a:gd name="T97" fmla="*/ 345951 h 5027"/>
                <a:gd name="T98" fmla="*/ 1559326 w 5026"/>
                <a:gd name="T99" fmla="*/ 1124529 h 502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026" h="5027">
                  <a:moveTo>
                    <a:pt x="4113" y="0"/>
                  </a:moveTo>
                  <a:lnTo>
                    <a:pt x="914" y="0"/>
                  </a:lnTo>
                  <a:lnTo>
                    <a:pt x="867" y="1"/>
                  </a:lnTo>
                  <a:lnTo>
                    <a:pt x="821" y="5"/>
                  </a:lnTo>
                  <a:lnTo>
                    <a:pt x="775" y="11"/>
                  </a:lnTo>
                  <a:lnTo>
                    <a:pt x="730" y="19"/>
                  </a:lnTo>
                  <a:lnTo>
                    <a:pt x="686" y="29"/>
                  </a:lnTo>
                  <a:lnTo>
                    <a:pt x="642" y="42"/>
                  </a:lnTo>
                  <a:lnTo>
                    <a:pt x="599" y="56"/>
                  </a:lnTo>
                  <a:lnTo>
                    <a:pt x="558" y="72"/>
                  </a:lnTo>
                  <a:lnTo>
                    <a:pt x="518" y="90"/>
                  </a:lnTo>
                  <a:lnTo>
                    <a:pt x="478" y="111"/>
                  </a:lnTo>
                  <a:lnTo>
                    <a:pt x="440" y="133"/>
                  </a:lnTo>
                  <a:lnTo>
                    <a:pt x="404" y="156"/>
                  </a:lnTo>
                  <a:lnTo>
                    <a:pt x="368" y="182"/>
                  </a:lnTo>
                  <a:lnTo>
                    <a:pt x="333" y="209"/>
                  </a:lnTo>
                  <a:lnTo>
                    <a:pt x="300" y="238"/>
                  </a:lnTo>
                  <a:lnTo>
                    <a:pt x="268" y="268"/>
                  </a:lnTo>
                  <a:lnTo>
                    <a:pt x="238" y="300"/>
                  </a:lnTo>
                  <a:lnTo>
                    <a:pt x="209" y="333"/>
                  </a:lnTo>
                  <a:lnTo>
                    <a:pt x="181" y="368"/>
                  </a:lnTo>
                  <a:lnTo>
                    <a:pt x="156" y="404"/>
                  </a:lnTo>
                  <a:lnTo>
                    <a:pt x="133" y="440"/>
                  </a:lnTo>
                  <a:lnTo>
                    <a:pt x="111" y="478"/>
                  </a:lnTo>
                  <a:lnTo>
                    <a:pt x="90" y="518"/>
                  </a:lnTo>
                  <a:lnTo>
                    <a:pt x="72" y="558"/>
                  </a:lnTo>
                  <a:lnTo>
                    <a:pt x="56" y="599"/>
                  </a:lnTo>
                  <a:lnTo>
                    <a:pt x="42" y="642"/>
                  </a:lnTo>
                  <a:lnTo>
                    <a:pt x="29" y="686"/>
                  </a:lnTo>
                  <a:lnTo>
                    <a:pt x="19" y="730"/>
                  </a:lnTo>
                  <a:lnTo>
                    <a:pt x="11" y="775"/>
                  </a:lnTo>
                  <a:lnTo>
                    <a:pt x="5" y="821"/>
                  </a:lnTo>
                  <a:lnTo>
                    <a:pt x="1" y="867"/>
                  </a:lnTo>
                  <a:lnTo>
                    <a:pt x="0" y="914"/>
                  </a:lnTo>
                  <a:lnTo>
                    <a:pt x="0" y="4113"/>
                  </a:lnTo>
                  <a:lnTo>
                    <a:pt x="1" y="4160"/>
                  </a:lnTo>
                  <a:lnTo>
                    <a:pt x="5" y="4206"/>
                  </a:lnTo>
                  <a:lnTo>
                    <a:pt x="11" y="4252"/>
                  </a:lnTo>
                  <a:lnTo>
                    <a:pt x="19" y="4297"/>
                  </a:lnTo>
                  <a:lnTo>
                    <a:pt x="29" y="4341"/>
                  </a:lnTo>
                  <a:lnTo>
                    <a:pt x="42" y="4385"/>
                  </a:lnTo>
                  <a:lnTo>
                    <a:pt x="56" y="4427"/>
                  </a:lnTo>
                  <a:lnTo>
                    <a:pt x="72" y="4469"/>
                  </a:lnTo>
                  <a:lnTo>
                    <a:pt x="90" y="4509"/>
                  </a:lnTo>
                  <a:lnTo>
                    <a:pt x="111" y="4548"/>
                  </a:lnTo>
                  <a:lnTo>
                    <a:pt x="133" y="4588"/>
                  </a:lnTo>
                  <a:lnTo>
                    <a:pt x="156" y="4624"/>
                  </a:lnTo>
                  <a:lnTo>
                    <a:pt x="181" y="4660"/>
                  </a:lnTo>
                  <a:lnTo>
                    <a:pt x="209" y="4695"/>
                  </a:lnTo>
                  <a:lnTo>
                    <a:pt x="238" y="4728"/>
                  </a:lnTo>
                  <a:lnTo>
                    <a:pt x="268" y="4759"/>
                  </a:lnTo>
                  <a:lnTo>
                    <a:pt x="300" y="4789"/>
                  </a:lnTo>
                  <a:lnTo>
                    <a:pt x="333" y="4818"/>
                  </a:lnTo>
                  <a:lnTo>
                    <a:pt x="368" y="4846"/>
                  </a:lnTo>
                  <a:lnTo>
                    <a:pt x="404" y="4871"/>
                  </a:lnTo>
                  <a:lnTo>
                    <a:pt x="440" y="4895"/>
                  </a:lnTo>
                  <a:lnTo>
                    <a:pt x="478" y="4917"/>
                  </a:lnTo>
                  <a:lnTo>
                    <a:pt x="518" y="4937"/>
                  </a:lnTo>
                  <a:lnTo>
                    <a:pt x="558" y="4955"/>
                  </a:lnTo>
                  <a:lnTo>
                    <a:pt x="599" y="4971"/>
                  </a:lnTo>
                  <a:lnTo>
                    <a:pt x="642" y="4986"/>
                  </a:lnTo>
                  <a:lnTo>
                    <a:pt x="686" y="4999"/>
                  </a:lnTo>
                  <a:lnTo>
                    <a:pt x="730" y="5008"/>
                  </a:lnTo>
                  <a:lnTo>
                    <a:pt x="775" y="5016"/>
                  </a:lnTo>
                  <a:lnTo>
                    <a:pt x="821" y="5022"/>
                  </a:lnTo>
                  <a:lnTo>
                    <a:pt x="867" y="5025"/>
                  </a:lnTo>
                  <a:lnTo>
                    <a:pt x="914" y="5027"/>
                  </a:lnTo>
                  <a:lnTo>
                    <a:pt x="4113" y="5027"/>
                  </a:lnTo>
                  <a:lnTo>
                    <a:pt x="4160" y="5025"/>
                  </a:lnTo>
                  <a:lnTo>
                    <a:pt x="4206" y="5022"/>
                  </a:lnTo>
                  <a:lnTo>
                    <a:pt x="4252" y="5016"/>
                  </a:lnTo>
                  <a:lnTo>
                    <a:pt x="4297" y="5008"/>
                  </a:lnTo>
                  <a:lnTo>
                    <a:pt x="4342" y="4999"/>
                  </a:lnTo>
                  <a:lnTo>
                    <a:pt x="4384" y="4986"/>
                  </a:lnTo>
                  <a:lnTo>
                    <a:pt x="4427" y="4971"/>
                  </a:lnTo>
                  <a:lnTo>
                    <a:pt x="4469" y="4955"/>
                  </a:lnTo>
                  <a:lnTo>
                    <a:pt x="4509" y="4937"/>
                  </a:lnTo>
                  <a:lnTo>
                    <a:pt x="4548" y="4917"/>
                  </a:lnTo>
                  <a:lnTo>
                    <a:pt x="4587" y="4895"/>
                  </a:lnTo>
                  <a:lnTo>
                    <a:pt x="4624" y="4871"/>
                  </a:lnTo>
                  <a:lnTo>
                    <a:pt x="4660" y="4846"/>
                  </a:lnTo>
                  <a:lnTo>
                    <a:pt x="4694" y="4818"/>
                  </a:lnTo>
                  <a:lnTo>
                    <a:pt x="4728" y="4789"/>
                  </a:lnTo>
                  <a:lnTo>
                    <a:pt x="4759" y="4759"/>
                  </a:lnTo>
                  <a:lnTo>
                    <a:pt x="4789" y="4728"/>
                  </a:lnTo>
                  <a:lnTo>
                    <a:pt x="4818" y="4695"/>
                  </a:lnTo>
                  <a:lnTo>
                    <a:pt x="4845" y="4660"/>
                  </a:lnTo>
                  <a:lnTo>
                    <a:pt x="4871" y="4624"/>
                  </a:lnTo>
                  <a:lnTo>
                    <a:pt x="4895" y="4588"/>
                  </a:lnTo>
                  <a:lnTo>
                    <a:pt x="4917" y="4548"/>
                  </a:lnTo>
                  <a:lnTo>
                    <a:pt x="4936" y="4509"/>
                  </a:lnTo>
                  <a:lnTo>
                    <a:pt x="4955" y="4469"/>
                  </a:lnTo>
                  <a:lnTo>
                    <a:pt x="4971" y="4427"/>
                  </a:lnTo>
                  <a:lnTo>
                    <a:pt x="4986" y="4385"/>
                  </a:lnTo>
                  <a:lnTo>
                    <a:pt x="4997" y="4341"/>
                  </a:lnTo>
                  <a:lnTo>
                    <a:pt x="5008" y="4297"/>
                  </a:lnTo>
                  <a:lnTo>
                    <a:pt x="5016" y="4252"/>
                  </a:lnTo>
                  <a:lnTo>
                    <a:pt x="5022" y="4206"/>
                  </a:lnTo>
                  <a:lnTo>
                    <a:pt x="5025" y="4160"/>
                  </a:lnTo>
                  <a:lnTo>
                    <a:pt x="5026" y="4113"/>
                  </a:lnTo>
                  <a:lnTo>
                    <a:pt x="5026" y="914"/>
                  </a:lnTo>
                  <a:lnTo>
                    <a:pt x="5025" y="867"/>
                  </a:lnTo>
                  <a:lnTo>
                    <a:pt x="5022" y="821"/>
                  </a:lnTo>
                  <a:lnTo>
                    <a:pt x="5016" y="775"/>
                  </a:lnTo>
                  <a:lnTo>
                    <a:pt x="5008" y="730"/>
                  </a:lnTo>
                  <a:lnTo>
                    <a:pt x="4997" y="686"/>
                  </a:lnTo>
                  <a:lnTo>
                    <a:pt x="4986" y="642"/>
                  </a:lnTo>
                  <a:lnTo>
                    <a:pt x="4971" y="599"/>
                  </a:lnTo>
                  <a:lnTo>
                    <a:pt x="4955" y="558"/>
                  </a:lnTo>
                  <a:lnTo>
                    <a:pt x="4936" y="518"/>
                  </a:lnTo>
                  <a:lnTo>
                    <a:pt x="4917" y="478"/>
                  </a:lnTo>
                  <a:lnTo>
                    <a:pt x="4895" y="440"/>
                  </a:lnTo>
                  <a:lnTo>
                    <a:pt x="4871" y="404"/>
                  </a:lnTo>
                  <a:lnTo>
                    <a:pt x="4845" y="368"/>
                  </a:lnTo>
                  <a:lnTo>
                    <a:pt x="4818" y="333"/>
                  </a:lnTo>
                  <a:lnTo>
                    <a:pt x="4789" y="300"/>
                  </a:lnTo>
                  <a:lnTo>
                    <a:pt x="4759" y="268"/>
                  </a:lnTo>
                  <a:lnTo>
                    <a:pt x="4728" y="238"/>
                  </a:lnTo>
                  <a:lnTo>
                    <a:pt x="4694" y="209"/>
                  </a:lnTo>
                  <a:lnTo>
                    <a:pt x="4660" y="182"/>
                  </a:lnTo>
                  <a:lnTo>
                    <a:pt x="4624" y="156"/>
                  </a:lnTo>
                  <a:lnTo>
                    <a:pt x="4587" y="133"/>
                  </a:lnTo>
                  <a:lnTo>
                    <a:pt x="4548" y="111"/>
                  </a:lnTo>
                  <a:lnTo>
                    <a:pt x="4509" y="90"/>
                  </a:lnTo>
                  <a:lnTo>
                    <a:pt x="4469" y="72"/>
                  </a:lnTo>
                  <a:lnTo>
                    <a:pt x="4427" y="56"/>
                  </a:lnTo>
                  <a:lnTo>
                    <a:pt x="4384" y="42"/>
                  </a:lnTo>
                  <a:lnTo>
                    <a:pt x="4342" y="29"/>
                  </a:lnTo>
                  <a:lnTo>
                    <a:pt x="4297" y="19"/>
                  </a:lnTo>
                  <a:lnTo>
                    <a:pt x="4252" y="11"/>
                  </a:lnTo>
                  <a:lnTo>
                    <a:pt x="4206" y="5"/>
                  </a:lnTo>
                  <a:lnTo>
                    <a:pt x="4160" y="1"/>
                  </a:lnTo>
                  <a:lnTo>
                    <a:pt x="4113" y="0"/>
                  </a:lnTo>
                  <a:close/>
                  <a:moveTo>
                    <a:pt x="4114" y="2971"/>
                  </a:moveTo>
                  <a:lnTo>
                    <a:pt x="2971" y="2971"/>
                  </a:lnTo>
                  <a:lnTo>
                    <a:pt x="2971" y="4114"/>
                  </a:lnTo>
                  <a:lnTo>
                    <a:pt x="2057" y="4114"/>
                  </a:lnTo>
                  <a:lnTo>
                    <a:pt x="2057" y="2971"/>
                  </a:lnTo>
                  <a:lnTo>
                    <a:pt x="914" y="2971"/>
                  </a:lnTo>
                  <a:lnTo>
                    <a:pt x="914" y="2057"/>
                  </a:lnTo>
                  <a:lnTo>
                    <a:pt x="2057" y="2057"/>
                  </a:lnTo>
                  <a:lnTo>
                    <a:pt x="2057" y="914"/>
                  </a:lnTo>
                  <a:lnTo>
                    <a:pt x="2971" y="914"/>
                  </a:lnTo>
                  <a:lnTo>
                    <a:pt x="2971" y="2057"/>
                  </a:lnTo>
                  <a:lnTo>
                    <a:pt x="4114" y="2057"/>
                  </a:lnTo>
                  <a:lnTo>
                    <a:pt x="4114" y="2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KSO_Shape"/>
            <p:cNvSpPr/>
            <p:nvPr/>
          </p:nvSpPr>
          <p:spPr bwMode="auto">
            <a:xfrm>
              <a:off x="885761" y="4674370"/>
              <a:ext cx="350437" cy="365926"/>
            </a:xfrm>
            <a:custGeom>
              <a:avLst/>
              <a:gdLst>
                <a:gd name="T0" fmla="*/ 1162982 w 3584"/>
                <a:gd name="T1" fmla="*/ 601256 h 3740"/>
                <a:gd name="T2" fmla="*/ 1162982 w 3584"/>
                <a:gd name="T3" fmla="*/ 187261 h 3740"/>
                <a:gd name="T4" fmla="*/ 1181274 w 3584"/>
                <a:gd name="T5" fmla="*/ 187261 h 3740"/>
                <a:gd name="T6" fmla="*/ 1275140 w 3584"/>
                <a:gd name="T7" fmla="*/ 93871 h 3740"/>
                <a:gd name="T8" fmla="*/ 1181274 w 3584"/>
                <a:gd name="T9" fmla="*/ 0 h 3740"/>
                <a:gd name="T10" fmla="*/ 706165 w 3584"/>
                <a:gd name="T11" fmla="*/ 0 h 3740"/>
                <a:gd name="T12" fmla="*/ 612780 w 3584"/>
                <a:gd name="T13" fmla="*/ 93871 h 3740"/>
                <a:gd name="T14" fmla="*/ 706165 w 3584"/>
                <a:gd name="T15" fmla="*/ 187261 h 3740"/>
                <a:gd name="T16" fmla="*/ 750451 w 3584"/>
                <a:gd name="T17" fmla="*/ 187261 h 3740"/>
                <a:gd name="T18" fmla="*/ 750451 w 3584"/>
                <a:gd name="T19" fmla="*/ 601256 h 3740"/>
                <a:gd name="T20" fmla="*/ 600264 w 3584"/>
                <a:gd name="T21" fmla="*/ 829916 h 3740"/>
                <a:gd name="T22" fmla="*/ 600264 w 3584"/>
                <a:gd name="T23" fmla="*/ 1575588 h 3740"/>
                <a:gd name="T24" fmla="*/ 513618 w 3584"/>
                <a:gd name="T25" fmla="*/ 1800397 h 3740"/>
                <a:gd name="T26" fmla="*/ 1537966 w 3584"/>
                <a:gd name="T27" fmla="*/ 1800397 h 3740"/>
                <a:gd name="T28" fmla="*/ 1725218 w 3584"/>
                <a:gd name="T29" fmla="*/ 1612655 h 3740"/>
                <a:gd name="T30" fmla="*/ 1162982 w 3584"/>
                <a:gd name="T31" fmla="*/ 601256 h 3740"/>
                <a:gd name="T32" fmla="*/ 1535560 w 3584"/>
                <a:gd name="T33" fmla="*/ 1599176 h 3740"/>
                <a:gd name="T34" fmla="*/ 1459504 w 3584"/>
                <a:gd name="T35" fmla="*/ 1576069 h 3740"/>
                <a:gd name="T36" fmla="*/ 1136507 w 3584"/>
                <a:gd name="T37" fmla="*/ 975295 h 3740"/>
                <a:gd name="T38" fmla="*/ 642624 w 3584"/>
                <a:gd name="T39" fmla="*/ 975295 h 3740"/>
                <a:gd name="T40" fmla="*/ 825062 w 3584"/>
                <a:gd name="T41" fmla="*/ 637841 h 3740"/>
                <a:gd name="T42" fmla="*/ 825062 w 3584"/>
                <a:gd name="T43" fmla="*/ 187261 h 3740"/>
                <a:gd name="T44" fmla="*/ 1087889 w 3584"/>
                <a:gd name="T45" fmla="*/ 187261 h 3740"/>
                <a:gd name="T46" fmla="*/ 1087889 w 3584"/>
                <a:gd name="T47" fmla="*/ 637841 h 3740"/>
                <a:gd name="T48" fmla="*/ 1270808 w 3584"/>
                <a:gd name="T49" fmla="*/ 975295 h 3740"/>
                <a:gd name="T50" fmla="*/ 1264550 w 3584"/>
                <a:gd name="T51" fmla="*/ 975295 h 3740"/>
                <a:gd name="T52" fmla="*/ 1558665 w 3584"/>
                <a:gd name="T53" fmla="*/ 1522635 h 3740"/>
                <a:gd name="T54" fmla="*/ 1535560 w 3584"/>
                <a:gd name="T55" fmla="*/ 1599176 h 3740"/>
                <a:gd name="T56" fmla="*/ 525171 w 3584"/>
                <a:gd name="T57" fmla="*/ 487648 h 3740"/>
                <a:gd name="T58" fmla="*/ 506398 w 3584"/>
                <a:gd name="T59" fmla="*/ 487648 h 3740"/>
                <a:gd name="T60" fmla="*/ 600264 w 3584"/>
                <a:gd name="T61" fmla="*/ 393777 h 3740"/>
                <a:gd name="T62" fmla="*/ 506398 w 3584"/>
                <a:gd name="T63" fmla="*/ 299906 h 3740"/>
                <a:gd name="T64" fmla="*/ 93866 w 3584"/>
                <a:gd name="T65" fmla="*/ 299906 h 3740"/>
                <a:gd name="T66" fmla="*/ 0 w 3584"/>
                <a:gd name="T67" fmla="*/ 393777 h 3740"/>
                <a:gd name="T68" fmla="*/ 93866 w 3584"/>
                <a:gd name="T69" fmla="*/ 487648 h 3740"/>
                <a:gd name="T70" fmla="*/ 75093 w 3584"/>
                <a:gd name="T71" fmla="*/ 487648 h 3740"/>
                <a:gd name="T72" fmla="*/ 75093 w 3584"/>
                <a:gd name="T73" fmla="*/ 1575588 h 3740"/>
                <a:gd name="T74" fmla="*/ 300373 w 3584"/>
                <a:gd name="T75" fmla="*/ 1800397 h 3740"/>
                <a:gd name="T76" fmla="*/ 525171 w 3584"/>
                <a:gd name="T77" fmla="*/ 1575588 h 3740"/>
                <a:gd name="T78" fmla="*/ 525171 w 3584"/>
                <a:gd name="T79" fmla="*/ 487648 h 3740"/>
                <a:gd name="T80" fmla="*/ 449596 w 3584"/>
                <a:gd name="T81" fmla="*/ 899236 h 3740"/>
                <a:gd name="T82" fmla="*/ 300373 w 3584"/>
                <a:gd name="T83" fmla="*/ 899236 h 3740"/>
                <a:gd name="T84" fmla="*/ 300373 w 3584"/>
                <a:gd name="T85" fmla="*/ 1481717 h 3740"/>
                <a:gd name="T86" fmla="*/ 244053 w 3584"/>
                <a:gd name="T87" fmla="*/ 1538040 h 3740"/>
                <a:gd name="T88" fmla="*/ 187733 w 3584"/>
                <a:gd name="T89" fmla="*/ 1481717 h 3740"/>
                <a:gd name="T90" fmla="*/ 187733 w 3584"/>
                <a:gd name="T91" fmla="*/ 899236 h 3740"/>
                <a:gd name="T92" fmla="*/ 148261 w 3584"/>
                <a:gd name="T93" fmla="*/ 899236 h 3740"/>
                <a:gd name="T94" fmla="*/ 148261 w 3584"/>
                <a:gd name="T95" fmla="*/ 487648 h 3740"/>
                <a:gd name="T96" fmla="*/ 449596 w 3584"/>
                <a:gd name="T97" fmla="*/ 487648 h 3740"/>
                <a:gd name="T98" fmla="*/ 449596 w 3584"/>
                <a:gd name="T99" fmla="*/ 899236 h 374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584" h="3740">
                  <a:moveTo>
                    <a:pt x="2416" y="1249"/>
                  </a:moveTo>
                  <a:cubicBezTo>
                    <a:pt x="2416" y="389"/>
                    <a:pt x="2416" y="389"/>
                    <a:pt x="2416" y="389"/>
                  </a:cubicBezTo>
                  <a:cubicBezTo>
                    <a:pt x="2454" y="389"/>
                    <a:pt x="2454" y="389"/>
                    <a:pt x="2454" y="389"/>
                  </a:cubicBezTo>
                  <a:cubicBezTo>
                    <a:pt x="2562" y="389"/>
                    <a:pt x="2649" y="302"/>
                    <a:pt x="2649" y="195"/>
                  </a:cubicBezTo>
                  <a:cubicBezTo>
                    <a:pt x="2649" y="87"/>
                    <a:pt x="2562" y="0"/>
                    <a:pt x="2454" y="0"/>
                  </a:cubicBezTo>
                  <a:cubicBezTo>
                    <a:pt x="1467" y="0"/>
                    <a:pt x="1467" y="0"/>
                    <a:pt x="1467" y="0"/>
                  </a:cubicBezTo>
                  <a:cubicBezTo>
                    <a:pt x="1360" y="0"/>
                    <a:pt x="1273" y="87"/>
                    <a:pt x="1273" y="195"/>
                  </a:cubicBezTo>
                  <a:cubicBezTo>
                    <a:pt x="1273" y="302"/>
                    <a:pt x="1360" y="389"/>
                    <a:pt x="1467" y="389"/>
                  </a:cubicBezTo>
                  <a:cubicBezTo>
                    <a:pt x="1559" y="389"/>
                    <a:pt x="1559" y="389"/>
                    <a:pt x="1559" y="389"/>
                  </a:cubicBezTo>
                  <a:cubicBezTo>
                    <a:pt x="1559" y="1249"/>
                    <a:pt x="1559" y="1249"/>
                    <a:pt x="1559" y="1249"/>
                  </a:cubicBezTo>
                  <a:cubicBezTo>
                    <a:pt x="1446" y="1412"/>
                    <a:pt x="1343" y="1571"/>
                    <a:pt x="1247" y="1724"/>
                  </a:cubicBezTo>
                  <a:cubicBezTo>
                    <a:pt x="1247" y="3273"/>
                    <a:pt x="1247" y="3273"/>
                    <a:pt x="1247" y="3273"/>
                  </a:cubicBezTo>
                  <a:cubicBezTo>
                    <a:pt x="1247" y="3453"/>
                    <a:pt x="1179" y="3616"/>
                    <a:pt x="1067" y="3740"/>
                  </a:cubicBezTo>
                  <a:cubicBezTo>
                    <a:pt x="3195" y="3740"/>
                    <a:pt x="3195" y="3740"/>
                    <a:pt x="3195" y="3740"/>
                  </a:cubicBezTo>
                  <a:cubicBezTo>
                    <a:pt x="3410" y="3740"/>
                    <a:pt x="3584" y="3566"/>
                    <a:pt x="3584" y="3350"/>
                  </a:cubicBezTo>
                  <a:cubicBezTo>
                    <a:pt x="3584" y="3350"/>
                    <a:pt x="3200" y="2384"/>
                    <a:pt x="2416" y="1249"/>
                  </a:cubicBezTo>
                  <a:close/>
                  <a:moveTo>
                    <a:pt x="3190" y="3322"/>
                  </a:moveTo>
                  <a:cubicBezTo>
                    <a:pt x="3133" y="3353"/>
                    <a:pt x="3063" y="3331"/>
                    <a:pt x="3032" y="3274"/>
                  </a:cubicBezTo>
                  <a:cubicBezTo>
                    <a:pt x="2361" y="2026"/>
                    <a:pt x="2361" y="2026"/>
                    <a:pt x="2361" y="2026"/>
                  </a:cubicBezTo>
                  <a:cubicBezTo>
                    <a:pt x="1335" y="2026"/>
                    <a:pt x="1335" y="2026"/>
                    <a:pt x="1335" y="2026"/>
                  </a:cubicBezTo>
                  <a:cubicBezTo>
                    <a:pt x="1714" y="1325"/>
                    <a:pt x="1714" y="1325"/>
                    <a:pt x="1714" y="1325"/>
                  </a:cubicBezTo>
                  <a:cubicBezTo>
                    <a:pt x="1714" y="389"/>
                    <a:pt x="1714" y="389"/>
                    <a:pt x="1714" y="389"/>
                  </a:cubicBezTo>
                  <a:cubicBezTo>
                    <a:pt x="2260" y="389"/>
                    <a:pt x="2260" y="389"/>
                    <a:pt x="2260" y="389"/>
                  </a:cubicBezTo>
                  <a:cubicBezTo>
                    <a:pt x="2260" y="1325"/>
                    <a:pt x="2260" y="1325"/>
                    <a:pt x="2260" y="1325"/>
                  </a:cubicBezTo>
                  <a:cubicBezTo>
                    <a:pt x="2640" y="2026"/>
                    <a:pt x="2640" y="2026"/>
                    <a:pt x="2640" y="2026"/>
                  </a:cubicBezTo>
                  <a:cubicBezTo>
                    <a:pt x="2627" y="2026"/>
                    <a:pt x="2627" y="2026"/>
                    <a:pt x="2627" y="2026"/>
                  </a:cubicBezTo>
                  <a:cubicBezTo>
                    <a:pt x="3238" y="3163"/>
                    <a:pt x="3238" y="3163"/>
                    <a:pt x="3238" y="3163"/>
                  </a:cubicBezTo>
                  <a:cubicBezTo>
                    <a:pt x="3269" y="3220"/>
                    <a:pt x="3247" y="3291"/>
                    <a:pt x="3190" y="3322"/>
                  </a:cubicBezTo>
                  <a:close/>
                  <a:moveTo>
                    <a:pt x="1091" y="1013"/>
                  </a:moveTo>
                  <a:cubicBezTo>
                    <a:pt x="1052" y="1013"/>
                    <a:pt x="1052" y="1013"/>
                    <a:pt x="1052" y="1013"/>
                  </a:cubicBezTo>
                  <a:cubicBezTo>
                    <a:pt x="1160" y="1013"/>
                    <a:pt x="1247" y="925"/>
                    <a:pt x="1247" y="818"/>
                  </a:cubicBezTo>
                  <a:cubicBezTo>
                    <a:pt x="1247" y="710"/>
                    <a:pt x="1160" y="623"/>
                    <a:pt x="1052" y="623"/>
                  </a:cubicBezTo>
                  <a:cubicBezTo>
                    <a:pt x="195" y="623"/>
                    <a:pt x="195" y="623"/>
                    <a:pt x="195" y="623"/>
                  </a:cubicBezTo>
                  <a:cubicBezTo>
                    <a:pt x="87" y="623"/>
                    <a:pt x="0" y="710"/>
                    <a:pt x="0" y="818"/>
                  </a:cubicBezTo>
                  <a:cubicBezTo>
                    <a:pt x="0" y="925"/>
                    <a:pt x="87" y="1013"/>
                    <a:pt x="195" y="1013"/>
                  </a:cubicBezTo>
                  <a:cubicBezTo>
                    <a:pt x="156" y="1013"/>
                    <a:pt x="156" y="1013"/>
                    <a:pt x="156" y="1013"/>
                  </a:cubicBezTo>
                  <a:cubicBezTo>
                    <a:pt x="156" y="3273"/>
                    <a:pt x="156" y="3273"/>
                    <a:pt x="156" y="3273"/>
                  </a:cubicBezTo>
                  <a:cubicBezTo>
                    <a:pt x="156" y="3531"/>
                    <a:pt x="365" y="3740"/>
                    <a:pt x="624" y="3740"/>
                  </a:cubicBezTo>
                  <a:cubicBezTo>
                    <a:pt x="882" y="3740"/>
                    <a:pt x="1091" y="3531"/>
                    <a:pt x="1091" y="3273"/>
                  </a:cubicBezTo>
                  <a:lnTo>
                    <a:pt x="1091" y="1013"/>
                  </a:lnTo>
                  <a:close/>
                  <a:moveTo>
                    <a:pt x="934" y="1868"/>
                  </a:moveTo>
                  <a:cubicBezTo>
                    <a:pt x="624" y="1868"/>
                    <a:pt x="624" y="1868"/>
                    <a:pt x="624" y="1868"/>
                  </a:cubicBezTo>
                  <a:cubicBezTo>
                    <a:pt x="624" y="3078"/>
                    <a:pt x="624" y="3078"/>
                    <a:pt x="624" y="3078"/>
                  </a:cubicBezTo>
                  <a:cubicBezTo>
                    <a:pt x="624" y="3142"/>
                    <a:pt x="571" y="3195"/>
                    <a:pt x="507" y="3195"/>
                  </a:cubicBezTo>
                  <a:cubicBezTo>
                    <a:pt x="442" y="3195"/>
                    <a:pt x="390" y="3142"/>
                    <a:pt x="390" y="3078"/>
                  </a:cubicBezTo>
                  <a:cubicBezTo>
                    <a:pt x="390" y="1868"/>
                    <a:pt x="390" y="1868"/>
                    <a:pt x="390" y="1868"/>
                  </a:cubicBezTo>
                  <a:cubicBezTo>
                    <a:pt x="308" y="1868"/>
                    <a:pt x="308" y="1868"/>
                    <a:pt x="308" y="1868"/>
                  </a:cubicBezTo>
                  <a:cubicBezTo>
                    <a:pt x="308" y="1013"/>
                    <a:pt x="308" y="1013"/>
                    <a:pt x="308" y="1013"/>
                  </a:cubicBezTo>
                  <a:cubicBezTo>
                    <a:pt x="934" y="1013"/>
                    <a:pt x="934" y="1013"/>
                    <a:pt x="934" y="1013"/>
                  </a:cubicBezTo>
                  <a:lnTo>
                    <a:pt x="934" y="18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KSO_Shape"/>
            <p:cNvSpPr/>
            <p:nvPr/>
          </p:nvSpPr>
          <p:spPr bwMode="auto">
            <a:xfrm>
              <a:off x="3941569" y="4674370"/>
              <a:ext cx="360763" cy="365926"/>
            </a:xfrm>
            <a:custGeom>
              <a:avLst/>
              <a:gdLst>
                <a:gd name="T0" fmla="*/ 1628324 w 3235"/>
                <a:gd name="T1" fmla="*/ 943562 h 3280"/>
                <a:gd name="T2" fmla="*/ 889923 w 3235"/>
                <a:gd name="T3" fmla="*/ 1681834 h 3280"/>
                <a:gd name="T4" fmla="*/ 715343 w 3235"/>
                <a:gd name="T5" fmla="*/ 1780637 h 3280"/>
                <a:gd name="T6" fmla="*/ 789457 w 3235"/>
                <a:gd name="T7" fmla="*/ 1662623 h 3280"/>
                <a:gd name="T8" fmla="*/ 847651 w 3235"/>
                <a:gd name="T9" fmla="*/ 1618711 h 3280"/>
                <a:gd name="T10" fmla="*/ 1231948 w 3235"/>
                <a:gd name="T11" fmla="*/ 1234480 h 3280"/>
                <a:gd name="T12" fmla="*/ 978861 w 3235"/>
                <a:gd name="T13" fmla="*/ 981436 h 3280"/>
                <a:gd name="T14" fmla="*/ 1348336 w 3235"/>
                <a:gd name="T15" fmla="*/ 612574 h 3280"/>
                <a:gd name="T16" fmla="*/ 1348336 w 3235"/>
                <a:gd name="T17" fmla="*/ 536277 h 3280"/>
                <a:gd name="T18" fmla="*/ 1271476 w 3235"/>
                <a:gd name="T19" fmla="*/ 536277 h 3280"/>
                <a:gd name="T20" fmla="*/ 902550 w 3235"/>
                <a:gd name="T21" fmla="*/ 905139 h 3280"/>
                <a:gd name="T22" fmla="*/ 828436 w 3235"/>
                <a:gd name="T23" fmla="*/ 831037 h 3280"/>
                <a:gd name="T24" fmla="*/ 828436 w 3235"/>
                <a:gd name="T25" fmla="*/ 674051 h 3280"/>
                <a:gd name="T26" fmla="*/ 1093601 w 3235"/>
                <a:gd name="T27" fmla="*/ 408932 h 3280"/>
                <a:gd name="T28" fmla="*/ 1628324 w 3235"/>
                <a:gd name="T29" fmla="*/ 408932 h 3280"/>
                <a:gd name="T30" fmla="*/ 1628324 w 3235"/>
                <a:gd name="T31" fmla="*/ 943562 h 3280"/>
                <a:gd name="T32" fmla="*/ 828436 w 3235"/>
                <a:gd name="T33" fmla="*/ 1132384 h 3280"/>
                <a:gd name="T34" fmla="*/ 828436 w 3235"/>
                <a:gd name="T35" fmla="*/ 979240 h 3280"/>
                <a:gd name="T36" fmla="*/ 902550 w 3235"/>
                <a:gd name="T37" fmla="*/ 905139 h 3280"/>
                <a:gd name="T38" fmla="*/ 978861 w 3235"/>
                <a:gd name="T39" fmla="*/ 981436 h 3280"/>
                <a:gd name="T40" fmla="*/ 828436 w 3235"/>
                <a:gd name="T41" fmla="*/ 1132384 h 3280"/>
                <a:gd name="T42" fmla="*/ 378259 w 3235"/>
                <a:gd name="T43" fmla="*/ 1800397 h 3280"/>
                <a:gd name="T44" fmla="*/ 0 w 3235"/>
                <a:gd name="T45" fmla="*/ 1422204 h 3280"/>
                <a:gd name="T46" fmla="*/ 0 w 3235"/>
                <a:gd name="T47" fmla="*/ 378193 h 3280"/>
                <a:gd name="T48" fmla="*/ 378259 w 3235"/>
                <a:gd name="T49" fmla="*/ 0 h 3280"/>
                <a:gd name="T50" fmla="*/ 756517 w 3235"/>
                <a:gd name="T51" fmla="*/ 378193 h 3280"/>
                <a:gd name="T52" fmla="*/ 756517 w 3235"/>
                <a:gd name="T53" fmla="*/ 1422204 h 3280"/>
                <a:gd name="T54" fmla="*/ 378259 w 3235"/>
                <a:gd name="T55" fmla="*/ 1800397 h 3280"/>
                <a:gd name="T56" fmla="*/ 682403 w 3235"/>
                <a:gd name="T57" fmla="*/ 393013 h 3280"/>
                <a:gd name="T58" fmla="*/ 378259 w 3235"/>
                <a:gd name="T59" fmla="*/ 94960 h 3280"/>
                <a:gd name="T60" fmla="*/ 71370 w 3235"/>
                <a:gd name="T61" fmla="*/ 393013 h 3280"/>
                <a:gd name="T62" fmla="*/ 71370 w 3235"/>
                <a:gd name="T63" fmla="*/ 936426 h 3280"/>
                <a:gd name="T64" fmla="*/ 216305 w 3235"/>
                <a:gd name="T65" fmla="*/ 936426 h 3280"/>
                <a:gd name="T66" fmla="*/ 216305 w 3235"/>
                <a:gd name="T67" fmla="*/ 1458431 h 3280"/>
                <a:gd name="T68" fmla="*/ 270106 w 3235"/>
                <a:gd name="T69" fmla="*/ 1512224 h 3280"/>
                <a:gd name="T70" fmla="*/ 324457 w 3235"/>
                <a:gd name="T71" fmla="*/ 1458431 h 3280"/>
                <a:gd name="T72" fmla="*/ 324457 w 3235"/>
                <a:gd name="T73" fmla="*/ 936426 h 3280"/>
                <a:gd name="T74" fmla="*/ 682403 w 3235"/>
                <a:gd name="T75" fmla="*/ 936426 h 3280"/>
                <a:gd name="T76" fmla="*/ 682403 w 3235"/>
                <a:gd name="T77" fmla="*/ 393013 h 3280"/>
                <a:gd name="T78" fmla="*/ 270106 w 3235"/>
                <a:gd name="T79" fmla="*/ 360079 h 3280"/>
                <a:gd name="T80" fmla="*/ 324457 w 3235"/>
                <a:gd name="T81" fmla="*/ 413872 h 3280"/>
                <a:gd name="T82" fmla="*/ 324457 w 3235"/>
                <a:gd name="T83" fmla="*/ 936426 h 3280"/>
                <a:gd name="T84" fmla="*/ 216305 w 3235"/>
                <a:gd name="T85" fmla="*/ 936426 h 3280"/>
                <a:gd name="T86" fmla="*/ 216305 w 3235"/>
                <a:gd name="T87" fmla="*/ 413872 h 3280"/>
                <a:gd name="T88" fmla="*/ 270106 w 3235"/>
                <a:gd name="T89" fmla="*/ 360079 h 32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235" h="3280">
                  <a:moveTo>
                    <a:pt x="2966" y="1719"/>
                  </a:moveTo>
                  <a:cubicBezTo>
                    <a:pt x="1621" y="3064"/>
                    <a:pt x="1621" y="3064"/>
                    <a:pt x="1621" y="3064"/>
                  </a:cubicBezTo>
                  <a:cubicBezTo>
                    <a:pt x="1530" y="3155"/>
                    <a:pt x="1420" y="3214"/>
                    <a:pt x="1303" y="3244"/>
                  </a:cubicBezTo>
                  <a:cubicBezTo>
                    <a:pt x="1359" y="3180"/>
                    <a:pt x="1404" y="3107"/>
                    <a:pt x="1438" y="3029"/>
                  </a:cubicBezTo>
                  <a:cubicBezTo>
                    <a:pt x="1476" y="3007"/>
                    <a:pt x="1512" y="2981"/>
                    <a:pt x="1544" y="2949"/>
                  </a:cubicBezTo>
                  <a:cubicBezTo>
                    <a:pt x="2244" y="2249"/>
                    <a:pt x="2244" y="2249"/>
                    <a:pt x="2244" y="2249"/>
                  </a:cubicBezTo>
                  <a:cubicBezTo>
                    <a:pt x="1783" y="1788"/>
                    <a:pt x="1783" y="1788"/>
                    <a:pt x="1783" y="1788"/>
                  </a:cubicBezTo>
                  <a:cubicBezTo>
                    <a:pt x="2456" y="1116"/>
                    <a:pt x="2456" y="1116"/>
                    <a:pt x="2456" y="1116"/>
                  </a:cubicBezTo>
                  <a:cubicBezTo>
                    <a:pt x="2494" y="1078"/>
                    <a:pt x="2494" y="1015"/>
                    <a:pt x="2456" y="977"/>
                  </a:cubicBezTo>
                  <a:cubicBezTo>
                    <a:pt x="2417" y="938"/>
                    <a:pt x="2355" y="938"/>
                    <a:pt x="2316" y="977"/>
                  </a:cubicBezTo>
                  <a:cubicBezTo>
                    <a:pt x="1644" y="1649"/>
                    <a:pt x="1644" y="1649"/>
                    <a:pt x="1644" y="1649"/>
                  </a:cubicBezTo>
                  <a:cubicBezTo>
                    <a:pt x="1509" y="1514"/>
                    <a:pt x="1509" y="1514"/>
                    <a:pt x="1509" y="1514"/>
                  </a:cubicBezTo>
                  <a:cubicBezTo>
                    <a:pt x="1509" y="1228"/>
                    <a:pt x="1509" y="1228"/>
                    <a:pt x="1509" y="1228"/>
                  </a:cubicBezTo>
                  <a:cubicBezTo>
                    <a:pt x="1992" y="745"/>
                    <a:pt x="1992" y="745"/>
                    <a:pt x="1992" y="745"/>
                  </a:cubicBezTo>
                  <a:cubicBezTo>
                    <a:pt x="2261" y="476"/>
                    <a:pt x="2697" y="476"/>
                    <a:pt x="2966" y="745"/>
                  </a:cubicBezTo>
                  <a:cubicBezTo>
                    <a:pt x="3235" y="1014"/>
                    <a:pt x="3235" y="1450"/>
                    <a:pt x="2966" y="1719"/>
                  </a:cubicBezTo>
                  <a:close/>
                  <a:moveTo>
                    <a:pt x="1509" y="2063"/>
                  </a:moveTo>
                  <a:cubicBezTo>
                    <a:pt x="1509" y="1784"/>
                    <a:pt x="1509" y="1784"/>
                    <a:pt x="1509" y="1784"/>
                  </a:cubicBezTo>
                  <a:cubicBezTo>
                    <a:pt x="1644" y="1649"/>
                    <a:pt x="1644" y="1649"/>
                    <a:pt x="1644" y="1649"/>
                  </a:cubicBezTo>
                  <a:cubicBezTo>
                    <a:pt x="1783" y="1788"/>
                    <a:pt x="1783" y="1788"/>
                    <a:pt x="1783" y="1788"/>
                  </a:cubicBezTo>
                  <a:lnTo>
                    <a:pt x="1509" y="2063"/>
                  </a:lnTo>
                  <a:close/>
                  <a:moveTo>
                    <a:pt x="689" y="3280"/>
                  </a:moveTo>
                  <a:cubicBezTo>
                    <a:pt x="309" y="3280"/>
                    <a:pt x="0" y="2971"/>
                    <a:pt x="0" y="2591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0" y="308"/>
                    <a:pt x="309" y="0"/>
                    <a:pt x="689" y="0"/>
                  </a:cubicBezTo>
                  <a:cubicBezTo>
                    <a:pt x="1069" y="0"/>
                    <a:pt x="1378" y="308"/>
                    <a:pt x="1378" y="689"/>
                  </a:cubicBezTo>
                  <a:cubicBezTo>
                    <a:pt x="1378" y="2591"/>
                    <a:pt x="1378" y="2591"/>
                    <a:pt x="1378" y="2591"/>
                  </a:cubicBezTo>
                  <a:cubicBezTo>
                    <a:pt x="1378" y="2971"/>
                    <a:pt x="1069" y="3280"/>
                    <a:pt x="689" y="3280"/>
                  </a:cubicBezTo>
                  <a:close/>
                  <a:moveTo>
                    <a:pt x="1243" y="716"/>
                  </a:moveTo>
                  <a:cubicBezTo>
                    <a:pt x="1243" y="416"/>
                    <a:pt x="989" y="173"/>
                    <a:pt x="689" y="173"/>
                  </a:cubicBezTo>
                  <a:cubicBezTo>
                    <a:pt x="389" y="173"/>
                    <a:pt x="130" y="416"/>
                    <a:pt x="130" y="716"/>
                  </a:cubicBezTo>
                  <a:cubicBezTo>
                    <a:pt x="130" y="1706"/>
                    <a:pt x="130" y="1706"/>
                    <a:pt x="130" y="1706"/>
                  </a:cubicBezTo>
                  <a:cubicBezTo>
                    <a:pt x="394" y="1706"/>
                    <a:pt x="394" y="1706"/>
                    <a:pt x="394" y="1706"/>
                  </a:cubicBezTo>
                  <a:cubicBezTo>
                    <a:pt x="394" y="2657"/>
                    <a:pt x="394" y="2657"/>
                    <a:pt x="394" y="2657"/>
                  </a:cubicBezTo>
                  <a:cubicBezTo>
                    <a:pt x="394" y="2711"/>
                    <a:pt x="438" y="2755"/>
                    <a:pt x="492" y="2755"/>
                  </a:cubicBezTo>
                  <a:cubicBezTo>
                    <a:pt x="547" y="2755"/>
                    <a:pt x="591" y="2711"/>
                    <a:pt x="591" y="2657"/>
                  </a:cubicBezTo>
                  <a:cubicBezTo>
                    <a:pt x="591" y="1706"/>
                    <a:pt x="591" y="1706"/>
                    <a:pt x="591" y="1706"/>
                  </a:cubicBezTo>
                  <a:cubicBezTo>
                    <a:pt x="1243" y="1706"/>
                    <a:pt x="1243" y="1706"/>
                    <a:pt x="1243" y="1706"/>
                  </a:cubicBezTo>
                  <a:lnTo>
                    <a:pt x="1243" y="716"/>
                  </a:lnTo>
                  <a:close/>
                  <a:moveTo>
                    <a:pt x="492" y="656"/>
                  </a:moveTo>
                  <a:cubicBezTo>
                    <a:pt x="547" y="656"/>
                    <a:pt x="591" y="700"/>
                    <a:pt x="591" y="754"/>
                  </a:cubicBezTo>
                  <a:cubicBezTo>
                    <a:pt x="591" y="1706"/>
                    <a:pt x="591" y="1706"/>
                    <a:pt x="591" y="1706"/>
                  </a:cubicBezTo>
                  <a:cubicBezTo>
                    <a:pt x="394" y="1706"/>
                    <a:pt x="394" y="1706"/>
                    <a:pt x="394" y="1706"/>
                  </a:cubicBezTo>
                  <a:cubicBezTo>
                    <a:pt x="394" y="754"/>
                    <a:pt x="394" y="754"/>
                    <a:pt x="394" y="754"/>
                  </a:cubicBezTo>
                  <a:cubicBezTo>
                    <a:pt x="394" y="700"/>
                    <a:pt x="438" y="656"/>
                    <a:pt x="492" y="6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KSO_Shape"/>
            <p:cNvSpPr>
              <a:spLocks noChangeArrowheads="1"/>
            </p:cNvSpPr>
            <p:nvPr/>
          </p:nvSpPr>
          <p:spPr bwMode="auto">
            <a:xfrm>
              <a:off x="5455950" y="4689330"/>
              <a:ext cx="306888" cy="348077"/>
            </a:xfrm>
            <a:custGeom>
              <a:avLst/>
              <a:gdLst>
                <a:gd name="T0" fmla="*/ 478582 w 2230438"/>
                <a:gd name="T1" fmla="*/ 1806148 h 2528888"/>
                <a:gd name="T2" fmla="*/ 939800 w 2230438"/>
                <a:gd name="T3" fmla="*/ 1569195 h 2528888"/>
                <a:gd name="T4" fmla="*/ 942975 w 2230438"/>
                <a:gd name="T5" fmla="*/ 455613 h 2528888"/>
                <a:gd name="T6" fmla="*/ 1096010 w 2230438"/>
                <a:gd name="T7" fmla="*/ 829406 h 2528888"/>
                <a:gd name="T8" fmla="*/ 1127760 w 2230438"/>
                <a:gd name="T9" fmla="*/ 835124 h 2528888"/>
                <a:gd name="T10" fmla="*/ 1156653 w 2230438"/>
                <a:gd name="T11" fmla="*/ 848148 h 2528888"/>
                <a:gd name="T12" fmla="*/ 1181100 w 2230438"/>
                <a:gd name="T13" fmla="*/ 867208 h 2528888"/>
                <a:gd name="T14" fmla="*/ 1200468 w 2230438"/>
                <a:gd name="T15" fmla="*/ 891985 h 2528888"/>
                <a:gd name="T16" fmla="*/ 1213485 w 2230438"/>
                <a:gd name="T17" fmla="*/ 920257 h 2528888"/>
                <a:gd name="T18" fmla="*/ 1219200 w 2230438"/>
                <a:gd name="T19" fmla="*/ 952341 h 2528888"/>
                <a:gd name="T20" fmla="*/ 2230438 w 2230438"/>
                <a:gd name="T21" fmla="*/ 1948222 h 2528888"/>
                <a:gd name="T22" fmla="*/ 2224723 w 2230438"/>
                <a:gd name="T23" fmla="*/ 1980279 h 2528888"/>
                <a:gd name="T24" fmla="*/ 2211706 w 2230438"/>
                <a:gd name="T25" fmla="*/ 2009162 h 2528888"/>
                <a:gd name="T26" fmla="*/ 2192338 w 2230438"/>
                <a:gd name="T27" fmla="*/ 2033601 h 2528888"/>
                <a:gd name="T28" fmla="*/ 2167891 w 2230438"/>
                <a:gd name="T29" fmla="*/ 2052962 h 2528888"/>
                <a:gd name="T30" fmla="*/ 2138998 w 2230438"/>
                <a:gd name="T31" fmla="*/ 2065975 h 2528888"/>
                <a:gd name="T32" fmla="*/ 2107566 w 2230438"/>
                <a:gd name="T33" fmla="*/ 2071688 h 2528888"/>
                <a:gd name="T34" fmla="*/ 1218565 w 2230438"/>
                <a:gd name="T35" fmla="*/ 2412307 h 2528888"/>
                <a:gd name="T36" fmla="*/ 1211263 w 2230438"/>
                <a:gd name="T37" fmla="*/ 2443438 h 2528888"/>
                <a:gd name="T38" fmla="*/ 1196975 w 2230438"/>
                <a:gd name="T39" fmla="*/ 2471709 h 2528888"/>
                <a:gd name="T40" fmla="*/ 1176655 w 2230438"/>
                <a:gd name="T41" fmla="*/ 2494899 h 2528888"/>
                <a:gd name="T42" fmla="*/ 1151255 w 2230438"/>
                <a:gd name="T43" fmla="*/ 2513005 h 2528888"/>
                <a:gd name="T44" fmla="*/ 1121728 w 2230438"/>
                <a:gd name="T45" fmla="*/ 2524441 h 2528888"/>
                <a:gd name="T46" fmla="*/ 1089343 w 2230438"/>
                <a:gd name="T47" fmla="*/ 2528888 h 2528888"/>
                <a:gd name="T48" fmla="*/ 103823 w 2230438"/>
                <a:gd name="T49" fmla="*/ 2526029 h 2528888"/>
                <a:gd name="T50" fmla="*/ 73660 w 2230438"/>
                <a:gd name="T51" fmla="*/ 2515864 h 2528888"/>
                <a:gd name="T52" fmla="*/ 47308 w 2230438"/>
                <a:gd name="T53" fmla="*/ 2499028 h 2528888"/>
                <a:gd name="T54" fmla="*/ 25718 w 2230438"/>
                <a:gd name="T55" fmla="*/ 2476792 h 2528888"/>
                <a:gd name="T56" fmla="*/ 10160 w 2230438"/>
                <a:gd name="T57" fmla="*/ 2449155 h 2528888"/>
                <a:gd name="T58" fmla="*/ 1270 w 2230438"/>
                <a:gd name="T59" fmla="*/ 2418660 h 2528888"/>
                <a:gd name="T60" fmla="*/ 318 w 2230438"/>
                <a:gd name="T61" fmla="*/ 952341 h 2528888"/>
                <a:gd name="T62" fmla="*/ 5715 w 2230438"/>
                <a:gd name="T63" fmla="*/ 920257 h 2528888"/>
                <a:gd name="T64" fmla="*/ 18415 w 2230438"/>
                <a:gd name="T65" fmla="*/ 891985 h 2528888"/>
                <a:gd name="T66" fmla="*/ 38100 w 2230438"/>
                <a:gd name="T67" fmla="*/ 867208 h 2528888"/>
                <a:gd name="T68" fmla="*/ 62548 w 2230438"/>
                <a:gd name="T69" fmla="*/ 848148 h 2528888"/>
                <a:gd name="T70" fmla="*/ 91123 w 2230438"/>
                <a:gd name="T71" fmla="*/ 835124 h 2528888"/>
                <a:gd name="T72" fmla="*/ 123190 w 2230438"/>
                <a:gd name="T73" fmla="*/ 829406 h 2528888"/>
                <a:gd name="T74" fmla="*/ 250825 w 2230438"/>
                <a:gd name="T75" fmla="*/ 455613 h 2528888"/>
                <a:gd name="T76" fmla="*/ 1845628 w 2230438"/>
                <a:gd name="T77" fmla="*/ 373634 h 2528888"/>
                <a:gd name="T78" fmla="*/ 2126933 w 2230438"/>
                <a:gd name="T79" fmla="*/ 375856 h 2528888"/>
                <a:gd name="T80" fmla="*/ 2157096 w 2230438"/>
                <a:gd name="T81" fmla="*/ 386330 h 2528888"/>
                <a:gd name="T82" fmla="*/ 2183448 w 2230438"/>
                <a:gd name="T83" fmla="*/ 402834 h 2528888"/>
                <a:gd name="T84" fmla="*/ 2204403 w 2230438"/>
                <a:gd name="T85" fmla="*/ 425686 h 2528888"/>
                <a:gd name="T86" fmla="*/ 2220278 w 2230438"/>
                <a:gd name="T87" fmla="*/ 452982 h 2528888"/>
                <a:gd name="T88" fmla="*/ 2228851 w 2230438"/>
                <a:gd name="T89" fmla="*/ 483452 h 2528888"/>
                <a:gd name="T90" fmla="*/ 1011238 w 2230438"/>
                <a:gd name="T91" fmla="*/ 800100 h 2528888"/>
                <a:gd name="T92" fmla="*/ 1014096 w 2230438"/>
                <a:gd name="T93" fmla="*/ 477104 h 2528888"/>
                <a:gd name="T94" fmla="*/ 1023938 w 2230438"/>
                <a:gd name="T95" fmla="*/ 447269 h 2528888"/>
                <a:gd name="T96" fmla="*/ 1041083 w 2230438"/>
                <a:gd name="T97" fmla="*/ 420608 h 2528888"/>
                <a:gd name="T98" fmla="*/ 1063308 w 2230438"/>
                <a:gd name="T99" fmla="*/ 399343 h 2528888"/>
                <a:gd name="T100" fmla="*/ 1090613 w 2230438"/>
                <a:gd name="T101" fmla="*/ 383473 h 2528888"/>
                <a:gd name="T102" fmla="*/ 1121411 w 2230438"/>
                <a:gd name="T103" fmla="*/ 374903 h 2528888"/>
                <a:gd name="T104" fmla="*/ 1383983 w 2230438"/>
                <a:gd name="T105" fmla="*/ 206375 h 2528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30438" h="2528888">
                  <a:moveTo>
                    <a:pt x="478582" y="1344613"/>
                  </a:moveTo>
                  <a:lnTo>
                    <a:pt x="478582" y="1569195"/>
                  </a:lnTo>
                  <a:lnTo>
                    <a:pt x="254000" y="1569195"/>
                  </a:lnTo>
                  <a:lnTo>
                    <a:pt x="254000" y="1806148"/>
                  </a:lnTo>
                  <a:lnTo>
                    <a:pt x="478582" y="1806148"/>
                  </a:lnTo>
                  <a:lnTo>
                    <a:pt x="478582" y="2030413"/>
                  </a:lnTo>
                  <a:lnTo>
                    <a:pt x="715535" y="2030413"/>
                  </a:lnTo>
                  <a:lnTo>
                    <a:pt x="715535" y="1806148"/>
                  </a:lnTo>
                  <a:lnTo>
                    <a:pt x="939800" y="1806148"/>
                  </a:lnTo>
                  <a:lnTo>
                    <a:pt x="939800" y="1569195"/>
                  </a:lnTo>
                  <a:lnTo>
                    <a:pt x="715535" y="1569195"/>
                  </a:lnTo>
                  <a:lnTo>
                    <a:pt x="715535" y="1344613"/>
                  </a:lnTo>
                  <a:lnTo>
                    <a:pt x="478582" y="1344613"/>
                  </a:lnTo>
                  <a:close/>
                  <a:moveTo>
                    <a:pt x="250825" y="455613"/>
                  </a:moveTo>
                  <a:lnTo>
                    <a:pt x="942975" y="455613"/>
                  </a:lnTo>
                  <a:lnTo>
                    <a:pt x="942975" y="661988"/>
                  </a:lnTo>
                  <a:lnTo>
                    <a:pt x="834390" y="661988"/>
                  </a:lnTo>
                  <a:lnTo>
                    <a:pt x="834390" y="829406"/>
                  </a:lnTo>
                  <a:lnTo>
                    <a:pt x="1089343" y="829406"/>
                  </a:lnTo>
                  <a:lnTo>
                    <a:pt x="1096010" y="829406"/>
                  </a:lnTo>
                  <a:lnTo>
                    <a:pt x="1102678" y="830042"/>
                  </a:lnTo>
                  <a:lnTo>
                    <a:pt x="1109028" y="830677"/>
                  </a:lnTo>
                  <a:lnTo>
                    <a:pt x="1115695" y="831947"/>
                  </a:lnTo>
                  <a:lnTo>
                    <a:pt x="1121728" y="833218"/>
                  </a:lnTo>
                  <a:lnTo>
                    <a:pt x="1127760" y="835124"/>
                  </a:lnTo>
                  <a:lnTo>
                    <a:pt x="1134110" y="837348"/>
                  </a:lnTo>
                  <a:lnTo>
                    <a:pt x="1139825" y="839254"/>
                  </a:lnTo>
                  <a:lnTo>
                    <a:pt x="1145540" y="841795"/>
                  </a:lnTo>
                  <a:lnTo>
                    <a:pt x="1151255" y="844654"/>
                  </a:lnTo>
                  <a:lnTo>
                    <a:pt x="1156653" y="848148"/>
                  </a:lnTo>
                  <a:lnTo>
                    <a:pt x="1162050" y="851325"/>
                  </a:lnTo>
                  <a:lnTo>
                    <a:pt x="1167130" y="854819"/>
                  </a:lnTo>
                  <a:lnTo>
                    <a:pt x="1172210" y="858631"/>
                  </a:lnTo>
                  <a:lnTo>
                    <a:pt x="1176655" y="863078"/>
                  </a:lnTo>
                  <a:lnTo>
                    <a:pt x="1181100" y="867208"/>
                  </a:lnTo>
                  <a:lnTo>
                    <a:pt x="1185545" y="871655"/>
                  </a:lnTo>
                  <a:lnTo>
                    <a:pt x="1189673" y="876420"/>
                  </a:lnTo>
                  <a:lnTo>
                    <a:pt x="1193165" y="881502"/>
                  </a:lnTo>
                  <a:lnTo>
                    <a:pt x="1196975" y="886585"/>
                  </a:lnTo>
                  <a:lnTo>
                    <a:pt x="1200468" y="891985"/>
                  </a:lnTo>
                  <a:lnTo>
                    <a:pt x="1203325" y="897385"/>
                  </a:lnTo>
                  <a:lnTo>
                    <a:pt x="1206183" y="902786"/>
                  </a:lnTo>
                  <a:lnTo>
                    <a:pt x="1209040" y="908504"/>
                  </a:lnTo>
                  <a:lnTo>
                    <a:pt x="1211263" y="914539"/>
                  </a:lnTo>
                  <a:lnTo>
                    <a:pt x="1213485" y="920257"/>
                  </a:lnTo>
                  <a:lnTo>
                    <a:pt x="1215390" y="926928"/>
                  </a:lnTo>
                  <a:lnTo>
                    <a:pt x="1216660" y="932963"/>
                  </a:lnTo>
                  <a:lnTo>
                    <a:pt x="1217613" y="939317"/>
                  </a:lnTo>
                  <a:lnTo>
                    <a:pt x="1218565" y="945987"/>
                  </a:lnTo>
                  <a:lnTo>
                    <a:pt x="1219200" y="952341"/>
                  </a:lnTo>
                  <a:lnTo>
                    <a:pt x="1219200" y="959012"/>
                  </a:lnTo>
                  <a:lnTo>
                    <a:pt x="1219200" y="1652588"/>
                  </a:lnTo>
                  <a:lnTo>
                    <a:pt x="2230438" y="1652588"/>
                  </a:lnTo>
                  <a:lnTo>
                    <a:pt x="2230438" y="1941874"/>
                  </a:lnTo>
                  <a:lnTo>
                    <a:pt x="2230438" y="1948222"/>
                  </a:lnTo>
                  <a:lnTo>
                    <a:pt x="2229803" y="1955205"/>
                  </a:lnTo>
                  <a:lnTo>
                    <a:pt x="2228851" y="1961553"/>
                  </a:lnTo>
                  <a:lnTo>
                    <a:pt x="2227898" y="1968218"/>
                  </a:lnTo>
                  <a:lnTo>
                    <a:pt x="2226628" y="1974248"/>
                  </a:lnTo>
                  <a:lnTo>
                    <a:pt x="2224723" y="1980279"/>
                  </a:lnTo>
                  <a:lnTo>
                    <a:pt x="2222501" y="1986309"/>
                  </a:lnTo>
                  <a:lnTo>
                    <a:pt x="2220278" y="1992022"/>
                  </a:lnTo>
                  <a:lnTo>
                    <a:pt x="2217738" y="1998053"/>
                  </a:lnTo>
                  <a:lnTo>
                    <a:pt x="2214881" y="2003766"/>
                  </a:lnTo>
                  <a:lnTo>
                    <a:pt x="2211706" y="2009162"/>
                  </a:lnTo>
                  <a:lnTo>
                    <a:pt x="2208531" y="2014557"/>
                  </a:lnTo>
                  <a:lnTo>
                    <a:pt x="2204403" y="2019318"/>
                  </a:lnTo>
                  <a:lnTo>
                    <a:pt x="2200911" y="2024397"/>
                  </a:lnTo>
                  <a:lnTo>
                    <a:pt x="2196783" y="2029157"/>
                  </a:lnTo>
                  <a:lnTo>
                    <a:pt x="2192338" y="2033601"/>
                  </a:lnTo>
                  <a:lnTo>
                    <a:pt x="2187893" y="2037727"/>
                  </a:lnTo>
                  <a:lnTo>
                    <a:pt x="2183448" y="2042171"/>
                  </a:lnTo>
                  <a:lnTo>
                    <a:pt x="2178368" y="2045662"/>
                  </a:lnTo>
                  <a:lnTo>
                    <a:pt x="2173288" y="2049153"/>
                  </a:lnTo>
                  <a:lnTo>
                    <a:pt x="2167891" y="2052962"/>
                  </a:lnTo>
                  <a:lnTo>
                    <a:pt x="2162493" y="2055819"/>
                  </a:lnTo>
                  <a:lnTo>
                    <a:pt x="2157096" y="2058675"/>
                  </a:lnTo>
                  <a:lnTo>
                    <a:pt x="2151381" y="2061532"/>
                  </a:lnTo>
                  <a:lnTo>
                    <a:pt x="2145348" y="2063753"/>
                  </a:lnTo>
                  <a:lnTo>
                    <a:pt x="2138998" y="2065975"/>
                  </a:lnTo>
                  <a:lnTo>
                    <a:pt x="2132966" y="2067562"/>
                  </a:lnTo>
                  <a:lnTo>
                    <a:pt x="2126933" y="2069149"/>
                  </a:lnTo>
                  <a:lnTo>
                    <a:pt x="2120266" y="2070101"/>
                  </a:lnTo>
                  <a:lnTo>
                    <a:pt x="2113916" y="2070736"/>
                  </a:lnTo>
                  <a:lnTo>
                    <a:pt x="2107566" y="2071688"/>
                  </a:lnTo>
                  <a:lnTo>
                    <a:pt x="2100581" y="2071688"/>
                  </a:lnTo>
                  <a:lnTo>
                    <a:pt x="1219200" y="2071688"/>
                  </a:lnTo>
                  <a:lnTo>
                    <a:pt x="1219200" y="2398965"/>
                  </a:lnTo>
                  <a:lnTo>
                    <a:pt x="1219200" y="2405318"/>
                  </a:lnTo>
                  <a:lnTo>
                    <a:pt x="1218565" y="2412307"/>
                  </a:lnTo>
                  <a:lnTo>
                    <a:pt x="1217613" y="2418660"/>
                  </a:lnTo>
                  <a:lnTo>
                    <a:pt x="1216660" y="2424696"/>
                  </a:lnTo>
                  <a:lnTo>
                    <a:pt x="1215390" y="2431367"/>
                  </a:lnTo>
                  <a:lnTo>
                    <a:pt x="1213485" y="2437402"/>
                  </a:lnTo>
                  <a:lnTo>
                    <a:pt x="1211263" y="2443438"/>
                  </a:lnTo>
                  <a:lnTo>
                    <a:pt x="1209040" y="2449155"/>
                  </a:lnTo>
                  <a:lnTo>
                    <a:pt x="1206183" y="2455191"/>
                  </a:lnTo>
                  <a:lnTo>
                    <a:pt x="1203325" y="2460909"/>
                  </a:lnTo>
                  <a:lnTo>
                    <a:pt x="1200468" y="2466309"/>
                  </a:lnTo>
                  <a:lnTo>
                    <a:pt x="1196975" y="2471709"/>
                  </a:lnTo>
                  <a:lnTo>
                    <a:pt x="1193165" y="2476792"/>
                  </a:lnTo>
                  <a:lnTo>
                    <a:pt x="1189673" y="2481239"/>
                  </a:lnTo>
                  <a:lnTo>
                    <a:pt x="1185545" y="2486004"/>
                  </a:lnTo>
                  <a:lnTo>
                    <a:pt x="1181100" y="2490769"/>
                  </a:lnTo>
                  <a:lnTo>
                    <a:pt x="1176655" y="2494899"/>
                  </a:lnTo>
                  <a:lnTo>
                    <a:pt x="1172210" y="2499028"/>
                  </a:lnTo>
                  <a:lnTo>
                    <a:pt x="1167130" y="2502840"/>
                  </a:lnTo>
                  <a:lnTo>
                    <a:pt x="1162050" y="2506652"/>
                  </a:lnTo>
                  <a:lnTo>
                    <a:pt x="1156653" y="2509829"/>
                  </a:lnTo>
                  <a:lnTo>
                    <a:pt x="1151255" y="2513005"/>
                  </a:lnTo>
                  <a:lnTo>
                    <a:pt x="1145540" y="2515864"/>
                  </a:lnTo>
                  <a:lnTo>
                    <a:pt x="1139825" y="2518405"/>
                  </a:lnTo>
                  <a:lnTo>
                    <a:pt x="1134110" y="2520947"/>
                  </a:lnTo>
                  <a:lnTo>
                    <a:pt x="1127760" y="2523170"/>
                  </a:lnTo>
                  <a:lnTo>
                    <a:pt x="1121728" y="2524441"/>
                  </a:lnTo>
                  <a:lnTo>
                    <a:pt x="1115695" y="2526029"/>
                  </a:lnTo>
                  <a:lnTo>
                    <a:pt x="1109028" y="2527300"/>
                  </a:lnTo>
                  <a:lnTo>
                    <a:pt x="1102678" y="2528253"/>
                  </a:lnTo>
                  <a:lnTo>
                    <a:pt x="1096010" y="2528571"/>
                  </a:lnTo>
                  <a:lnTo>
                    <a:pt x="1089343" y="2528888"/>
                  </a:lnTo>
                  <a:lnTo>
                    <a:pt x="129540" y="2528888"/>
                  </a:lnTo>
                  <a:lnTo>
                    <a:pt x="123190" y="2528571"/>
                  </a:lnTo>
                  <a:lnTo>
                    <a:pt x="116523" y="2528253"/>
                  </a:lnTo>
                  <a:lnTo>
                    <a:pt x="109855" y="2527300"/>
                  </a:lnTo>
                  <a:lnTo>
                    <a:pt x="103823" y="2526029"/>
                  </a:lnTo>
                  <a:lnTo>
                    <a:pt x="97155" y="2524441"/>
                  </a:lnTo>
                  <a:lnTo>
                    <a:pt x="91123" y="2523170"/>
                  </a:lnTo>
                  <a:lnTo>
                    <a:pt x="85090" y="2520947"/>
                  </a:lnTo>
                  <a:lnTo>
                    <a:pt x="79375" y="2518405"/>
                  </a:lnTo>
                  <a:lnTo>
                    <a:pt x="73660" y="2515864"/>
                  </a:lnTo>
                  <a:lnTo>
                    <a:pt x="67945" y="2513005"/>
                  </a:lnTo>
                  <a:lnTo>
                    <a:pt x="62548" y="2509829"/>
                  </a:lnTo>
                  <a:lnTo>
                    <a:pt x="57150" y="2506652"/>
                  </a:lnTo>
                  <a:lnTo>
                    <a:pt x="52070" y="2502840"/>
                  </a:lnTo>
                  <a:lnTo>
                    <a:pt x="47308" y="2499028"/>
                  </a:lnTo>
                  <a:lnTo>
                    <a:pt x="42545" y="2494899"/>
                  </a:lnTo>
                  <a:lnTo>
                    <a:pt x="38100" y="2490769"/>
                  </a:lnTo>
                  <a:lnTo>
                    <a:pt x="33655" y="2486004"/>
                  </a:lnTo>
                  <a:lnTo>
                    <a:pt x="29845" y="2481239"/>
                  </a:lnTo>
                  <a:lnTo>
                    <a:pt x="25718" y="2476792"/>
                  </a:lnTo>
                  <a:lnTo>
                    <a:pt x="22225" y="2471709"/>
                  </a:lnTo>
                  <a:lnTo>
                    <a:pt x="18415" y="2466309"/>
                  </a:lnTo>
                  <a:lnTo>
                    <a:pt x="15558" y="2460909"/>
                  </a:lnTo>
                  <a:lnTo>
                    <a:pt x="12700" y="2455191"/>
                  </a:lnTo>
                  <a:lnTo>
                    <a:pt x="10160" y="2449155"/>
                  </a:lnTo>
                  <a:lnTo>
                    <a:pt x="7620" y="2443438"/>
                  </a:lnTo>
                  <a:lnTo>
                    <a:pt x="5715" y="2437402"/>
                  </a:lnTo>
                  <a:lnTo>
                    <a:pt x="4128" y="2431367"/>
                  </a:lnTo>
                  <a:lnTo>
                    <a:pt x="2858" y="2424696"/>
                  </a:lnTo>
                  <a:lnTo>
                    <a:pt x="1270" y="2418660"/>
                  </a:lnTo>
                  <a:lnTo>
                    <a:pt x="635" y="2412307"/>
                  </a:lnTo>
                  <a:lnTo>
                    <a:pt x="318" y="2405318"/>
                  </a:lnTo>
                  <a:lnTo>
                    <a:pt x="0" y="2398965"/>
                  </a:lnTo>
                  <a:lnTo>
                    <a:pt x="0" y="959012"/>
                  </a:lnTo>
                  <a:lnTo>
                    <a:pt x="318" y="952341"/>
                  </a:lnTo>
                  <a:lnTo>
                    <a:pt x="635" y="945987"/>
                  </a:lnTo>
                  <a:lnTo>
                    <a:pt x="1270" y="939317"/>
                  </a:lnTo>
                  <a:lnTo>
                    <a:pt x="2858" y="932963"/>
                  </a:lnTo>
                  <a:lnTo>
                    <a:pt x="4128" y="926928"/>
                  </a:lnTo>
                  <a:lnTo>
                    <a:pt x="5715" y="920257"/>
                  </a:lnTo>
                  <a:lnTo>
                    <a:pt x="7620" y="914539"/>
                  </a:lnTo>
                  <a:lnTo>
                    <a:pt x="10160" y="908504"/>
                  </a:lnTo>
                  <a:lnTo>
                    <a:pt x="12700" y="902786"/>
                  </a:lnTo>
                  <a:lnTo>
                    <a:pt x="15558" y="897385"/>
                  </a:lnTo>
                  <a:lnTo>
                    <a:pt x="18415" y="891985"/>
                  </a:lnTo>
                  <a:lnTo>
                    <a:pt x="22225" y="886585"/>
                  </a:lnTo>
                  <a:lnTo>
                    <a:pt x="25718" y="881502"/>
                  </a:lnTo>
                  <a:lnTo>
                    <a:pt x="29845" y="876420"/>
                  </a:lnTo>
                  <a:lnTo>
                    <a:pt x="33655" y="871655"/>
                  </a:lnTo>
                  <a:lnTo>
                    <a:pt x="38100" y="867208"/>
                  </a:lnTo>
                  <a:lnTo>
                    <a:pt x="42545" y="863078"/>
                  </a:lnTo>
                  <a:lnTo>
                    <a:pt x="47308" y="858631"/>
                  </a:lnTo>
                  <a:lnTo>
                    <a:pt x="52070" y="854819"/>
                  </a:lnTo>
                  <a:lnTo>
                    <a:pt x="57150" y="851325"/>
                  </a:lnTo>
                  <a:lnTo>
                    <a:pt x="62548" y="848148"/>
                  </a:lnTo>
                  <a:lnTo>
                    <a:pt x="67945" y="844654"/>
                  </a:lnTo>
                  <a:lnTo>
                    <a:pt x="73660" y="841795"/>
                  </a:lnTo>
                  <a:lnTo>
                    <a:pt x="79375" y="839254"/>
                  </a:lnTo>
                  <a:lnTo>
                    <a:pt x="85090" y="837348"/>
                  </a:lnTo>
                  <a:lnTo>
                    <a:pt x="91123" y="835124"/>
                  </a:lnTo>
                  <a:lnTo>
                    <a:pt x="97155" y="833218"/>
                  </a:lnTo>
                  <a:lnTo>
                    <a:pt x="103823" y="831947"/>
                  </a:lnTo>
                  <a:lnTo>
                    <a:pt x="109855" y="830677"/>
                  </a:lnTo>
                  <a:lnTo>
                    <a:pt x="116523" y="830042"/>
                  </a:lnTo>
                  <a:lnTo>
                    <a:pt x="123190" y="829406"/>
                  </a:lnTo>
                  <a:lnTo>
                    <a:pt x="129540" y="829406"/>
                  </a:lnTo>
                  <a:lnTo>
                    <a:pt x="372745" y="829406"/>
                  </a:lnTo>
                  <a:lnTo>
                    <a:pt x="372745" y="661988"/>
                  </a:lnTo>
                  <a:lnTo>
                    <a:pt x="250825" y="661988"/>
                  </a:lnTo>
                  <a:lnTo>
                    <a:pt x="250825" y="455613"/>
                  </a:lnTo>
                  <a:close/>
                  <a:moveTo>
                    <a:pt x="1263650" y="0"/>
                  </a:moveTo>
                  <a:lnTo>
                    <a:pt x="1955800" y="0"/>
                  </a:lnTo>
                  <a:lnTo>
                    <a:pt x="1955800" y="206375"/>
                  </a:lnTo>
                  <a:lnTo>
                    <a:pt x="1845628" y="206375"/>
                  </a:lnTo>
                  <a:lnTo>
                    <a:pt x="1845628" y="373634"/>
                  </a:lnTo>
                  <a:lnTo>
                    <a:pt x="2100581" y="373634"/>
                  </a:lnTo>
                  <a:lnTo>
                    <a:pt x="2107566" y="373634"/>
                  </a:lnTo>
                  <a:lnTo>
                    <a:pt x="2113916" y="374269"/>
                  </a:lnTo>
                  <a:lnTo>
                    <a:pt x="2120266" y="374903"/>
                  </a:lnTo>
                  <a:lnTo>
                    <a:pt x="2126933" y="375856"/>
                  </a:lnTo>
                  <a:lnTo>
                    <a:pt x="2132966" y="377443"/>
                  </a:lnTo>
                  <a:lnTo>
                    <a:pt x="2138998" y="379347"/>
                  </a:lnTo>
                  <a:lnTo>
                    <a:pt x="2145348" y="381251"/>
                  </a:lnTo>
                  <a:lnTo>
                    <a:pt x="2151381" y="383473"/>
                  </a:lnTo>
                  <a:lnTo>
                    <a:pt x="2157096" y="386330"/>
                  </a:lnTo>
                  <a:lnTo>
                    <a:pt x="2162493" y="389186"/>
                  </a:lnTo>
                  <a:lnTo>
                    <a:pt x="2167891" y="392043"/>
                  </a:lnTo>
                  <a:lnTo>
                    <a:pt x="2173288" y="395851"/>
                  </a:lnTo>
                  <a:lnTo>
                    <a:pt x="2178368" y="399343"/>
                  </a:lnTo>
                  <a:lnTo>
                    <a:pt x="2183448" y="402834"/>
                  </a:lnTo>
                  <a:lnTo>
                    <a:pt x="2187893" y="407278"/>
                  </a:lnTo>
                  <a:lnTo>
                    <a:pt x="2192338" y="411721"/>
                  </a:lnTo>
                  <a:lnTo>
                    <a:pt x="2196783" y="415847"/>
                  </a:lnTo>
                  <a:lnTo>
                    <a:pt x="2200911" y="420608"/>
                  </a:lnTo>
                  <a:lnTo>
                    <a:pt x="2204403" y="425686"/>
                  </a:lnTo>
                  <a:lnTo>
                    <a:pt x="2208531" y="430765"/>
                  </a:lnTo>
                  <a:lnTo>
                    <a:pt x="2211706" y="436160"/>
                  </a:lnTo>
                  <a:lnTo>
                    <a:pt x="2214881" y="441556"/>
                  </a:lnTo>
                  <a:lnTo>
                    <a:pt x="2217738" y="447269"/>
                  </a:lnTo>
                  <a:lnTo>
                    <a:pt x="2220278" y="452982"/>
                  </a:lnTo>
                  <a:lnTo>
                    <a:pt x="2222501" y="458695"/>
                  </a:lnTo>
                  <a:lnTo>
                    <a:pt x="2224723" y="464726"/>
                  </a:lnTo>
                  <a:lnTo>
                    <a:pt x="2226628" y="470756"/>
                  </a:lnTo>
                  <a:lnTo>
                    <a:pt x="2227898" y="477104"/>
                  </a:lnTo>
                  <a:lnTo>
                    <a:pt x="2228851" y="483452"/>
                  </a:lnTo>
                  <a:lnTo>
                    <a:pt x="2229803" y="489800"/>
                  </a:lnTo>
                  <a:lnTo>
                    <a:pt x="2230438" y="496782"/>
                  </a:lnTo>
                  <a:lnTo>
                    <a:pt x="2230438" y="503130"/>
                  </a:lnTo>
                  <a:lnTo>
                    <a:pt x="2230438" y="800100"/>
                  </a:lnTo>
                  <a:lnTo>
                    <a:pt x="1011238" y="800100"/>
                  </a:lnTo>
                  <a:lnTo>
                    <a:pt x="1011238" y="503130"/>
                  </a:lnTo>
                  <a:lnTo>
                    <a:pt x="1011556" y="496782"/>
                  </a:lnTo>
                  <a:lnTo>
                    <a:pt x="1011873" y="489800"/>
                  </a:lnTo>
                  <a:lnTo>
                    <a:pt x="1012826" y="483452"/>
                  </a:lnTo>
                  <a:lnTo>
                    <a:pt x="1014096" y="477104"/>
                  </a:lnTo>
                  <a:lnTo>
                    <a:pt x="1015366" y="470756"/>
                  </a:lnTo>
                  <a:lnTo>
                    <a:pt x="1017271" y="464726"/>
                  </a:lnTo>
                  <a:lnTo>
                    <a:pt x="1019176" y="458695"/>
                  </a:lnTo>
                  <a:lnTo>
                    <a:pt x="1021398" y="452982"/>
                  </a:lnTo>
                  <a:lnTo>
                    <a:pt x="1023938" y="447269"/>
                  </a:lnTo>
                  <a:lnTo>
                    <a:pt x="1026796" y="441556"/>
                  </a:lnTo>
                  <a:lnTo>
                    <a:pt x="1030288" y="436160"/>
                  </a:lnTo>
                  <a:lnTo>
                    <a:pt x="1033463" y="430765"/>
                  </a:lnTo>
                  <a:lnTo>
                    <a:pt x="1036956" y="425686"/>
                  </a:lnTo>
                  <a:lnTo>
                    <a:pt x="1041083" y="420608"/>
                  </a:lnTo>
                  <a:lnTo>
                    <a:pt x="1044893" y="415847"/>
                  </a:lnTo>
                  <a:lnTo>
                    <a:pt x="1049338" y="411721"/>
                  </a:lnTo>
                  <a:lnTo>
                    <a:pt x="1053783" y="407278"/>
                  </a:lnTo>
                  <a:lnTo>
                    <a:pt x="1058546" y="402834"/>
                  </a:lnTo>
                  <a:lnTo>
                    <a:pt x="1063308" y="399343"/>
                  </a:lnTo>
                  <a:lnTo>
                    <a:pt x="1068706" y="395851"/>
                  </a:lnTo>
                  <a:lnTo>
                    <a:pt x="1073786" y="392043"/>
                  </a:lnTo>
                  <a:lnTo>
                    <a:pt x="1079183" y="389186"/>
                  </a:lnTo>
                  <a:lnTo>
                    <a:pt x="1084898" y="386330"/>
                  </a:lnTo>
                  <a:lnTo>
                    <a:pt x="1090613" y="383473"/>
                  </a:lnTo>
                  <a:lnTo>
                    <a:pt x="1096328" y="381251"/>
                  </a:lnTo>
                  <a:lnTo>
                    <a:pt x="1102361" y="379347"/>
                  </a:lnTo>
                  <a:lnTo>
                    <a:pt x="1108711" y="377443"/>
                  </a:lnTo>
                  <a:lnTo>
                    <a:pt x="1115061" y="375856"/>
                  </a:lnTo>
                  <a:lnTo>
                    <a:pt x="1121411" y="374903"/>
                  </a:lnTo>
                  <a:lnTo>
                    <a:pt x="1128078" y="374269"/>
                  </a:lnTo>
                  <a:lnTo>
                    <a:pt x="1134428" y="373634"/>
                  </a:lnTo>
                  <a:lnTo>
                    <a:pt x="1141413" y="373634"/>
                  </a:lnTo>
                  <a:lnTo>
                    <a:pt x="1383983" y="373634"/>
                  </a:lnTo>
                  <a:lnTo>
                    <a:pt x="1383983" y="206375"/>
                  </a:lnTo>
                  <a:lnTo>
                    <a:pt x="1263650" y="206375"/>
                  </a:lnTo>
                  <a:lnTo>
                    <a:pt x="12636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1320" y="0"/>
            <a:ext cx="131018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2" r="8611"/>
          <a:stretch>
            <a:fillRect/>
          </a:stretch>
        </p:blipFill>
        <p:spPr>
          <a:xfrm>
            <a:off x="873455" y="454641"/>
            <a:ext cx="4597630" cy="59487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0813" y="1460310"/>
            <a:ext cx="3589360" cy="41079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0173" y="1647967"/>
            <a:ext cx="4094328" cy="128289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04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0173" y="3223429"/>
            <a:ext cx="6338780" cy="1426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in Detection</a:t>
            </a: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</a:p>
        </p:txBody>
      </p:sp>
      <p:sp>
        <p:nvSpPr>
          <p:cNvPr id="11" name="矩形 10"/>
          <p:cNvSpPr/>
          <p:nvPr/>
        </p:nvSpPr>
        <p:spPr>
          <a:xfrm>
            <a:off x="5909481" y="4674357"/>
            <a:ext cx="6079472" cy="1071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models could be accurate as high as 92 to even 99%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6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780</Words>
  <Application>Microsoft Office PowerPoint</Application>
  <PresentationFormat>Widescreen</PresentationFormat>
  <Paragraphs>94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Ankit Dahate</cp:lastModifiedBy>
  <cp:revision>13</cp:revision>
  <dcterms:created xsi:type="dcterms:W3CDTF">2019-04-16T07:01:00Z</dcterms:created>
  <dcterms:modified xsi:type="dcterms:W3CDTF">2023-03-27T17:44:06Z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AF24E1A965704D68ACCB40422C36B6EB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2023-03-27T13:27:14Z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be66904a-0ec5-4d8a-91bf-1a83c0d12328</vt:lpwstr>
  </property>
  <property fmtid="{D5CDD505-2E9C-101B-9397-08002B2CF9AE}" pid="9" name="MSIP_Label_defa4170-0d19-0005-0004-bc88714345d2_ActionId">
    <vt:lpwstr>925109ee-4e83-47e8-994e-26e883102845</vt:lpwstr>
  </property>
  <property fmtid="{D5CDD505-2E9C-101B-9397-08002B2CF9AE}" pid="10" name="MSIP_Label_defa4170-0d19-0005-0004-bc88714345d2_ContentBits">
    <vt:lpwstr>0</vt:lpwstr>
  </property>
</Properties>
</file>