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  Care   Management 			 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23255"/>
          </a:xfrm>
        </p:spPr>
        <p:txBody>
          <a:bodyPr/>
          <a:lstStyle/>
          <a:p>
            <a:r>
              <a:rPr lang="en-US" u="sng" dirty="0"/>
              <a:t>Presented by</a:t>
            </a:r>
            <a:r>
              <a:rPr lang="en-US" sz="2800" u="sng" dirty="0"/>
              <a:t>: </a:t>
            </a:r>
          </a:p>
          <a:p>
            <a:r>
              <a:rPr lang="en-US" dirty="0"/>
              <a:t>MD. TANVIR AHMED           19-40853-2</a:t>
            </a:r>
          </a:p>
          <a:p>
            <a:r>
              <a:rPr lang="en-US" dirty="0"/>
              <a:t>ANKON SARKER LINKON    19-40895-2</a:t>
            </a:r>
          </a:p>
          <a:p>
            <a:r>
              <a:rPr lang="en-US" dirty="0"/>
              <a:t>Md. ALI HAIDAR       	  19-40801-2</a:t>
            </a:r>
          </a:p>
          <a:p>
            <a:r>
              <a:rPr lang="en-US" dirty="0"/>
              <a:t>Sarafat MURSHID	  19-40014-1</a:t>
            </a:r>
          </a:p>
        </p:txBody>
      </p:sp>
    </p:spTree>
    <p:extLst>
      <p:ext uri="{BB962C8B-B14F-4D97-AF65-F5344CB8AC3E}">
        <p14:creationId xmlns:p14="http://schemas.microsoft.com/office/powerpoint/2010/main" val="37174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5001153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Lacking of current Health Care Management System</a:t>
            </a:r>
          </a:p>
          <a:p>
            <a:r>
              <a:rPr lang="en-US" dirty="0"/>
              <a:t>More Secure Information and Data</a:t>
            </a:r>
          </a:p>
          <a:p>
            <a:r>
              <a:rPr lang="en-US" dirty="0"/>
              <a:t>Our goal for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08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for health care management system</a:t>
            </a:r>
          </a:p>
          <a:p>
            <a:r>
              <a:rPr lang="en-US" dirty="0"/>
              <a:t>Current paper based information system</a:t>
            </a:r>
          </a:p>
          <a:p>
            <a:r>
              <a:rPr lang="en-US" dirty="0"/>
              <a:t>Control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26454877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GUI to develop this  project </a:t>
            </a:r>
          </a:p>
          <a:p>
            <a:r>
              <a:rPr lang="en-US" dirty="0"/>
              <a:t>Design , Coding and Implementation</a:t>
            </a:r>
          </a:p>
          <a:p>
            <a:r>
              <a:rPr lang="en-US" dirty="0"/>
              <a:t>Testing to finalize project</a:t>
            </a:r>
          </a:p>
        </p:txBody>
      </p:sp>
    </p:spTree>
    <p:extLst>
      <p:ext uri="{BB962C8B-B14F-4D97-AF65-F5344CB8AC3E}">
        <p14:creationId xmlns:p14="http://schemas.microsoft.com/office/powerpoint/2010/main" val="2907782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4 Modules</a:t>
            </a:r>
          </a:p>
          <a:p>
            <a:r>
              <a:rPr lang="en-US" dirty="0"/>
              <a:t>Limits of logics</a:t>
            </a:r>
          </a:p>
          <a:p>
            <a:r>
              <a:rPr lang="en-US" dirty="0"/>
              <a:t>Using Loop</a:t>
            </a:r>
          </a:p>
          <a:p>
            <a:r>
              <a:rPr lang="en-US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46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OOP principles 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91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this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Technicality</a:t>
            </a:r>
          </a:p>
          <a:p>
            <a:r>
              <a:rPr lang="en-US" dirty="0"/>
              <a:t>Economically</a:t>
            </a:r>
          </a:p>
          <a:p>
            <a:r>
              <a:rPr lang="en-US" dirty="0"/>
              <a:t>Operationality</a:t>
            </a:r>
          </a:p>
        </p:txBody>
      </p:sp>
    </p:spTree>
    <p:extLst>
      <p:ext uri="{BB962C8B-B14F-4D97-AF65-F5344CB8AC3E}">
        <p14:creationId xmlns:p14="http://schemas.microsoft.com/office/powerpoint/2010/main" val="7544104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User Access 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Online Feature</a:t>
            </a:r>
          </a:p>
        </p:txBody>
      </p:sp>
    </p:spTree>
    <p:extLst>
      <p:ext uri="{BB962C8B-B14F-4D97-AF65-F5344CB8AC3E}">
        <p14:creationId xmlns:p14="http://schemas.microsoft.com/office/powerpoint/2010/main" val="4785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8070" cy="6972300"/>
          </a:xfrm>
        </p:spPr>
      </p:pic>
    </p:spTree>
    <p:extLst>
      <p:ext uri="{BB962C8B-B14F-4D97-AF65-F5344CB8AC3E}">
        <p14:creationId xmlns:p14="http://schemas.microsoft.com/office/powerpoint/2010/main" val="381715864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125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Health   Care   Management      SYSTEM</vt:lpstr>
      <vt:lpstr>Introduction</vt:lpstr>
      <vt:lpstr>Problem analysis </vt:lpstr>
      <vt:lpstr>UI Design analysis</vt:lpstr>
      <vt:lpstr>Logical Analysis</vt:lpstr>
      <vt:lpstr>Oop Concept analysis</vt:lpstr>
      <vt:lpstr>Impact of this project </vt:lpstr>
      <vt:lpstr>Limitations And Future Improvements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  Care   Management      SYSTEM</dc:title>
  <dc:creator>SARAFAT MURSHID</dc:creator>
  <cp:lastModifiedBy>ASUS</cp:lastModifiedBy>
  <cp:revision>13</cp:revision>
  <dcterms:created xsi:type="dcterms:W3CDTF">2020-05-13T20:18:32Z</dcterms:created>
  <dcterms:modified xsi:type="dcterms:W3CDTF">2020-05-14T03:52:44Z</dcterms:modified>
</cp:coreProperties>
</file>