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249F3-BC44-4143-BC8B-16768BBD5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6D052A-20E7-4D27-963C-5A3AC570D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1281BB-D946-4D0E-824A-5BDC709F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1AE3-A702-4CEE-AD93-65C969C530AD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C84DB-45E9-4364-8F0B-0D583802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53DF2E-19CE-4368-AD97-77F1F636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6EB9-0B07-4710-8370-260C0AAE3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0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2F797-0C15-450C-BCE2-2F222805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DD8892-2CBE-4BEC-AB5C-DBFAC311C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7A1E9-1D53-4C28-9D5E-8DA89153F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1AE3-A702-4CEE-AD93-65C969C530AD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8EDE1E-A7B3-47FF-AA04-325D63FA5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F420E2-8AC7-4B73-BA90-6B7AA2B4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6EB9-0B07-4710-8370-260C0AAE3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85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BECE2D-9B28-48EF-A202-A57E2B334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6CD94D-72AA-4853-B872-A26F1710B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CD7E79-B0C0-400C-89FC-C621A57C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1AE3-A702-4CEE-AD93-65C969C530AD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5274AE-7540-4BA0-8BD6-0C5E01CF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FB3BB4-A40E-4BF8-B51D-838B049B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6EB9-0B07-4710-8370-260C0AAE3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2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90096-CA7A-4DFE-B006-A65775866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FAFC16-9A9D-48D9-9E5F-82808E9F2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327F49-6B14-461B-9464-67AF7E26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1AE3-A702-4CEE-AD93-65C969C530AD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144D4-552E-4D7F-866A-20F3A485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FB1BC-6D38-4A5C-BBFF-E7937868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6EB9-0B07-4710-8370-260C0AAE3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84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BB9CA-DB25-4EE6-B7C3-9F73DF615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18D3BF-FB41-468A-AFDA-1EB868B16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27BE0B-03CA-4AB1-8E8D-9CA65BCCF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1AE3-A702-4CEE-AD93-65C969C530AD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DD672F-9D18-4558-8EC4-D6AFB441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49F3B3-60DF-4B5F-9614-D6864355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6EB9-0B07-4710-8370-260C0AAE3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43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4DAD3-2764-4133-B803-516BB294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17E278-1D09-4528-855F-22A7ADF4B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70360E-1E2F-4130-859C-6FB588D78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49A696-003F-432C-992F-B67F55BC3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1AE3-A702-4CEE-AD93-65C969C530AD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F0E0AF-BC9F-4369-AB75-7D04D98D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E493D2-5622-4E5E-9057-F49DE8DA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6EB9-0B07-4710-8370-260C0AAE3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5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C39FA-6285-4B92-8573-38CFC965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F0252-CF26-44CE-BAE4-6EE346D2D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DCA681-A5AF-421D-BEA8-98FCCFB56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F3E6D7-139C-4B49-9359-D73C5D41D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6DCDA4-F38A-4C6D-87F8-9AF0F49EF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C3B375-E316-4588-8989-60E4BDA9C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1AE3-A702-4CEE-AD93-65C969C530AD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52138B-77C5-45FE-9777-9F712BCD6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B67094-114D-4DF8-B0A4-879453AA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6EB9-0B07-4710-8370-260C0AAE3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51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DD3E9-84E1-4862-839D-2AE93E043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3C1503-905F-4A2A-BA9D-9F8A79FF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1AE3-A702-4CEE-AD93-65C969C530AD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7917B1-AAC4-4740-9CF0-BDE1C3751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EF034E-5FA4-4D6C-9396-2014D609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6EB9-0B07-4710-8370-260C0AAE3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8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8563B4-C70B-436B-B18F-A8F1A8A23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1AE3-A702-4CEE-AD93-65C969C530AD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6F9E1B-3062-4937-952E-7F4DA8444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B8961F-5BCD-45B1-A222-AEEBA5ED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6EB9-0B07-4710-8370-260C0AAE3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95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B5D73-5048-4A09-BA8A-A99C17799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078524-18FF-4D5F-9075-8D0078CD4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AE07-6AD0-4EA0-859E-2C99E9C7C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051E2F-871F-4B17-B38E-BEFB7234E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1AE3-A702-4CEE-AD93-65C969C530AD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C3ABEF-03B3-4014-A4C4-D96C50F7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7CD1F1-183C-4211-A60D-1A539AEE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6EB9-0B07-4710-8370-260C0AAE3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96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1B30E-F81B-4210-BD19-C98CCAC22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2DAA2E-A066-4095-9C29-97498185D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275F86-75A8-41C1-9C5C-D752232BB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B42BB4-AC71-48B4-87C7-044558FA2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1AE3-A702-4CEE-AD93-65C969C530AD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16D90C-58CB-44F1-A1D2-230E7A55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0135C3-219B-465E-A209-EADA9755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6EB9-0B07-4710-8370-260C0AAE3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07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B8209D-D49B-4223-A0DB-1B702E92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9ECB1F-AA06-4668-A8B6-E041377D0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05FA3-C16C-4562-88AF-FEDF80AB0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A1AE3-A702-4CEE-AD93-65C969C530AD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54097D-CB8E-4731-BD7D-461178AE8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7BCF29-2962-40F4-8388-35E24B116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56EB9-0B07-4710-8370-260C0AAE3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29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CAFA3B4-A9B3-4DAC-A3A4-72A2DA545518}"/>
              </a:ext>
            </a:extLst>
          </p:cNvPr>
          <p:cNvSpPr/>
          <p:nvPr/>
        </p:nvSpPr>
        <p:spPr>
          <a:xfrm>
            <a:off x="2991171" y="681925"/>
            <a:ext cx="3611105" cy="697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Generate initial particles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2EDDF37-BA2F-42F2-A4A6-9C769DDB1555}"/>
              </a:ext>
            </a:extLst>
          </p:cNvPr>
          <p:cNvSpPr/>
          <p:nvPr/>
        </p:nvSpPr>
        <p:spPr>
          <a:xfrm>
            <a:off x="2991171" y="2123267"/>
            <a:ext cx="3611105" cy="697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Simulate all the movements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E3F8861-7926-49B9-8A5B-30DA692A2F57}"/>
              </a:ext>
            </a:extLst>
          </p:cNvPr>
          <p:cNvSpPr/>
          <p:nvPr/>
        </p:nvSpPr>
        <p:spPr>
          <a:xfrm>
            <a:off x="2991171" y="3564608"/>
            <a:ext cx="3611105" cy="697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Calculate the weight value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B01D709-3489-4A3F-AB97-1096D647285B}"/>
              </a:ext>
            </a:extLst>
          </p:cNvPr>
          <p:cNvSpPr/>
          <p:nvPr/>
        </p:nvSpPr>
        <p:spPr>
          <a:xfrm>
            <a:off x="2991171" y="5005949"/>
            <a:ext cx="3611105" cy="697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Particles to be resampling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BA2651B-38F1-48C5-9296-3220CCBAD50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796724" y="1379349"/>
            <a:ext cx="0" cy="7439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BAF7DC2-A272-4F05-A1DD-604DD27D925F}"/>
              </a:ext>
            </a:extLst>
          </p:cNvPr>
          <p:cNvCxnSpPr/>
          <p:nvPr/>
        </p:nvCxnSpPr>
        <p:spPr>
          <a:xfrm>
            <a:off x="4804470" y="2820691"/>
            <a:ext cx="0" cy="7439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4E75074-9927-4D1B-A7AA-23EE3C889337}"/>
              </a:ext>
            </a:extLst>
          </p:cNvPr>
          <p:cNvCxnSpPr/>
          <p:nvPr/>
        </p:nvCxnSpPr>
        <p:spPr>
          <a:xfrm>
            <a:off x="4804470" y="4262031"/>
            <a:ext cx="0" cy="7439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B8DF426E-8765-43D7-9FA3-95FDD697C6B0}"/>
              </a:ext>
            </a:extLst>
          </p:cNvPr>
          <p:cNvCxnSpPr>
            <a:stCxn id="7" idx="3"/>
            <a:endCxn id="5" idx="3"/>
          </p:cNvCxnSpPr>
          <p:nvPr/>
        </p:nvCxnSpPr>
        <p:spPr>
          <a:xfrm flipV="1">
            <a:off x="6602276" y="2471979"/>
            <a:ext cx="12700" cy="2882682"/>
          </a:xfrm>
          <a:prstGeom prst="bentConnector3">
            <a:avLst>
              <a:gd name="adj1" fmla="val 5949157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09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Consolas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煌基</dc:creator>
  <cp:lastModifiedBy>王 煌基</cp:lastModifiedBy>
  <cp:revision>1</cp:revision>
  <dcterms:created xsi:type="dcterms:W3CDTF">2021-12-12T06:34:45Z</dcterms:created>
  <dcterms:modified xsi:type="dcterms:W3CDTF">2021-12-12T06:38:12Z</dcterms:modified>
</cp:coreProperties>
</file>