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4ABFC-4DA3-460D-9A90-7C7C15010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659218-D39A-4CD8-AB8F-8A44A3312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2F297E-4E5A-4552-A8C1-84ED41E0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275-4028-4BC4-8420-25E72669DD43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E237E-347E-4C9B-B6F8-7197E71D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FD388-C40A-456E-8F36-95C9705B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94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FE52C-CF4C-4815-ACB8-6ECBDB67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1C3807-B971-4003-81D3-74F5A8884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94AC9-35D5-45C2-8F9C-DD7855A6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275-4028-4BC4-8420-25E72669DD43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257CC-5F40-4660-A17E-2AE372B3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210A4-B7D8-4E1C-B29C-1115DAAD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16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95F41E-0AF2-4558-B430-FA4B6B294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CE26EA-C58A-497C-AE66-6C7B9B77A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A8814-B3F3-410F-B035-85AE763C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275-4028-4BC4-8420-25E72669DD43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3343B-6F8C-4104-B837-35E54DBF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E1FA4-7BC8-4829-B927-18809EB7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4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9FA34-BDA5-4F78-BDFD-D5938A4C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9C467-E696-4025-9D54-4ADDA3718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08B97-B404-45E9-BAA1-241C0EEA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275-4028-4BC4-8420-25E72669DD43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079F17-4126-4279-B69F-172C73EA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7429B-C043-4663-ACB7-D39B8762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73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4266B-6502-4FBD-885A-46248E58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3E1B7-334B-4644-9098-7AEF4E3AB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4F045-9FC7-43B4-9BB2-32DB1075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275-4028-4BC4-8420-25E72669DD43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B75EAB-317D-4F82-A6D6-90CD3019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FFFA8-0CC8-4D69-BF20-8DC86BB4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31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8B5A6-B52F-4BB6-9D37-DFE4FF2C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6F6D3-9533-4E13-96B5-753AC26C2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4DBC57-3F58-459F-ABE6-36F81BD30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029B79-424D-4798-9323-65F6E8387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275-4028-4BC4-8420-25E72669DD43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034484-ED2D-4456-A222-254B860D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E885C-538B-443C-8939-499A0516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18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4B1D1-BC24-4ACE-98C3-C8DBD40F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60BA3D-9D6D-4BBA-A5DE-EB37A0149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282649-5189-46F7-8427-AD9E8371B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0A8CC9-6F85-4ADA-AC32-0C028DF08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0EB577-A3BC-4CD2-882C-CD3667402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F9DCC4-1829-4035-9449-205DFB4E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275-4028-4BC4-8420-25E72669DD43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22F441-7683-45B7-8BB8-4D4D1B62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747804-9D08-4770-82CB-95B51F24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8B7E2-BAED-450E-A943-A78F11F6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6BFADB-9837-4AF3-92D5-4F193DA0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275-4028-4BC4-8420-25E72669DD43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383F0B-B773-45F5-96EC-F1087195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520D35-4340-438D-8C2B-73AC7D9C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86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D8A7DF-47BB-45DD-86E0-2352A6FC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275-4028-4BC4-8420-25E72669DD43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972581-24E2-4912-8326-762EA2C2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626217-D946-4BBC-A90F-B0CA27C5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66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2C733-0641-43AC-9351-87D9A927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C4E79-B1D0-4A79-8BFA-079F82B82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0E58CA-C0A1-43BA-A408-B2D819EC8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56CA79-58DA-4DF0-B116-DB4F1D7B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275-4028-4BC4-8420-25E72669DD43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C1B804-1858-49DD-808A-3E22CCF4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AF8FCF-5136-45BB-B223-E2E4B9AA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22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C07EE-C990-4EC5-A9A5-622AA244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CEB436-2203-4AE1-A610-7B1370417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FB94F6-E112-49A4-8FBE-4F5A827A1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3D42A7-B79F-41D4-BA74-07ACEC80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275-4028-4BC4-8420-25E72669DD43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07D757-3A7B-4C93-A02B-24205A38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64A1E2-A7CD-4121-92AC-AC1F57E4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31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6F9CD3-B80A-4377-AE50-F64BE160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5BEE02-F4FF-4C45-8C4D-B97E0E48F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5E2A1-1126-4811-AD2B-C78B82A59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F0275-4028-4BC4-8420-25E72669DD43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B28299-37F6-4A31-B3A0-BB8A18C96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665455-228F-4E50-B962-C778C6E60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23C2E-FEBC-4639-95B7-DB9B92470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15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85E3981-CEDF-4F4F-B9B7-5ECA72DEDC33}"/>
              </a:ext>
            </a:extLst>
          </p:cNvPr>
          <p:cNvSpPr/>
          <p:nvPr/>
        </p:nvSpPr>
        <p:spPr>
          <a:xfrm>
            <a:off x="0" y="-123986"/>
            <a:ext cx="12724108" cy="712922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6A296BF-545E-4EE8-AF66-480652264387}"/>
              </a:ext>
            </a:extLst>
          </p:cNvPr>
          <p:cNvGrpSpPr/>
          <p:nvPr/>
        </p:nvGrpSpPr>
        <p:grpSpPr>
          <a:xfrm>
            <a:off x="318884" y="1159137"/>
            <a:ext cx="11554232" cy="4539726"/>
            <a:chOff x="318884" y="1159137"/>
            <a:chExt cx="11554232" cy="453972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84B44D0-28C8-4BB5-BD27-FDAED08F9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884" y="1159137"/>
              <a:ext cx="11554232" cy="4539726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2BAEE17-09F1-48D3-A8D3-692B30F2AE53}"/>
                </a:ext>
              </a:extLst>
            </p:cNvPr>
            <p:cNvSpPr/>
            <p:nvPr/>
          </p:nvSpPr>
          <p:spPr>
            <a:xfrm>
              <a:off x="870857" y="1364344"/>
              <a:ext cx="5573485" cy="377371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Q_learning path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F8E4342-5452-4684-A521-C6A1B1A2FD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499328" y="3751943"/>
              <a:ext cx="772085" cy="76925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FD9298A-B2D8-4B50-93C2-0D6E099DA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10920587" y="3770438"/>
              <a:ext cx="772085" cy="769257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54585AF-D73E-4DCE-ABB9-3AD95E86E9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9963868" y="3749931"/>
              <a:ext cx="772085" cy="76925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B9B33BE-6389-4ED3-BEC1-7BB5A8B008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2404386" y="3775721"/>
              <a:ext cx="772085" cy="76925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39CE455-745A-4420-869A-5AB478D706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3356915" y="3775721"/>
              <a:ext cx="772085" cy="769257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E5A3952-01C7-473A-B3B1-04F6A08B64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4309444" y="3775720"/>
              <a:ext cx="772085" cy="769257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D0363BF1-F3BC-4CF3-9C1E-3D0E4B3326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1451857" y="3775721"/>
              <a:ext cx="772085" cy="769257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1BA0525-E2EE-4F2C-85CD-263850EE5E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9040059" y="3749932"/>
              <a:ext cx="772085" cy="769257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70CAE5D-B45E-4139-B090-7A03A9760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8087530" y="3749933"/>
              <a:ext cx="772085" cy="76925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3507FDE-9EBC-422C-BFAD-585DF9355A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6164567" y="3775720"/>
              <a:ext cx="772085" cy="769257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E97B99C9-28B7-459D-A285-4BAC451F43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7163718" y="3751942"/>
              <a:ext cx="772085" cy="769257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53C857F-323E-472D-94DC-347461EAFB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148" t="52089" r="59029" b="27517"/>
            <a:stretch/>
          </p:blipFill>
          <p:spPr>
            <a:xfrm>
              <a:off x="5278988" y="3775720"/>
              <a:ext cx="772085" cy="769257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3583024E-C31C-4D93-A38B-3EF9AEB562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2197" t="79118" r="2473" b="6712"/>
            <a:stretch/>
          </p:blipFill>
          <p:spPr>
            <a:xfrm>
              <a:off x="10967162" y="4761423"/>
              <a:ext cx="676173" cy="681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362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98F751C-BEAE-46BC-935E-747317ECA682}"/>
              </a:ext>
            </a:extLst>
          </p:cNvPr>
          <p:cNvSpPr/>
          <p:nvPr/>
        </p:nvSpPr>
        <p:spPr>
          <a:xfrm>
            <a:off x="0" y="-123986"/>
            <a:ext cx="12724108" cy="712922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83E7FA2-3313-41D8-A6D8-546C9C28BD23}"/>
              </a:ext>
            </a:extLst>
          </p:cNvPr>
          <p:cNvGrpSpPr/>
          <p:nvPr/>
        </p:nvGrpSpPr>
        <p:grpSpPr>
          <a:xfrm>
            <a:off x="318884" y="1159137"/>
            <a:ext cx="11554232" cy="4539726"/>
            <a:chOff x="318884" y="1159137"/>
            <a:chExt cx="11554232" cy="453972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B33C0DB-77EC-4AD4-80E3-05D633EA0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884" y="1159137"/>
              <a:ext cx="11554232" cy="4539726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E1E8BFA-1F6A-451C-A9FB-7F2F41E273D6}"/>
                </a:ext>
              </a:extLst>
            </p:cNvPr>
            <p:cNvSpPr/>
            <p:nvPr/>
          </p:nvSpPr>
          <p:spPr>
            <a:xfrm>
              <a:off x="870857" y="1364344"/>
              <a:ext cx="5573485" cy="377371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Sarsa path.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BADFC7E-686D-4F70-96AA-04494BC65A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2197" t="79118" r="2473" b="6712"/>
            <a:stretch/>
          </p:blipFill>
          <p:spPr>
            <a:xfrm>
              <a:off x="10967162" y="4761423"/>
              <a:ext cx="676173" cy="681433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5DC61F7-F6B5-4789-8240-A1BAADB77C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9021745" y="3763948"/>
              <a:ext cx="772085" cy="76925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8B0EC12-15FF-436A-B231-F907633462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9978423" y="3790236"/>
              <a:ext cx="772085" cy="76925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0D21438-0127-4A59-BA4F-6EF78EA9A1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6205817" y="2816755"/>
              <a:ext cx="772085" cy="769257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3279EFE-2992-417A-B4A0-F7B54636C6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3410616" y="2816755"/>
              <a:ext cx="772085" cy="769257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8130D60-590B-4A9D-BB3C-5C9D706C64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2424666" y="2816755"/>
              <a:ext cx="772085" cy="769257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5EE4266-E16E-41B2-8097-2F9ADCF132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8995251" y="2816754"/>
              <a:ext cx="772085" cy="769257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7885DB34-64B2-438D-851C-ACD2F9DB4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10871250" y="3790236"/>
              <a:ext cx="772085" cy="76925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21476E5-31B3-4E7D-99C0-00393519CB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8092616" y="2816754"/>
              <a:ext cx="772085" cy="769257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03345AD5-0C36-42DF-82A7-DD5FEFE65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5239417" y="2816755"/>
              <a:ext cx="772085" cy="769257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8C1AC8A0-FC82-4735-A9BB-AE3CBD80F2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7106666" y="2816754"/>
              <a:ext cx="772085" cy="769257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272AFD8E-246E-4009-8D61-9DDFA1655F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4273017" y="2816755"/>
              <a:ext cx="772085" cy="769257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F1886FC7-4507-454E-8FE1-E2A91D9A23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1441492" y="3775721"/>
              <a:ext cx="772085" cy="769257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F7E190CE-F1CF-45CE-B954-66B484A0CF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484814" y="3763949"/>
              <a:ext cx="772085" cy="769257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32CFB201-0DB8-4793-BB32-4F8BBFC95F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148" t="52089" r="59029" b="27517"/>
            <a:stretch/>
          </p:blipFill>
          <p:spPr>
            <a:xfrm>
              <a:off x="2444217" y="3775721"/>
              <a:ext cx="772085" cy="769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945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8D01D1-A92E-4BA6-866B-B4D1A052E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48" t="52089" r="59029" b="27517"/>
          <a:stretch/>
        </p:blipFill>
        <p:spPr>
          <a:xfrm>
            <a:off x="1030514" y="667657"/>
            <a:ext cx="3962400" cy="39478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9AC1E5-971C-49F9-95EA-649F626D5A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197" t="79118" r="2473" b="6712"/>
          <a:stretch/>
        </p:blipFill>
        <p:spPr>
          <a:xfrm>
            <a:off x="6758019" y="667657"/>
            <a:ext cx="3427733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205E7EA4-62DC-4A3F-8694-03F551D45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91" y="1158043"/>
            <a:ext cx="11559018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020974A-659E-4CE6-8669-FBCF0833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91" y="1158043"/>
            <a:ext cx="11559018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9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Office PowerPoint</Application>
  <PresentationFormat>宽屏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煌基</dc:creator>
  <cp:lastModifiedBy>王 煌基</cp:lastModifiedBy>
  <cp:revision>4</cp:revision>
  <dcterms:created xsi:type="dcterms:W3CDTF">2021-10-16T01:24:30Z</dcterms:created>
  <dcterms:modified xsi:type="dcterms:W3CDTF">2021-10-16T01:34:28Z</dcterms:modified>
</cp:coreProperties>
</file>