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ABFC-4DA3-460D-9A90-7C7C1501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59218-D39A-4CD8-AB8F-8A44A3312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F297E-4E5A-4552-A8C1-84ED41E0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E237E-347E-4C9B-B6F8-7197E71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D388-C40A-456E-8F36-95C9705B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E52C-CF4C-4815-ACB8-6ECBDB67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C3807-B971-4003-81D3-74F5A888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4AC9-35D5-45C2-8F9C-DD7855A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257CC-5F40-4660-A17E-2AE372B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210A4-B7D8-4E1C-B29C-1115DAAD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5F41E-0AF2-4558-B430-FA4B6B29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E26EA-C58A-497C-AE66-6C7B9B77A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A8814-B3F3-410F-B035-85AE763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3343B-6F8C-4104-B837-35E54DBF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FA4-7BC8-4829-B927-18809EB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FA34-BDA5-4F78-BDFD-D5938A4C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9C467-E696-4025-9D54-4ADDA371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8B97-B404-45E9-BAA1-241C0EE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79F17-4126-4279-B69F-172C73E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7429B-C043-4663-ACB7-D39B8762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266B-6502-4FBD-885A-46248E58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3E1B7-334B-4644-9098-7AEF4E3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4F045-9FC7-43B4-9BB2-32DB1075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5EAB-317D-4F82-A6D6-90CD3019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FFFA8-0CC8-4D69-BF20-8DC86BB4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8B5A6-B52F-4BB6-9D37-DFE4FF2C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6F6D3-9533-4E13-96B5-753AC26C2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BC57-3F58-459F-ABE6-36F81BD3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29B79-424D-4798-9323-65F6E838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34484-ED2D-4456-A222-254B860D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885C-538B-443C-8939-499A0516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B1D1-BC24-4ACE-98C3-C8DBD40F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0BA3D-9D6D-4BBA-A5DE-EB37A014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82649-5189-46F7-8427-AD9E8371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A8CC9-6F85-4ADA-AC32-0C028DF08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EB577-A3BC-4CD2-882C-CD3667402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9DCC4-1829-4035-9449-205DFB4E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2F441-7683-45B7-8BB8-4D4D1B62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47804-9D08-4770-82CB-95B51F2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B7E2-BAED-450E-A943-A78F11F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6BFADB-9837-4AF3-92D5-4F193D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83F0B-B773-45F5-96EC-F108719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20D35-4340-438D-8C2B-73AC7D9C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8A7DF-47BB-45DD-86E0-2352A6F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72581-24E2-4912-8326-762EA2C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26217-D946-4BBC-A90F-B0CA27C5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C733-0641-43AC-9351-87D9A927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C4E79-B1D0-4A79-8BFA-079F82B8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E58CA-C0A1-43BA-A408-B2D819EC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6CA79-58DA-4DF0-B116-DB4F1D7B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1B804-1858-49DD-808A-3E22CCF4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F8FCF-5136-45BB-B223-E2E4B9A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C07EE-C990-4EC5-A9A5-622AA24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CEB436-2203-4AE1-A610-7B1370417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B94F6-E112-49A4-8FBE-4F5A827A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D42A7-B79F-41D4-BA74-07ACEC80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7D757-3A7B-4C93-A02B-24205A3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4A1E2-A7CD-4121-92AC-AC1F57E4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1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F9CD3-B80A-4377-AE50-F64BE160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BEE02-F4FF-4C45-8C4D-B97E0E48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5E2A1-1126-4811-AD2B-C78B82A59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0275-4028-4BC4-8420-25E72669DD4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28299-37F6-4A31-B3A0-BB8A18C9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65455-228F-4E50-B962-C778C6E6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5E3981-CEDF-4F4F-B9B7-5ECA72DEDC33}"/>
              </a:ext>
            </a:extLst>
          </p:cNvPr>
          <p:cNvSpPr/>
          <p:nvPr/>
        </p:nvSpPr>
        <p:spPr>
          <a:xfrm>
            <a:off x="0" y="-123986"/>
            <a:ext cx="12724108" cy="71292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A296BF-545E-4EE8-AF66-480652264387}"/>
              </a:ext>
            </a:extLst>
          </p:cNvPr>
          <p:cNvGrpSpPr/>
          <p:nvPr/>
        </p:nvGrpSpPr>
        <p:grpSpPr>
          <a:xfrm>
            <a:off x="318884" y="1159137"/>
            <a:ext cx="11554232" cy="4539726"/>
            <a:chOff x="318884" y="1159137"/>
            <a:chExt cx="11554232" cy="45397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4B44D0-28C8-4BB5-BD27-FDAED08F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84" y="1159137"/>
              <a:ext cx="11554232" cy="453972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BAEE17-09F1-48D3-A8D3-692B30F2AE53}"/>
                </a:ext>
              </a:extLst>
            </p:cNvPr>
            <p:cNvSpPr/>
            <p:nvPr/>
          </p:nvSpPr>
          <p:spPr>
            <a:xfrm>
              <a:off x="870857" y="1364344"/>
              <a:ext cx="5573485" cy="377371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Q_learning path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8E4342-5452-4684-A521-C6A1B1A2F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499328" y="3751943"/>
              <a:ext cx="772085" cy="7692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FD9298A-B2D8-4B50-93C2-0D6E099D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10920587" y="3770438"/>
              <a:ext cx="772085" cy="76925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4585AF-D73E-4DCE-ABB9-3AD95E86E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9963868" y="3749931"/>
              <a:ext cx="772085" cy="7692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B9B33BE-6389-4ED3-BEC1-7BB5A8B00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2404386" y="3775721"/>
              <a:ext cx="772085" cy="7692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39CE455-745A-4420-869A-5AB478D7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3356915" y="3775721"/>
              <a:ext cx="772085" cy="7692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5A3952-01C7-473A-B3B1-04F6A08B6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4309444" y="3775720"/>
              <a:ext cx="772085" cy="769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0363BF1-F3BC-4CF3-9C1E-3D0E4B332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1451857" y="3775721"/>
              <a:ext cx="772085" cy="7692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1BA0525-E2EE-4F2C-85CD-263850EE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9040059" y="3749932"/>
              <a:ext cx="772085" cy="7692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70CAE5D-B45E-4139-B090-7A03A9760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8087530" y="3749933"/>
              <a:ext cx="772085" cy="76925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3507FDE-9EBC-422C-BFAD-585DF9355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6164567" y="3775720"/>
              <a:ext cx="772085" cy="7692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97B99C9-28B7-459D-A285-4BAC451F4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7163718" y="3751942"/>
              <a:ext cx="772085" cy="7692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53C857F-323E-472D-94DC-347461EAF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5278988" y="3775720"/>
              <a:ext cx="772085" cy="76925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583024E-C31C-4D93-A38B-3EF9AEB56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97" t="79118" r="2473" b="6712"/>
            <a:stretch/>
          </p:blipFill>
          <p:spPr>
            <a:xfrm>
              <a:off x="10967162" y="4761423"/>
              <a:ext cx="676173" cy="681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2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1BD198C-4CE8-4CEF-8E77-512F9723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52"/>
            <a:ext cx="12192000" cy="64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98F751C-BEAE-46BC-935E-747317ECA682}"/>
              </a:ext>
            </a:extLst>
          </p:cNvPr>
          <p:cNvSpPr/>
          <p:nvPr/>
        </p:nvSpPr>
        <p:spPr>
          <a:xfrm>
            <a:off x="0" y="-123986"/>
            <a:ext cx="12724108" cy="71292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3E7FA2-3313-41D8-A6D8-546C9C28BD23}"/>
              </a:ext>
            </a:extLst>
          </p:cNvPr>
          <p:cNvGrpSpPr/>
          <p:nvPr/>
        </p:nvGrpSpPr>
        <p:grpSpPr>
          <a:xfrm>
            <a:off x="318884" y="1159137"/>
            <a:ext cx="11554232" cy="4539726"/>
            <a:chOff x="318884" y="1159137"/>
            <a:chExt cx="11554232" cy="453972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33C0DB-77EC-4AD4-80E3-05D633EA0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84" y="1159137"/>
              <a:ext cx="11554232" cy="453972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1E8BFA-1F6A-451C-A9FB-7F2F41E273D6}"/>
                </a:ext>
              </a:extLst>
            </p:cNvPr>
            <p:cNvSpPr/>
            <p:nvPr/>
          </p:nvSpPr>
          <p:spPr>
            <a:xfrm>
              <a:off x="870857" y="1364344"/>
              <a:ext cx="5573485" cy="377371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Sarsa path.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BADFC7E-686D-4F70-96AA-04494BC65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197" t="79118" r="2473" b="6712"/>
            <a:stretch/>
          </p:blipFill>
          <p:spPr>
            <a:xfrm>
              <a:off x="10967162" y="4761423"/>
              <a:ext cx="676173" cy="68143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DC61F7-F6B5-4789-8240-A1BAADB77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9021745" y="3763948"/>
              <a:ext cx="772085" cy="7692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8B0EC12-15FF-436A-B231-F90763346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9978423" y="3790236"/>
              <a:ext cx="772085" cy="7692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0D21438-0127-4A59-BA4F-6EF78EA9A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6205817" y="2816755"/>
              <a:ext cx="772085" cy="7692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3279EFE-2992-417A-B4A0-F7B54636C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3410616" y="2816755"/>
              <a:ext cx="772085" cy="769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8130D60-590B-4A9D-BB3C-5C9D706C6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2424666" y="2816755"/>
              <a:ext cx="772085" cy="7692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5EE4266-E16E-41B2-8097-2F9ADCF1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8995251" y="2816754"/>
              <a:ext cx="772085" cy="7692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885DB34-64B2-438D-851C-ACD2F9DB4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10871250" y="3790236"/>
              <a:ext cx="772085" cy="76925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21476E5-31B3-4E7D-99C0-00393519C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8092616" y="2816754"/>
              <a:ext cx="772085" cy="7692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3345AD5-0C36-42DF-82A7-DD5FEFE65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5239417" y="2816755"/>
              <a:ext cx="772085" cy="7692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1AC8A0-FC82-4735-A9BB-AE3CBD80F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7106666" y="2816754"/>
              <a:ext cx="772085" cy="76925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72AFD8E-246E-4009-8D61-9DDFA1655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4273017" y="2816755"/>
              <a:ext cx="772085" cy="76925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1886FC7-4507-454E-8FE1-E2A91D9A2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1441492" y="3775721"/>
              <a:ext cx="772085" cy="7692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7E190CE-F1CF-45CE-B954-66B484A0C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484814" y="3763949"/>
              <a:ext cx="772085" cy="76925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2CFB201-0DB8-4793-BB32-4F8BBFC95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2444217" y="3775721"/>
              <a:ext cx="772085" cy="76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4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8D01D1-A92E-4BA6-866B-B4D1A052E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8" t="52089" r="59029" b="27517"/>
          <a:stretch/>
        </p:blipFill>
        <p:spPr>
          <a:xfrm>
            <a:off x="1030514" y="667657"/>
            <a:ext cx="3962400" cy="3947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9AC1E5-971C-49F9-95EA-649F626D5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7" t="79118" r="2473" b="6712"/>
          <a:stretch/>
        </p:blipFill>
        <p:spPr>
          <a:xfrm>
            <a:off x="6758019" y="667657"/>
            <a:ext cx="3427733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05E7EA4-62DC-4A3F-8694-03F551D4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58043"/>
            <a:ext cx="1155901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20974A-659E-4CE6-8669-FBCF0833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58043"/>
            <a:ext cx="1155901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6506DE-FD12-4986-A0A5-E04CED6C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7D052-A744-4F61-A517-0F423D63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6A3CB8-D352-4F8F-AAB1-42B401D36946}"/>
              </a:ext>
            </a:extLst>
          </p:cNvPr>
          <p:cNvGrpSpPr/>
          <p:nvPr/>
        </p:nvGrpSpPr>
        <p:grpSpPr>
          <a:xfrm>
            <a:off x="1009650" y="866774"/>
            <a:ext cx="1714500" cy="914401"/>
            <a:chOff x="1009650" y="866774"/>
            <a:chExt cx="1714500" cy="9144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CBA659B-8296-4231-B59F-198C91101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4434C-73E0-4A9C-98DB-2279E4C2827E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A04D63-94E1-4C91-83A4-E445C6838F46}"/>
              </a:ext>
            </a:extLst>
          </p:cNvPr>
          <p:cNvGrpSpPr/>
          <p:nvPr/>
        </p:nvGrpSpPr>
        <p:grpSpPr>
          <a:xfrm>
            <a:off x="1162050" y="1019174"/>
            <a:ext cx="1714500" cy="914401"/>
            <a:chOff x="1009650" y="866774"/>
            <a:chExt cx="1714500" cy="91440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A32F87-27F4-4B64-9F1E-1CEEC6D82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6B78AB-091F-4A9D-AA1F-EB86ACDC6827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D92874-4105-45FB-9EA3-BC60AF87AA63}"/>
              </a:ext>
            </a:extLst>
          </p:cNvPr>
          <p:cNvGrpSpPr/>
          <p:nvPr/>
        </p:nvGrpSpPr>
        <p:grpSpPr>
          <a:xfrm>
            <a:off x="1314450" y="1171574"/>
            <a:ext cx="1714500" cy="914401"/>
            <a:chOff x="1009650" y="866774"/>
            <a:chExt cx="1714500" cy="91440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9239ED7-1967-4749-AEF9-847F9DF0C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1CB2CE-D47C-42F0-9787-D57DFF709A7C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D38B4F9-6321-4873-B42C-EA183CB37D1A}"/>
              </a:ext>
            </a:extLst>
          </p:cNvPr>
          <p:cNvGrpSpPr/>
          <p:nvPr/>
        </p:nvGrpSpPr>
        <p:grpSpPr>
          <a:xfrm>
            <a:off x="1466850" y="1323974"/>
            <a:ext cx="1714500" cy="914401"/>
            <a:chOff x="1009650" y="866774"/>
            <a:chExt cx="1714500" cy="91440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62D630B-0BDA-4DC9-B14A-BD0359E3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368FC34-46C4-4C4F-9EA8-C8FDF55D69EC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36BDC47-6F72-426F-97F7-F4C4B6FA7CF8}"/>
              </a:ext>
            </a:extLst>
          </p:cNvPr>
          <p:cNvGrpSpPr/>
          <p:nvPr/>
        </p:nvGrpSpPr>
        <p:grpSpPr>
          <a:xfrm>
            <a:off x="1619250" y="1476374"/>
            <a:ext cx="1714500" cy="914401"/>
            <a:chOff x="1009650" y="866774"/>
            <a:chExt cx="1714500" cy="91440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9CC6A46-B7D3-4132-9FC7-606A32825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88A2F82-AB83-4C25-BB91-7F2666934BA9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4282F-B397-4B1C-81CF-9D1DEBDC8DBA}"/>
              </a:ext>
            </a:extLst>
          </p:cNvPr>
          <p:cNvGrpSpPr/>
          <p:nvPr/>
        </p:nvGrpSpPr>
        <p:grpSpPr>
          <a:xfrm>
            <a:off x="1771650" y="1628774"/>
            <a:ext cx="1714500" cy="914401"/>
            <a:chOff x="1009650" y="866774"/>
            <a:chExt cx="1714500" cy="91440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1847B14-DFBC-45F5-9FD6-3C51EEB84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EFDE5D1-89F2-4355-BE51-9A05D0A87877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FD651FF-6880-4F75-B308-4952255256D7}"/>
              </a:ext>
            </a:extLst>
          </p:cNvPr>
          <p:cNvGrpSpPr/>
          <p:nvPr/>
        </p:nvGrpSpPr>
        <p:grpSpPr>
          <a:xfrm>
            <a:off x="1924050" y="1781174"/>
            <a:ext cx="1714500" cy="914401"/>
            <a:chOff x="1009650" y="866774"/>
            <a:chExt cx="1714500" cy="914401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36E66F5-6578-417C-8DCE-14BBE45EA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1F294D-4C6F-4556-BAFD-162A122B2D32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762CA9-FAEB-4335-9405-387E0DF7C680}"/>
              </a:ext>
            </a:extLst>
          </p:cNvPr>
          <p:cNvGrpSpPr/>
          <p:nvPr/>
        </p:nvGrpSpPr>
        <p:grpSpPr>
          <a:xfrm>
            <a:off x="2076450" y="1933574"/>
            <a:ext cx="1714500" cy="914401"/>
            <a:chOff x="1009650" y="866774"/>
            <a:chExt cx="1714500" cy="91440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D5F276E-CEF4-4983-A550-DA907A55C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CC9EB6-7898-4989-BBEC-54732C6E6674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9CA7362-A7E2-4537-A45E-84DD25FD6C7C}"/>
              </a:ext>
            </a:extLst>
          </p:cNvPr>
          <p:cNvGrpSpPr/>
          <p:nvPr/>
        </p:nvGrpSpPr>
        <p:grpSpPr>
          <a:xfrm>
            <a:off x="2228850" y="2085974"/>
            <a:ext cx="1714500" cy="914401"/>
            <a:chOff x="1009650" y="866774"/>
            <a:chExt cx="1714500" cy="914401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0996F8A-D625-4618-8E64-3DD502CDB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47" t="71407" r="42890" b="14321"/>
            <a:stretch/>
          </p:blipFill>
          <p:spPr>
            <a:xfrm>
              <a:off x="1009650" y="866774"/>
              <a:ext cx="1714500" cy="91440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AB6010F-6922-4AA8-9075-4E5E33602A8B}"/>
                </a:ext>
              </a:extLst>
            </p:cNvPr>
            <p:cNvSpPr txBox="1"/>
            <p:nvPr/>
          </p:nvSpPr>
          <p:spPr>
            <a:xfrm>
              <a:off x="1682169" y="122872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00"/>
                  </a:solidFill>
                </a:rPr>
                <a:t>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60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A1621FB-49EA-4ED6-9D5F-56F6E52F5193}"/>
              </a:ext>
            </a:extLst>
          </p:cNvPr>
          <p:cNvGrpSpPr/>
          <p:nvPr/>
        </p:nvGrpSpPr>
        <p:grpSpPr>
          <a:xfrm>
            <a:off x="0" y="225425"/>
            <a:ext cx="12192000" cy="6407150"/>
            <a:chOff x="0" y="225425"/>
            <a:chExt cx="12192000" cy="64071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10D1CA9-2966-4E9F-83BE-352D264F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5425"/>
              <a:ext cx="12192000" cy="6407150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EB974F-EEE5-445F-8F3E-B9A2CCC356DF}"/>
                </a:ext>
              </a:extLst>
            </p:cNvPr>
            <p:cNvGrpSpPr/>
            <p:nvPr/>
          </p:nvGrpSpPr>
          <p:grpSpPr>
            <a:xfrm>
              <a:off x="3488622" y="2955516"/>
              <a:ext cx="1714500" cy="914401"/>
              <a:chOff x="1009650" y="866774"/>
              <a:chExt cx="1714500" cy="914401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08A3CAC-9B3F-47AD-BC5A-2FB6228315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EEAB5B-0A03-4300-BAB1-FA920CE22602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4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FDAE2C-3C36-4DA4-ADD9-C3B550A6E42D}"/>
                </a:ext>
              </a:extLst>
            </p:cNvPr>
            <p:cNvGrpSpPr/>
            <p:nvPr/>
          </p:nvGrpSpPr>
          <p:grpSpPr>
            <a:xfrm>
              <a:off x="3524250" y="3867106"/>
              <a:ext cx="1714500" cy="914401"/>
              <a:chOff x="1009650" y="866774"/>
              <a:chExt cx="1714500" cy="91440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005C50A-24DA-4B7B-9B39-7F00D9963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C8EF74-A3C0-49E6-9BB6-62E1554E743E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3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8109E7-E5DA-4CBD-9790-DD56F6A368C7}"/>
                </a:ext>
              </a:extLst>
            </p:cNvPr>
            <p:cNvGrpSpPr/>
            <p:nvPr/>
          </p:nvGrpSpPr>
          <p:grpSpPr>
            <a:xfrm>
              <a:off x="5186545" y="4781507"/>
              <a:ext cx="1714500" cy="914401"/>
              <a:chOff x="1009650" y="866774"/>
              <a:chExt cx="1714500" cy="914401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54925C81-1C10-4948-9D92-CF56082E56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E12348-A6B6-48AA-B8AA-35A30C52603B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1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ABB022E-863D-44D2-A134-C65C78C60830}"/>
                </a:ext>
              </a:extLst>
            </p:cNvPr>
            <p:cNvGrpSpPr/>
            <p:nvPr/>
          </p:nvGrpSpPr>
          <p:grpSpPr>
            <a:xfrm>
              <a:off x="5223987" y="3872728"/>
              <a:ext cx="1714500" cy="914401"/>
              <a:chOff x="1009650" y="866774"/>
              <a:chExt cx="1714500" cy="91440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1AD9D51-E8E0-4EB9-BFAB-EF1761E60E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4D720A9-6332-4283-9DA6-AF4698EF36F5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2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5746B9B-1FB4-4618-8222-09A393FB0751}"/>
                </a:ext>
              </a:extLst>
            </p:cNvPr>
            <p:cNvGrpSpPr/>
            <p:nvPr/>
          </p:nvGrpSpPr>
          <p:grpSpPr>
            <a:xfrm>
              <a:off x="6953250" y="2963948"/>
              <a:ext cx="1714500" cy="914401"/>
              <a:chOff x="1009650" y="866774"/>
              <a:chExt cx="1714500" cy="914401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EEC75C0-E914-4EAF-84EA-0178CE4B7C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9D435FE-C6C7-48AC-9FBF-164065862E1C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6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D4E4317-D499-4B3D-B53B-D00B7D1609D8}"/>
                </a:ext>
              </a:extLst>
            </p:cNvPr>
            <p:cNvGrpSpPr/>
            <p:nvPr/>
          </p:nvGrpSpPr>
          <p:grpSpPr>
            <a:xfrm>
              <a:off x="5238750" y="2963949"/>
              <a:ext cx="1714500" cy="914401"/>
              <a:chOff x="1009650" y="866774"/>
              <a:chExt cx="1714500" cy="91440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08DC439-02D5-4B35-B45A-6996EAB0CC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217E290-8936-4197-BB52-5078CBD0E1E0}"/>
                  </a:ext>
                </a:extLst>
              </p:cNvPr>
              <p:cNvSpPr txBox="1"/>
              <p:nvPr/>
            </p:nvSpPr>
            <p:spPr>
              <a:xfrm>
                <a:off x="1449158" y="1228724"/>
                <a:ext cx="835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5</a:t>
                </a:r>
                <a:r>
                  <a:rPr lang="zh-CN" altLang="en-US" sz="2400" b="1" dirty="0">
                    <a:solidFill>
                      <a:srgbClr val="FFFF00"/>
                    </a:solidFill>
                  </a:rPr>
                  <a:t>、</a:t>
                </a:r>
                <a:r>
                  <a:rPr lang="en-US" altLang="zh-CN" sz="2400" b="1" dirty="0">
                    <a:solidFill>
                      <a:srgbClr val="FFFF00"/>
                    </a:solidFill>
                  </a:rPr>
                  <a:t>7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455F9EE-4F48-48DC-A459-1A585EA24414}"/>
                </a:ext>
              </a:extLst>
            </p:cNvPr>
            <p:cNvGrpSpPr/>
            <p:nvPr/>
          </p:nvGrpSpPr>
          <p:grpSpPr>
            <a:xfrm>
              <a:off x="5216730" y="2049548"/>
              <a:ext cx="1714500" cy="914401"/>
              <a:chOff x="1009650" y="866774"/>
              <a:chExt cx="1714500" cy="91440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A89A04F6-0CF7-4CCB-9CC1-9FFBCA4016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9B4337C-13F2-4CB6-8585-462875A0D529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8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8B66A27-DBC5-4487-AA10-10DA6E233AD3}"/>
                </a:ext>
              </a:extLst>
            </p:cNvPr>
            <p:cNvGrpSpPr/>
            <p:nvPr/>
          </p:nvGrpSpPr>
          <p:grpSpPr>
            <a:xfrm>
              <a:off x="3510642" y="2066401"/>
              <a:ext cx="1714500" cy="914401"/>
              <a:chOff x="1009650" y="866774"/>
              <a:chExt cx="1714500" cy="91440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4068028-6346-4A01-A1E5-B62819EBB3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047" t="71407" r="42890" b="14321"/>
              <a:stretch/>
            </p:blipFill>
            <p:spPr>
              <a:xfrm>
                <a:off x="1009650" y="866774"/>
                <a:ext cx="1714500" cy="914401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ACAF2EF-2A68-4851-A5DB-9622D41E7F9D}"/>
                  </a:ext>
                </a:extLst>
              </p:cNvPr>
              <p:cNvSpPr txBox="1"/>
              <p:nvPr/>
            </p:nvSpPr>
            <p:spPr>
              <a:xfrm>
                <a:off x="1682169" y="122872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00"/>
                    </a:solidFill>
                  </a:rPr>
                  <a:t>9</a:t>
                </a:r>
                <a:endParaRPr lang="zh-CN" altLang="en-US" sz="2400" b="1" dirty="0">
                  <a:solidFill>
                    <a:srgbClr val="FFFF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74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宽屏</PresentationFormat>
  <Paragraphs>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煌基</dc:creator>
  <cp:lastModifiedBy>王 煌基</cp:lastModifiedBy>
  <cp:revision>5</cp:revision>
  <dcterms:created xsi:type="dcterms:W3CDTF">2021-10-16T01:24:30Z</dcterms:created>
  <dcterms:modified xsi:type="dcterms:W3CDTF">2021-10-18T07:48:08Z</dcterms:modified>
</cp:coreProperties>
</file>