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249F3-BC44-4143-BC8B-16768BBD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6D052A-20E7-4D27-963C-5A3AC570D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281BB-D946-4D0E-824A-5BDC709F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C84DB-45E9-4364-8F0B-0D583802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3DF2E-19CE-4368-AD97-77F1F636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F797-0C15-450C-BCE2-2F222805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D8892-2CBE-4BEC-AB5C-DBFAC311C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A1E9-1D53-4C28-9D5E-8DA89153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EDE1E-A7B3-47FF-AA04-325D63FA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420E2-8AC7-4B73-BA90-6B7AA2B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BECE2D-9B28-48EF-A202-A57E2B334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CD94D-72AA-4853-B872-A26F1710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D7E79-B0C0-400C-89FC-C621A57C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274AE-7540-4BA0-8BD6-0C5E01CF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B3BB4-A40E-4BF8-B51D-838B049B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2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90096-CA7A-4DFE-B006-A657758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AFC16-9A9D-48D9-9E5F-82808E9F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27F49-6B14-461B-9464-67AF7E26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144D4-552E-4D7F-866A-20F3A485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FB1BC-6D38-4A5C-BBFF-E7937868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4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B9CA-DB25-4EE6-B7C3-9F73DF61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8D3BF-FB41-468A-AFDA-1EB868B1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7BE0B-03CA-4AB1-8E8D-9CA65BCC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D672F-9D18-4558-8EC4-D6AFB441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9F3B3-60DF-4B5F-9614-D6864355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AD3-2764-4133-B803-516BB294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7E278-1D09-4528-855F-22A7ADF4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0360E-1E2F-4130-859C-6FB588D7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A696-003F-432C-992F-B67F55BC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0E0AF-BC9F-4369-AB75-7D04D98D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493D2-5622-4E5E-9057-F49DE8DA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39FA-6285-4B92-8573-38CFC965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F0252-CF26-44CE-BAE4-6EE346D2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CA681-A5AF-421D-BEA8-98FCCFB5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3E6D7-139C-4B49-9359-D73C5D41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DCDA4-F38A-4C6D-87F8-9AF0F49E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C3B375-E316-4588-8989-60E4BDA9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52138B-77C5-45FE-9777-9F712BCD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67094-114D-4DF8-B0A4-879453A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D3E9-84E1-4862-839D-2AE93E04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3C1503-905F-4A2A-BA9D-9F8A79FF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7917B1-AAC4-4740-9CF0-BDE1C375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EF034E-5FA4-4D6C-9396-2014D609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563B4-C70B-436B-B18F-A8F1A8A2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6F9E1B-3062-4937-952E-7F4DA844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8961F-5BCD-45B1-A222-AEEBA5ED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5D73-5048-4A09-BA8A-A99C1779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78524-18FF-4D5F-9075-8D0078CD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AE07-6AD0-4EA0-859E-2C99E9C7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51E2F-871F-4B17-B38E-BEFB7234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3ABEF-03B3-4014-A4C4-D96C50F7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CD1F1-183C-4211-A60D-1A539AEE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6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1B30E-F81B-4210-BD19-C98CCAC2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2DAA2E-A066-4095-9C29-97498185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75F86-75A8-41C1-9C5C-D752232B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42BB4-AC71-48B4-87C7-044558F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6D90C-58CB-44F1-A1D2-230E7A55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135C3-219B-465E-A209-EADA9755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7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8209D-D49B-4223-A0DB-1B702E9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ECB1F-AA06-4668-A8B6-E041377D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05FA3-C16C-4562-88AF-FEDF80AB0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4097D-CB8E-4731-BD7D-461178AE8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BCF29-2962-40F4-8388-35E24B11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9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AFA3B4-A9B3-4DAC-A3A4-72A2DA545518}"/>
              </a:ext>
            </a:extLst>
          </p:cNvPr>
          <p:cNvSpPr/>
          <p:nvPr/>
        </p:nvSpPr>
        <p:spPr>
          <a:xfrm>
            <a:off x="2991171" y="681925"/>
            <a:ext cx="3611105" cy="6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Generate initial particles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EDDF37-BA2F-42F2-A4A6-9C769DDB1555}"/>
              </a:ext>
            </a:extLst>
          </p:cNvPr>
          <p:cNvSpPr/>
          <p:nvPr/>
        </p:nvSpPr>
        <p:spPr>
          <a:xfrm>
            <a:off x="2991171" y="2123267"/>
            <a:ext cx="3611105" cy="6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Simulate all the movements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E3F8861-7926-49B9-8A5B-30DA692A2F57}"/>
              </a:ext>
            </a:extLst>
          </p:cNvPr>
          <p:cNvSpPr/>
          <p:nvPr/>
        </p:nvSpPr>
        <p:spPr>
          <a:xfrm>
            <a:off x="2991171" y="3564608"/>
            <a:ext cx="3611105" cy="6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Calculate the weight value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B01D709-3489-4A3F-AB97-1096D647285B}"/>
              </a:ext>
            </a:extLst>
          </p:cNvPr>
          <p:cNvSpPr/>
          <p:nvPr/>
        </p:nvSpPr>
        <p:spPr>
          <a:xfrm>
            <a:off x="2991171" y="5005949"/>
            <a:ext cx="3611105" cy="6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Particles to be resampling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A2651B-38F1-48C5-9296-3220CCBAD5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96724" y="1379349"/>
            <a:ext cx="0" cy="743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BAF7DC2-A272-4F05-A1DD-604DD27D925F}"/>
              </a:ext>
            </a:extLst>
          </p:cNvPr>
          <p:cNvCxnSpPr/>
          <p:nvPr/>
        </p:nvCxnSpPr>
        <p:spPr>
          <a:xfrm>
            <a:off x="4804470" y="2820691"/>
            <a:ext cx="0" cy="743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E75074-9927-4D1B-A7AA-23EE3C889337}"/>
              </a:ext>
            </a:extLst>
          </p:cNvPr>
          <p:cNvCxnSpPr/>
          <p:nvPr/>
        </p:nvCxnSpPr>
        <p:spPr>
          <a:xfrm>
            <a:off x="4804470" y="4262031"/>
            <a:ext cx="0" cy="743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8DF426E-8765-43D7-9FA3-95FDD697C6B0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6602276" y="2471979"/>
            <a:ext cx="12700" cy="2882682"/>
          </a:xfrm>
          <a:prstGeom prst="bentConnector3">
            <a:avLst>
              <a:gd name="adj1" fmla="val 594915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9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1B0728-FCE7-4B14-B057-65F73F33495E}"/>
              </a:ext>
            </a:extLst>
          </p:cNvPr>
          <p:cNvCxnSpPr/>
          <p:nvPr/>
        </p:nvCxnSpPr>
        <p:spPr>
          <a:xfrm>
            <a:off x="1286359" y="2293749"/>
            <a:ext cx="74546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60BC52-CB74-4198-ADA3-7EFA3681FA90}"/>
              </a:ext>
            </a:extLst>
          </p:cNvPr>
          <p:cNvSpPr txBox="1"/>
          <p:nvPr/>
        </p:nvSpPr>
        <p:spPr>
          <a:xfrm>
            <a:off x="1053885" y="2293749"/>
            <a:ext cx="873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pw[1]		pw[1]+pw[2]	…		pw[1]+…+pw[400]=1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C8B82C-39FA-4A82-B25A-C1A36B510305}"/>
              </a:ext>
            </a:extLst>
          </p:cNvPr>
          <p:cNvSpPr/>
          <p:nvPr/>
        </p:nvSpPr>
        <p:spPr>
          <a:xfrm>
            <a:off x="1549831" y="1571766"/>
            <a:ext cx="604433" cy="604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F7E304-9B37-460E-846B-DC71E47520DD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852048" y="2176199"/>
            <a:ext cx="0" cy="6909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4A0C7FA-B1FD-4F0E-83F8-6598FD497111}"/>
              </a:ext>
            </a:extLst>
          </p:cNvPr>
          <p:cNvSpPr/>
          <p:nvPr/>
        </p:nvSpPr>
        <p:spPr>
          <a:xfrm>
            <a:off x="1363850" y="2796130"/>
            <a:ext cx="976393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px[1]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9CB83F4-2B01-4587-A48E-FD7D878C43B6}"/>
              </a:ext>
            </a:extLst>
          </p:cNvPr>
          <p:cNvSpPr/>
          <p:nvPr/>
        </p:nvSpPr>
        <p:spPr>
          <a:xfrm>
            <a:off x="4320153" y="1571766"/>
            <a:ext cx="604433" cy="604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842DF5-9326-4564-A4EC-189830B5852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622370" y="2176199"/>
            <a:ext cx="0" cy="6909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AAFDC56-E951-4E85-8432-3716F6CB8C35}"/>
              </a:ext>
            </a:extLst>
          </p:cNvPr>
          <p:cNvSpPr/>
          <p:nvPr/>
        </p:nvSpPr>
        <p:spPr>
          <a:xfrm>
            <a:off x="4134172" y="2796130"/>
            <a:ext cx="976393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px[2]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E6E5E9-D19E-4DDA-BB43-C1C8F3E19530}"/>
              </a:ext>
            </a:extLst>
          </p:cNvPr>
          <p:cNvSpPr/>
          <p:nvPr/>
        </p:nvSpPr>
        <p:spPr>
          <a:xfrm>
            <a:off x="6453108" y="1571766"/>
            <a:ext cx="604433" cy="604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CB1E7C-93DD-4C14-BA65-5314BDE26F1B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755325" y="2176199"/>
            <a:ext cx="0" cy="6909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C5619481-7EB4-4F9C-800A-075A5E5F0F82}"/>
              </a:ext>
            </a:extLst>
          </p:cNvPr>
          <p:cNvSpPr/>
          <p:nvPr/>
        </p:nvSpPr>
        <p:spPr>
          <a:xfrm>
            <a:off x="6267127" y="2796130"/>
            <a:ext cx="976393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px[k]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8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63F162-C4D6-4F31-80DB-5F242605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2" y="1470691"/>
            <a:ext cx="3560989" cy="333214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76FFC2-D01C-4173-B998-EC03A0CB086D}"/>
              </a:ext>
            </a:extLst>
          </p:cNvPr>
          <p:cNvGrpSpPr/>
          <p:nvPr/>
        </p:nvGrpSpPr>
        <p:grpSpPr>
          <a:xfrm>
            <a:off x="1430869" y="1470691"/>
            <a:ext cx="3560989" cy="3332148"/>
            <a:chOff x="5706778" y="1445094"/>
            <a:chExt cx="3560989" cy="333214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D2BA1EE-B371-4BD6-A118-2730C8934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778" y="1445094"/>
              <a:ext cx="3560989" cy="333214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CDFDF7B-59F1-479A-8AE2-BB21048F8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2256" r="52770"/>
            <a:stretch/>
          </p:blipFill>
          <p:spPr>
            <a:xfrm>
              <a:off x="8203067" y="3570514"/>
              <a:ext cx="148454" cy="10042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788A3CE-D37F-42D0-BCC3-A0246937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8585" y="3380014"/>
              <a:ext cx="314325" cy="381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FCAD11B-59AD-4E23-872D-2E273A8F8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7976" y="3649028"/>
              <a:ext cx="38100" cy="47625"/>
            </a:xfrm>
            <a:prstGeom prst="rect">
              <a:avLst/>
            </a:prstGeom>
          </p:spPr>
        </p:pic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FC466E-7EA8-4F26-A7CC-23E430C65AB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1858" y="3136765"/>
            <a:ext cx="140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8A7A243-25BB-4A9C-8901-0DCB1DD52CFB}"/>
              </a:ext>
            </a:extLst>
          </p:cNvPr>
          <p:cNvSpPr txBox="1"/>
          <p:nvPr/>
        </p:nvSpPr>
        <p:spPr>
          <a:xfrm>
            <a:off x="5091931" y="276743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error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120E40-5375-4DAE-97FF-D423F1F0AAFC}"/>
              </a:ext>
            </a:extLst>
          </p:cNvPr>
          <p:cNvSpPr/>
          <p:nvPr/>
        </p:nvSpPr>
        <p:spPr>
          <a:xfrm>
            <a:off x="3896890" y="3484125"/>
            <a:ext cx="148454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B4BAA4-5D50-4F57-BA49-BEE8BF0A0AB5}"/>
              </a:ext>
            </a:extLst>
          </p:cNvPr>
          <p:cNvSpPr/>
          <p:nvPr/>
        </p:nvSpPr>
        <p:spPr>
          <a:xfrm>
            <a:off x="8799816" y="3341250"/>
            <a:ext cx="148454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0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0B5C96C-958E-4050-9267-C13A75B4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32" y="199030"/>
            <a:ext cx="6909535" cy="645994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23360346-E05A-4FDF-B861-7195FF52D954}"/>
              </a:ext>
            </a:extLst>
          </p:cNvPr>
          <p:cNvSpPr/>
          <p:nvPr/>
        </p:nvSpPr>
        <p:spPr>
          <a:xfrm>
            <a:off x="6853646" y="3048000"/>
            <a:ext cx="302623" cy="30262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F17B71E-3C40-4F38-B393-9952A3B41F24}"/>
              </a:ext>
            </a:extLst>
          </p:cNvPr>
          <p:cNvCxnSpPr>
            <a:cxnSpLocks/>
          </p:cNvCxnSpPr>
          <p:nvPr/>
        </p:nvCxnSpPr>
        <p:spPr>
          <a:xfrm flipV="1">
            <a:off x="7004957" y="2229394"/>
            <a:ext cx="969917" cy="969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3D5632-5638-46AA-A335-F227A3D0A97F}"/>
                  </a:ext>
                </a:extLst>
              </p:cNvPr>
              <p:cNvSpPr txBox="1"/>
              <p:nvPr/>
            </p:nvSpPr>
            <p:spPr>
              <a:xfrm>
                <a:off x="7964281" y="2013950"/>
                <a:ext cx="323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3D5632-5638-46AA-A335-F227A3D0A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281" y="2013950"/>
                <a:ext cx="3238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C8251E8-8E2C-49EF-86B0-243D7FDA3A1D}"/>
              </a:ext>
            </a:extLst>
          </p:cNvPr>
          <p:cNvCxnSpPr/>
          <p:nvPr/>
        </p:nvCxnSpPr>
        <p:spPr>
          <a:xfrm>
            <a:off x="7004957" y="3199311"/>
            <a:ext cx="14510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2993A5-D859-455F-A5FD-5DDC0B0CE13F}"/>
              </a:ext>
            </a:extLst>
          </p:cNvPr>
          <p:cNvCxnSpPr>
            <a:cxnSpLocks/>
          </p:cNvCxnSpPr>
          <p:nvPr/>
        </p:nvCxnSpPr>
        <p:spPr>
          <a:xfrm>
            <a:off x="7029720" y="3191868"/>
            <a:ext cx="1451066" cy="14457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1D2C35F-7BE7-4604-B2BE-4B1275F68FA5}"/>
              </a:ext>
            </a:extLst>
          </p:cNvPr>
          <p:cNvCxnSpPr>
            <a:cxnSpLocks/>
          </p:cNvCxnSpPr>
          <p:nvPr/>
        </p:nvCxnSpPr>
        <p:spPr>
          <a:xfrm>
            <a:off x="6559729" y="2733678"/>
            <a:ext cx="468628" cy="466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75F0E73-7F3E-4F5D-A135-1B186EF57C0F}"/>
              </a:ext>
            </a:extLst>
          </p:cNvPr>
          <p:cNvCxnSpPr>
            <a:cxnSpLocks/>
          </p:cNvCxnSpPr>
          <p:nvPr/>
        </p:nvCxnSpPr>
        <p:spPr>
          <a:xfrm>
            <a:off x="6980194" y="914400"/>
            <a:ext cx="13605" cy="22849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F35939B-5292-4165-BF7A-FF565972CF0B}"/>
              </a:ext>
            </a:extLst>
          </p:cNvPr>
          <p:cNvCxnSpPr>
            <a:cxnSpLocks/>
          </p:cNvCxnSpPr>
          <p:nvPr/>
        </p:nvCxnSpPr>
        <p:spPr>
          <a:xfrm flipH="1">
            <a:off x="6986996" y="1707749"/>
            <a:ext cx="1469027" cy="148411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煌基</dc:creator>
  <cp:lastModifiedBy>王 煌基</cp:lastModifiedBy>
  <cp:revision>4</cp:revision>
  <dcterms:created xsi:type="dcterms:W3CDTF">2021-12-12T06:34:45Z</dcterms:created>
  <dcterms:modified xsi:type="dcterms:W3CDTF">2021-12-12T11:41:30Z</dcterms:modified>
</cp:coreProperties>
</file>