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80" r:id="rId4"/>
    <p:sldId id="279" r:id="rId5"/>
    <p:sldId id="284" r:id="rId6"/>
    <p:sldId id="285" r:id="rId7"/>
    <p:sldId id="286" r:id="rId8"/>
    <p:sldId id="287" r:id="rId9"/>
    <p:sldId id="281" r:id="rId10"/>
    <p:sldId id="282" r:id="rId11"/>
    <p:sldId id="283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2020-10-11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2020-10-11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2020-10-11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2020-10-11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njiqin/archive/2013/06/08/3125861.html" TargetMode="External"/><Relationship Id="rId2" Type="http://schemas.openxmlformats.org/officeDocument/2006/relationships/hyperlink" Target="http://www.googleguide.com/advanced_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 Lucene 2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组合查询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更新索引中的文档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图片搜索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AutoNum type="arabi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实现一个图片索引</a:t>
            </a:r>
          </a:p>
          <a:p>
            <a:pPr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新建一个索引，输入文本，输出相关的图片地址，图片所在网页的网址，图片所在网页的标题。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提示：图片周围的文本可能会用到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previousSibling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做图片索引时最好选定某个你感兴趣的网站爬取。比如只对交大网站上的图片进行索引，这样可以对特定网站的结构进行分析，让搜索结果更精确。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7BD5176-D3B7-4EFC-9B64-FCEEA319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349500"/>
            <a:ext cx="2667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9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交作业时，如果爬取的网页源文件太大，可以不提交网页源文件，只提交索引文件和代码。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9214-5CB6-406E-8F01-B093E9F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3B0E4-B309-4CE1-B399-A998617A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Search Operators </a:t>
            </a:r>
          </a:p>
          <a:p>
            <a:r>
              <a:rPr lang="en-US" altLang="zh-CN" dirty="0">
                <a:hlinkClick r:id="rId2"/>
              </a:rPr>
              <a:t>http://www.googleguide.com/advanced_operators.html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http://www.cnblogs.com/linjiqin/archive/2013/06/08/3125861.html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https://lucene.apache.org/core/8_3_0/index.html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8A310-4E3A-4542-B187-70DC7501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3609-5967-4E3E-849B-D7289F9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DB5F-07A0-404F-B995-A1149356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00913" cy="595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在多个域组合查询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google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中可以通过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“site:” 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对搜索的网站进行限制。</a:t>
            </a: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示例：搜索交大网页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(sjtu.edu.cn)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上所有包含“电院”的页面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DE3E8-CF62-473A-B47A-4D1B2902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0BB2FE-C9E8-47B5-8F9D-C41D1185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0" y="2225964"/>
            <a:ext cx="5030552" cy="405447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4814517-3F2D-4E49-BEA6-9236C84ED035}"/>
              </a:ext>
            </a:extLst>
          </p:cNvPr>
          <p:cNvSpPr txBox="1">
            <a:spLocks/>
          </p:cNvSpPr>
          <p:nvPr/>
        </p:nvSpPr>
        <p:spPr>
          <a:xfrm>
            <a:off x="6280727" y="770185"/>
            <a:ext cx="5500913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可以通过“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filetype: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”查询某个扩展名的文件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示例：搜索关于“电院”的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上述查询相当于在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contents, site, filetype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域查询后取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AND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E270A2-532D-4837-AD73-7AD36270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14" y="1942627"/>
            <a:ext cx="5428529" cy="35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r>
              <a:rPr lang="en-US" altLang="zh-CN" dirty="0"/>
              <a:t>IndexFiles.py</a:t>
            </a:r>
            <a:r>
              <a:rPr lang="zh-CN" altLang="en-US" dirty="0"/>
              <a:t>对</a:t>
            </a:r>
            <a:r>
              <a:rPr lang="en-US" altLang="zh-CN" dirty="0" err="1"/>
              <a:t>testfolder</a:t>
            </a:r>
            <a:r>
              <a:rPr lang="zh-CN" altLang="en-US" dirty="0"/>
              <a:t>下的</a:t>
            </a:r>
            <a:r>
              <a:rPr lang="en-US" altLang="zh-CN" dirty="0"/>
              <a:t>txt</a:t>
            </a:r>
            <a:r>
              <a:rPr lang="zh-CN" altLang="en-US" dirty="0"/>
              <a:t>小说做索引，每个小说除了原来的</a:t>
            </a:r>
            <a:r>
              <a:rPr lang="en-US" altLang="zh-CN" dirty="0"/>
              <a:t>contents</a:t>
            </a:r>
            <a:r>
              <a:rPr lang="zh-CN" altLang="en-US" dirty="0"/>
              <a:t>域索引小说内容，还添加了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author</a:t>
            </a:r>
            <a:r>
              <a:rPr lang="zh-CN" altLang="en-US" dirty="0"/>
              <a:t>，</a:t>
            </a:r>
            <a:r>
              <a:rPr lang="en-US" altLang="zh-CN" dirty="0"/>
              <a:t>language</a:t>
            </a:r>
            <a:r>
              <a:rPr lang="zh-CN" altLang="en-US" dirty="0"/>
              <a:t>域以供搜索。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66A828-9DC1-4D1C-91F3-4D0AB12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96" y="2644775"/>
            <a:ext cx="5762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将形如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title:T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author:A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language:L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的搜索命令分解到不同的域上，通过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querys.add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(query,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BooleanClause.Occur.MUST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进行组合。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例如，搜索文本包含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london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且作者是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shakespeare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搜索文本包含“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Christian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”，作者是“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 twain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”，且标题包含“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autobiography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72FAC-D24E-491F-AAEF-A99D5FBC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2156835"/>
            <a:ext cx="3133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2CCBE3-447D-4E67-8464-5B894603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4941887"/>
            <a:ext cx="47625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3DAC-6348-4372-BB26-8F13E42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更新索引中的文档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E187-A8A2-488A-94B1-5E374116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为了达到更新的目的，可以先从一个索引中删除待更新的文档，然后将新文档重新添加到索引中。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删除索引中某个文档（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文档的删除是通过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类实现的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writer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config)</a:t>
            </a: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writer.deleteDocuments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(Term(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))</a:t>
            </a:r>
            <a:r>
              <a:rPr lang="en-US" altLang="zh-CN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删除在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域中包含了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的文档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writer.close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添加文档到现有索引中还是通过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writer.addDocument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(doc)</a:t>
            </a: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添加文档的方式和之前的添加方式相同。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可以直接使用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Updatedocument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方法，也可以自己实现。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73194-93DF-4BFC-9D88-26FB9F1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09E8-4080-448F-A980-EB7AFEB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29B89-4219-452A-B3E3-89114338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搜索引擎通过描述图片的文本信息搜图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B5052-152E-4AF6-8F46-3FDFDE5A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10ED801-93C1-4B35-B845-BD4562C6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5" y="1374775"/>
            <a:ext cx="12573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C83CC-AA1B-47FF-8778-625CA749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1" y="1374775"/>
            <a:ext cx="4946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7312119-9EF9-4059-9A6C-AF0F7BB8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826" y="490061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百度图片中搜索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6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(&lt;title&gt;, &lt;h1&gt;,&lt;h2&gt;…)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616E17-9347-4E15-A4A5-B4629EAD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2483138"/>
            <a:ext cx="39798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D8E396E-E163-4BAB-9086-F1DD7A5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54" y="2039793"/>
            <a:ext cx="307975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916549" cy="5959475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图片周围的文本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9C5BE9-F9E9-44CB-952B-2A29B109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2" y="1635846"/>
            <a:ext cx="2593975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C0C6CE-E549-4CD1-937F-0FDE0D683062}"/>
              </a:ext>
            </a:extLst>
          </p:cNvPr>
          <p:cNvSpPr txBox="1">
            <a:spLocks/>
          </p:cNvSpPr>
          <p:nvPr/>
        </p:nvSpPr>
        <p:spPr>
          <a:xfrm>
            <a:off x="6096000" y="785091"/>
            <a:ext cx="5916549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网页上的其他文本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65500D-FB5F-4573-A959-19C25921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62" y="1635846"/>
            <a:ext cx="4754563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模拟实现搜索引擎的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“site:”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功能（对搜索的网站进行限制）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示例：搜索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sina.com.cn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baike.baidu.com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上包含“国家”的网页。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提示：可以在原先的索引上添加一个可以索引的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域，来对网址所在的域名进行索引。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FB766C1-7C13-4816-BBBB-4ED59989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60" y="1973695"/>
            <a:ext cx="2800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619D2B6-85CE-4D5E-9B02-5335D419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97" y="1984808"/>
            <a:ext cx="2638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E524012-86BC-4568-9154-05371BAD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85" y="1984808"/>
            <a:ext cx="24765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5324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778</TotalTime>
  <Words>706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Calibri</vt:lpstr>
      <vt:lpstr>Consolas</vt:lpstr>
      <vt:lpstr>Wingdings</vt:lpstr>
      <vt:lpstr>主题1</vt:lpstr>
      <vt:lpstr>5. Lucene 2</vt:lpstr>
      <vt:lpstr>组合查询</vt:lpstr>
      <vt:lpstr>组合查询</vt:lpstr>
      <vt:lpstr>组合查询</vt:lpstr>
      <vt:lpstr>更新索引中的文档</vt:lpstr>
      <vt:lpstr>图片搜索</vt:lpstr>
      <vt:lpstr>图片搜索</vt:lpstr>
      <vt:lpstr>图片搜索</vt:lpstr>
      <vt:lpstr>练习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350</cp:revision>
  <dcterms:created xsi:type="dcterms:W3CDTF">2020-06-05T11:49:48Z</dcterms:created>
  <dcterms:modified xsi:type="dcterms:W3CDTF">2020-10-11T15:48:52Z</dcterms:modified>
</cp:coreProperties>
</file>