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5" r:id="rId4"/>
    <p:sldId id="266" r:id="rId5"/>
    <p:sldId id="263" r:id="rId6"/>
    <p:sldId id="259" r:id="rId7"/>
    <p:sldId id="264" r:id="rId8"/>
    <p:sldId id="267" r:id="rId9"/>
    <p:sldId id="268" r:id="rId10"/>
    <p:sldId id="273" r:id="rId11"/>
    <p:sldId id="274" r:id="rId12"/>
    <p:sldId id="275" r:id="rId13"/>
    <p:sldId id="276" r:id="rId14"/>
    <p:sldId id="269" r:id="rId15"/>
    <p:sldId id="271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Fira Code Retina" panose="020B0809050000020004" pitchFamily="49" charset="0"/>
      <p:regular r:id="rId22"/>
    </p:embeddedFont>
    <p:embeddedFont>
      <p:font typeface="SF Pro Display" panose="00000500000000000000" pitchFamily="50" charset="0"/>
      <p:regular r:id="rId23"/>
      <p:bold r:id="rId24"/>
    </p:embeddedFont>
    <p:embeddedFont>
      <p:font typeface="SFProDisplay-Bold" panose="00000800000000000000" pitchFamily="50" charset="0"/>
      <p:bold r:id="rId25"/>
    </p:embeddedFont>
    <p:embeddedFont>
      <p:font typeface="SFProDisplay-Semibold" panose="00000700000000000000" pitchFamily="50" charset="0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CCA10-5F36-44DB-81E4-20A1932A6030}" v="14" dt="2021-05-22T20:09:58.612"/>
    <p1510:client id="{F99DDB15-7598-4632-BC3F-5DCC655F8916}" v="198" dt="2021-05-22T09:17:36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85" autoAdjust="0"/>
    <p:restoredTop sz="94614" autoAdjust="0"/>
  </p:normalViewPr>
  <p:slideViewPr>
    <p:cSldViewPr snapToGrid="0">
      <p:cViewPr varScale="1">
        <p:scale>
          <a:sx n="96" d="100"/>
          <a:sy n="96" d="100"/>
        </p:scale>
        <p:origin x="7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" userId="836a0f2b5ce62eec" providerId="LiveId" clId="{AC2CCA10-5F36-44DB-81E4-20A1932A6030}"/>
    <pc:docChg chg="undo custSel addSld delSld modSld">
      <pc:chgData name="Billy" userId="836a0f2b5ce62eec" providerId="LiveId" clId="{AC2CCA10-5F36-44DB-81E4-20A1932A6030}" dt="2021-05-22T20:10:21.315" v="276" actId="47"/>
      <pc:docMkLst>
        <pc:docMk/>
      </pc:docMkLst>
      <pc:sldChg chg="modSp mod">
        <pc:chgData name="Billy" userId="836a0f2b5ce62eec" providerId="LiveId" clId="{AC2CCA10-5F36-44DB-81E4-20A1932A6030}" dt="2021-05-22T19:08:23.571" v="5" actId="20577"/>
        <pc:sldMkLst>
          <pc:docMk/>
          <pc:sldMk cId="3755240441" sldId="263"/>
        </pc:sldMkLst>
        <pc:spChg chg="mod">
          <ac:chgData name="Billy" userId="836a0f2b5ce62eec" providerId="LiveId" clId="{AC2CCA10-5F36-44DB-81E4-20A1932A6030}" dt="2021-05-22T19:08:23.571" v="5" actId="20577"/>
          <ac:spMkLst>
            <pc:docMk/>
            <pc:sldMk cId="3755240441" sldId="263"/>
            <ac:spMk id="3" creationId="{97FA8AC1-6DD3-41BF-8E1F-669B718E62C8}"/>
          </ac:spMkLst>
        </pc:spChg>
      </pc:sldChg>
      <pc:sldChg chg="modSp mod">
        <pc:chgData name="Billy" userId="836a0f2b5ce62eec" providerId="LiveId" clId="{AC2CCA10-5F36-44DB-81E4-20A1932A6030}" dt="2021-05-22T19:17:15.032" v="24" actId="20577"/>
        <pc:sldMkLst>
          <pc:docMk/>
          <pc:sldMk cId="3401436571" sldId="264"/>
        </pc:sldMkLst>
        <pc:spChg chg="mod">
          <ac:chgData name="Billy" userId="836a0f2b5ce62eec" providerId="LiveId" clId="{AC2CCA10-5F36-44DB-81E4-20A1932A6030}" dt="2021-05-22T19:17:15.032" v="24" actId="20577"/>
          <ac:spMkLst>
            <pc:docMk/>
            <pc:sldMk cId="3401436571" sldId="264"/>
            <ac:spMk id="6" creationId="{72889CDF-DEAC-4E8B-8A9C-93B6B5CF4C4F}"/>
          </ac:spMkLst>
        </pc:spChg>
      </pc:sldChg>
      <pc:sldChg chg="modSp mod">
        <pc:chgData name="Billy" userId="836a0f2b5ce62eec" providerId="LiveId" clId="{AC2CCA10-5F36-44DB-81E4-20A1932A6030}" dt="2021-05-22T19:20:46.263" v="52" actId="20577"/>
        <pc:sldMkLst>
          <pc:docMk/>
          <pc:sldMk cId="1218204168" sldId="268"/>
        </pc:sldMkLst>
        <pc:spChg chg="mod">
          <ac:chgData name="Billy" userId="836a0f2b5ce62eec" providerId="LiveId" clId="{AC2CCA10-5F36-44DB-81E4-20A1932A6030}" dt="2021-05-22T19:20:46.263" v="52" actId="20577"/>
          <ac:spMkLst>
            <pc:docMk/>
            <pc:sldMk cId="1218204168" sldId="268"/>
            <ac:spMk id="4" creationId="{3A062D3E-2F69-48E7-970F-1EF7B5DE466C}"/>
          </ac:spMkLst>
        </pc:spChg>
      </pc:sldChg>
      <pc:sldChg chg="modSp mod">
        <pc:chgData name="Billy" userId="836a0f2b5ce62eec" providerId="LiveId" clId="{AC2CCA10-5F36-44DB-81E4-20A1932A6030}" dt="2021-05-22T19:57:05.714" v="252" actId="20577"/>
        <pc:sldMkLst>
          <pc:docMk/>
          <pc:sldMk cId="3684520334" sldId="269"/>
        </pc:sldMkLst>
        <pc:spChg chg="mod">
          <ac:chgData name="Billy" userId="836a0f2b5ce62eec" providerId="LiveId" clId="{AC2CCA10-5F36-44DB-81E4-20A1932A6030}" dt="2021-05-22T19:57:05.714" v="252" actId="20577"/>
          <ac:spMkLst>
            <pc:docMk/>
            <pc:sldMk cId="3684520334" sldId="269"/>
            <ac:spMk id="3" creationId="{DCB58A66-9F02-46A2-9870-FC4C18C6FCC6}"/>
          </ac:spMkLst>
        </pc:spChg>
      </pc:sldChg>
      <pc:sldChg chg="delSp modSp mod">
        <pc:chgData name="Billy" userId="836a0f2b5ce62eec" providerId="LiveId" clId="{AC2CCA10-5F36-44DB-81E4-20A1932A6030}" dt="2021-05-22T20:03:19.262" v="254" actId="1076"/>
        <pc:sldMkLst>
          <pc:docMk/>
          <pc:sldMk cId="438913815" sldId="271"/>
        </pc:sldMkLst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3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4" creationId="{2B84125C-1471-471D-8781-886631B6ABEC}"/>
          </ac:spMkLst>
        </pc:spChg>
        <pc:spChg chg="mod">
          <ac:chgData name="Billy" userId="836a0f2b5ce62eec" providerId="LiveId" clId="{AC2CCA10-5F36-44DB-81E4-20A1932A6030}" dt="2021-05-22T20:03:19.262" v="254" actId="1076"/>
          <ac:spMkLst>
            <pc:docMk/>
            <pc:sldMk cId="438913815" sldId="271"/>
            <ac:spMk id="6" creationId="{2B84125C-1471-471D-8781-886631B6ABEC}"/>
          </ac:spMkLst>
        </pc:spChg>
        <pc:spChg chg="mod">
          <ac:chgData name="Billy" userId="836a0f2b5ce62eec" providerId="LiveId" clId="{AC2CCA10-5F36-44DB-81E4-20A1932A6030}" dt="2021-05-22T20:03:19.262" v="254" actId="1076"/>
          <ac:spMkLst>
            <pc:docMk/>
            <pc:sldMk cId="438913815" sldId="271"/>
            <ac:spMk id="7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8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9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10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11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12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13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14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15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16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17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18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19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20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21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22" creationId="{2B84125C-1471-471D-8781-886631B6ABEC}"/>
          </ac:spMkLst>
        </pc:spChg>
        <pc:spChg chg="mod">
          <ac:chgData name="Billy" userId="836a0f2b5ce62eec" providerId="LiveId" clId="{AC2CCA10-5F36-44DB-81E4-20A1932A6030}" dt="2021-05-22T20:03:13.886" v="253" actId="27803"/>
          <ac:spMkLst>
            <pc:docMk/>
            <pc:sldMk cId="438913815" sldId="271"/>
            <ac:spMk id="23" creationId="{2B84125C-1471-471D-8781-886631B6ABEC}"/>
          </ac:spMkLst>
        </pc:spChg>
        <pc:picChg chg="del">
          <ac:chgData name="Billy" userId="836a0f2b5ce62eec" providerId="LiveId" clId="{AC2CCA10-5F36-44DB-81E4-20A1932A6030}" dt="2021-05-22T20:03:13.886" v="253" actId="27803"/>
          <ac:picMkLst>
            <pc:docMk/>
            <pc:sldMk cId="438913815" sldId="271"/>
            <ac:picMk id="5" creationId="{2B84125C-1471-471D-8781-886631B6ABEC}"/>
          </ac:picMkLst>
        </pc:picChg>
      </pc:sldChg>
      <pc:sldChg chg="modSp mod">
        <pc:chgData name="Billy" userId="836a0f2b5ce62eec" providerId="LiveId" clId="{AC2CCA10-5F36-44DB-81E4-20A1932A6030}" dt="2021-05-22T20:07:06.990" v="262" actId="20577"/>
        <pc:sldMkLst>
          <pc:docMk/>
          <pc:sldMk cId="3792014544" sldId="273"/>
        </pc:sldMkLst>
        <pc:spChg chg="mod">
          <ac:chgData name="Billy" userId="836a0f2b5ce62eec" providerId="LiveId" clId="{AC2CCA10-5F36-44DB-81E4-20A1932A6030}" dt="2021-05-22T20:07:06.990" v="262" actId="20577"/>
          <ac:spMkLst>
            <pc:docMk/>
            <pc:sldMk cId="3792014544" sldId="273"/>
            <ac:spMk id="2" creationId="{24D6A12D-A123-4108-A45F-EBB8764F316F}"/>
          </ac:spMkLst>
        </pc:spChg>
      </pc:sldChg>
      <pc:sldChg chg="addSp modSp mod">
        <pc:chgData name="Billy" userId="836a0f2b5ce62eec" providerId="LiveId" clId="{AC2CCA10-5F36-44DB-81E4-20A1932A6030}" dt="2021-05-22T19:36:01.705" v="152" actId="20577"/>
        <pc:sldMkLst>
          <pc:docMk/>
          <pc:sldMk cId="490129977" sldId="274"/>
        </pc:sldMkLst>
        <pc:spChg chg="add mod">
          <ac:chgData name="Billy" userId="836a0f2b5ce62eec" providerId="LiveId" clId="{AC2CCA10-5F36-44DB-81E4-20A1932A6030}" dt="2021-05-22T19:26:24.835" v="66" actId="1076"/>
          <ac:spMkLst>
            <pc:docMk/>
            <pc:sldMk cId="490129977" sldId="274"/>
            <ac:spMk id="4" creationId="{EBBCDEE0-828D-4F04-A2B1-0B0082F5E008}"/>
          </ac:spMkLst>
        </pc:spChg>
        <pc:spChg chg="add mod">
          <ac:chgData name="Billy" userId="836a0f2b5ce62eec" providerId="LiveId" clId="{AC2CCA10-5F36-44DB-81E4-20A1932A6030}" dt="2021-05-22T19:26:22.762" v="65" actId="1076"/>
          <ac:spMkLst>
            <pc:docMk/>
            <pc:sldMk cId="490129977" sldId="274"/>
            <ac:spMk id="5" creationId="{ACE6ABFA-A3DC-4A55-B946-D786F31A5B46}"/>
          </ac:spMkLst>
        </pc:spChg>
        <pc:spChg chg="add mod">
          <ac:chgData name="Billy" userId="836a0f2b5ce62eec" providerId="LiveId" clId="{AC2CCA10-5F36-44DB-81E4-20A1932A6030}" dt="2021-05-22T19:26:17.711" v="62" actId="1076"/>
          <ac:spMkLst>
            <pc:docMk/>
            <pc:sldMk cId="490129977" sldId="274"/>
            <ac:spMk id="6" creationId="{FC3977DA-3389-47E9-BE8C-CD6C7A5057D8}"/>
          </ac:spMkLst>
        </pc:spChg>
        <pc:spChg chg="mod">
          <ac:chgData name="Billy" userId="836a0f2b5ce62eec" providerId="LiveId" clId="{AC2CCA10-5F36-44DB-81E4-20A1932A6030}" dt="2021-05-22T19:36:01.705" v="152" actId="20577"/>
          <ac:spMkLst>
            <pc:docMk/>
            <pc:sldMk cId="490129977" sldId="274"/>
            <ac:spMk id="8" creationId="{51593C77-3EA6-48A1-8F06-B1FF58F1C3FE}"/>
          </ac:spMkLst>
        </pc:spChg>
        <pc:picChg chg="mod">
          <ac:chgData name="Billy" userId="836a0f2b5ce62eec" providerId="LiveId" clId="{AC2CCA10-5F36-44DB-81E4-20A1932A6030}" dt="2021-05-22T19:27:06.413" v="68" actId="1076"/>
          <ac:picMkLst>
            <pc:docMk/>
            <pc:sldMk cId="490129977" sldId="274"/>
            <ac:picMk id="7" creationId="{661BCB1E-7F65-4740-BE49-8C8881423216}"/>
          </ac:picMkLst>
        </pc:picChg>
      </pc:sldChg>
      <pc:sldChg chg="addSp modSp mod">
        <pc:chgData name="Billy" userId="836a0f2b5ce62eec" providerId="LiveId" clId="{AC2CCA10-5F36-44DB-81E4-20A1932A6030}" dt="2021-05-22T19:41:09.414" v="175" actId="1076"/>
        <pc:sldMkLst>
          <pc:docMk/>
          <pc:sldMk cId="2756220636" sldId="276"/>
        </pc:sldMkLst>
        <pc:spChg chg="mod">
          <ac:chgData name="Billy" userId="836a0f2b5ce62eec" providerId="LiveId" clId="{AC2CCA10-5F36-44DB-81E4-20A1932A6030}" dt="2021-05-22T19:40:53.402" v="164" actId="5793"/>
          <ac:spMkLst>
            <pc:docMk/>
            <pc:sldMk cId="2756220636" sldId="276"/>
            <ac:spMk id="3" creationId="{3EF92358-5722-41CC-8E03-B93BF1C719F3}"/>
          </ac:spMkLst>
        </pc:spChg>
        <pc:spChg chg="add mod">
          <ac:chgData name="Billy" userId="836a0f2b5ce62eec" providerId="LiveId" clId="{AC2CCA10-5F36-44DB-81E4-20A1932A6030}" dt="2021-05-22T19:41:09.414" v="175" actId="1076"/>
          <ac:spMkLst>
            <pc:docMk/>
            <pc:sldMk cId="2756220636" sldId="276"/>
            <ac:spMk id="5" creationId="{0E2E0B72-77D1-4AD5-89C4-DD22135F2560}"/>
          </ac:spMkLst>
        </pc:spChg>
        <pc:spChg chg="add mod">
          <ac:chgData name="Billy" userId="836a0f2b5ce62eec" providerId="LiveId" clId="{AC2CCA10-5F36-44DB-81E4-20A1932A6030}" dt="2021-05-22T19:41:07.169" v="174" actId="1076"/>
          <ac:spMkLst>
            <pc:docMk/>
            <pc:sldMk cId="2756220636" sldId="276"/>
            <ac:spMk id="6" creationId="{C4C2B828-07D8-4E7B-B3B4-5BFEAF388E80}"/>
          </ac:spMkLst>
        </pc:spChg>
        <pc:spChg chg="add mod">
          <ac:chgData name="Billy" userId="836a0f2b5ce62eec" providerId="LiveId" clId="{AC2CCA10-5F36-44DB-81E4-20A1932A6030}" dt="2021-05-22T19:41:05.120" v="173" actId="1076"/>
          <ac:spMkLst>
            <pc:docMk/>
            <pc:sldMk cId="2756220636" sldId="276"/>
            <ac:spMk id="7" creationId="{AD431008-7AF5-464A-BF4A-231861DF569E}"/>
          </ac:spMkLst>
        </pc:spChg>
        <pc:spChg chg="mod">
          <ac:chgData name="Billy" userId="836a0f2b5ce62eec" providerId="LiveId" clId="{AC2CCA10-5F36-44DB-81E4-20A1932A6030}" dt="2021-05-22T19:40:23.947" v="154" actId="1076"/>
          <ac:spMkLst>
            <pc:docMk/>
            <pc:sldMk cId="2756220636" sldId="276"/>
            <ac:spMk id="48" creationId="{DDB1C0CD-654F-4A74-B60C-EDF83AFDBE93}"/>
          </ac:spMkLst>
        </pc:spChg>
      </pc:sldChg>
      <pc:sldChg chg="addSp delSp modSp new del mod">
        <pc:chgData name="Billy" userId="836a0f2b5ce62eec" providerId="LiveId" clId="{AC2CCA10-5F36-44DB-81E4-20A1932A6030}" dt="2021-05-22T20:10:21.315" v="276" actId="47"/>
        <pc:sldMkLst>
          <pc:docMk/>
          <pc:sldMk cId="1163432958" sldId="277"/>
        </pc:sldMkLst>
        <pc:spChg chg="del">
          <ac:chgData name="Billy" userId="836a0f2b5ce62eec" providerId="LiveId" clId="{AC2CCA10-5F36-44DB-81E4-20A1932A6030}" dt="2021-05-22T20:09:49.501" v="264" actId="478"/>
          <ac:spMkLst>
            <pc:docMk/>
            <pc:sldMk cId="1163432958" sldId="277"/>
            <ac:spMk id="2" creationId="{1D8C28D3-DCC2-4856-838A-79376C56EA0D}"/>
          </ac:spMkLst>
        </pc:spChg>
        <pc:spChg chg="del">
          <ac:chgData name="Billy" userId="836a0f2b5ce62eec" providerId="LiveId" clId="{AC2CCA10-5F36-44DB-81E4-20A1932A6030}" dt="2021-05-22T20:09:50.709" v="265" actId="478"/>
          <ac:spMkLst>
            <pc:docMk/>
            <pc:sldMk cId="1163432958" sldId="277"/>
            <ac:spMk id="3" creationId="{3BAFD601-46B8-49ED-88EE-7E1DD52A6610}"/>
          </ac:spMkLst>
        </pc:spChg>
        <pc:spChg chg="mod">
          <ac:chgData name="Billy" userId="836a0f2b5ce62eec" providerId="LiveId" clId="{AC2CCA10-5F36-44DB-81E4-20A1932A6030}" dt="2021-05-22T20:10:03.342" v="271" actId="1076"/>
          <ac:spMkLst>
            <pc:docMk/>
            <pc:sldMk cId="1163432958" sldId="277"/>
            <ac:spMk id="6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7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8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9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10" creationId="{71A7734E-E6AD-40B2-8069-554BE8811E1A}"/>
          </ac:spMkLst>
        </pc:spChg>
        <pc:spChg chg="mod">
          <ac:chgData name="Billy" userId="836a0f2b5ce62eec" providerId="LiveId" clId="{AC2CCA10-5F36-44DB-81E4-20A1932A6030}" dt="2021-05-22T20:10:05.214" v="273" actId="1076"/>
          <ac:spMkLst>
            <pc:docMk/>
            <pc:sldMk cId="1163432958" sldId="277"/>
            <ac:spMk id="11" creationId="{71A7734E-E6AD-40B2-8069-554BE8811E1A}"/>
          </ac:spMkLst>
        </pc:spChg>
        <pc:spChg chg="mod">
          <ac:chgData name="Billy" userId="836a0f2b5ce62eec" providerId="LiveId" clId="{AC2CCA10-5F36-44DB-81E4-20A1932A6030}" dt="2021-05-22T20:10:01.486" v="269" actId="1076"/>
          <ac:spMkLst>
            <pc:docMk/>
            <pc:sldMk cId="1163432958" sldId="277"/>
            <ac:spMk id="12" creationId="{71A7734E-E6AD-40B2-8069-554BE8811E1A}"/>
          </ac:spMkLst>
        </pc:spChg>
        <pc:spChg chg="mod">
          <ac:chgData name="Billy" userId="836a0f2b5ce62eec" providerId="LiveId" clId="{AC2CCA10-5F36-44DB-81E4-20A1932A6030}" dt="2021-05-22T20:10:07.893" v="275" actId="20577"/>
          <ac:spMkLst>
            <pc:docMk/>
            <pc:sldMk cId="1163432958" sldId="277"/>
            <ac:spMk id="13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14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15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16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17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18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19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20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21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22" creationId="{71A7734E-E6AD-40B2-8069-554BE8811E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24" creationId="{77FE82F2-A144-4C8C-AE3A-BADFD641DDB3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26" creationId="{61433B93-C2DD-47EE-B22F-7BD4957139F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27" creationId="{33B2FAA6-5B3C-4021-93FF-9DD81549DBD8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29" creationId="{4B76439F-B7BE-4823-858E-D6DA10A53432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31" creationId="{22E65A17-B12D-4BBD-A670-511BC491CA86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32" creationId="{FC70F379-A6F7-4A95-B2D8-76D5F08FD6D7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33" creationId="{071D2F56-E80B-4FB8-B418-78611B85C5A3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34" creationId="{04C16B46-55E3-43B9-AA25-FDACDA5F4033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36" creationId="{D69267BF-2383-4E8D-A01D-2C15608F51DC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38" creationId="{EAEA29DE-8670-4AF5-BB25-D406227751C2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39" creationId="{83D68984-34CB-43DF-87B8-FBE1CE03FD3F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41" creationId="{14C973F4-068E-454C-B64B-8A18D5303574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43" creationId="{6248B804-49E2-44D8-A4EC-F0F6541479A4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44" creationId="{82B0B959-4A76-47A3-8BDA-8726B4DDD389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46" creationId="{54B24227-B38F-4D3B-855F-70DA9E015173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48" creationId="{48D7B3CD-5C26-4514-A577-6B91C48A83D2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49" creationId="{40027B4B-023F-4752-92D6-8D3D6003BC2F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51" creationId="{2EE2BC7D-4CB1-4C2A-A945-6379FD50D70C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53" creationId="{CDD59A1D-3030-4D66-B828-A77D03919B6B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54" creationId="{B644D650-2F74-479E-8270-6798BD788C32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55" creationId="{A6D40206-20CB-4671-BE2C-EB8BA9472C9D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56" creationId="{2C303CEB-D7CC-4D60-B402-9110C766668E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58" creationId="{D137016C-5505-495F-8210-6051A4A882C4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60" creationId="{FC27C06E-D239-4D35-9F9E-BEF8F855A333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61" creationId="{5FFD4D13-C002-4736-B8A8-BEAD5DD0B61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63" creationId="{C4B83832-0B52-4064-877C-8FED31668B9E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65" creationId="{DD3CA519-EC37-40C3-818A-65CAA5169327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66" creationId="{B73D5C10-6870-45D7-9003-9A7BE889FAC7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67" creationId="{7B9A2C21-EBB0-4544-A1E6-01799F82C31E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68" creationId="{161809E4-E6FD-412F-A2B0-8E50E831CD2D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70" creationId="{38B362B9-D9B1-4C67-A824-339C740008FB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72" creationId="{07157BB9-46CE-4769-8688-0C9A7F0EE57B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73" creationId="{D3F93B52-A3F8-4A41-87C4-33C695953207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75" creationId="{B6532E2D-C691-4985-9A4F-0BA43CCC95D8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77" creationId="{AA6A9D82-2697-4462-8C6E-B8418D8A906A}"/>
          </ac:spMkLst>
        </pc:spChg>
        <pc:spChg chg="mod">
          <ac:chgData name="Billy" userId="836a0f2b5ce62eec" providerId="LiveId" clId="{AC2CCA10-5F36-44DB-81E4-20A1932A6030}" dt="2021-05-22T20:09:58.612" v="267" actId="27803"/>
          <ac:spMkLst>
            <pc:docMk/>
            <pc:sldMk cId="1163432958" sldId="277"/>
            <ac:spMk id="78" creationId="{CF8ACC58-CDBE-4398-BE71-965CEF0C07C5}"/>
          </ac:spMkLst>
        </pc:s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23" creationId="{A042112C-BDC5-4928-9313-3A3115B4F2B7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25" creationId="{329BEA46-FD1B-4017-8936-9C514BC9452B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28" creationId="{9A6D7CD1-7FDB-4019-80C5-8ED11EE0CC4E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30" creationId="{A057E7AF-8D18-4E2B-A5B2-E1E4090F92EB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35" creationId="{D0D2768B-2028-4B56-9E1E-8A5741CBB2C7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37" creationId="{0C2635DD-3223-4F39-9415-C716E5E74A80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40" creationId="{C0BD337D-60A4-4966-BF46-0392A09E1DFE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42" creationId="{02F90AD5-3F96-4DD9-8B50-B29833D5077D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45" creationId="{8BF7BC27-47E7-4654-8D9B-13BA09914AAB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47" creationId="{C7A9D89B-A5A6-4976-BBE9-40E72D6D8C51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50" creationId="{7EE208C2-7A4D-46D8-8F9E-7C6D5F068AFF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52" creationId="{08252541-A92F-40E9-BE50-A1A988A3DE52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57" creationId="{086C3612-A354-4BD7-B394-A9381443F42B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59" creationId="{DA4C7CB1-C98D-45C9-A046-2F5568E02300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62" creationId="{E9AF9152-E09B-43F0-AF98-D6726E4FDF1D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64" creationId="{277325E6-BA6E-4D9F-AE6E-99EE03C018B1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69" creationId="{CF4E60B6-0061-4803-BEB0-27B451454E0C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71" creationId="{4DD44DA1-87CB-4878-828D-039E099C1ED6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74" creationId="{1726DCEA-80C3-4581-AED8-4FEEB4243EFE}"/>
          </ac:grpSpMkLst>
        </pc:grpChg>
        <pc:grpChg chg="mod">
          <ac:chgData name="Billy" userId="836a0f2b5ce62eec" providerId="LiveId" clId="{AC2CCA10-5F36-44DB-81E4-20A1932A6030}" dt="2021-05-22T20:09:58.612" v="267" actId="27803"/>
          <ac:grpSpMkLst>
            <pc:docMk/>
            <pc:sldMk cId="1163432958" sldId="277"/>
            <ac:grpSpMk id="76" creationId="{70A3AE0B-8CCA-4E63-B3D0-7F552DB17305}"/>
          </ac:grpSpMkLst>
        </pc:grpChg>
        <pc:picChg chg="add del">
          <ac:chgData name="Billy" userId="836a0f2b5ce62eec" providerId="LiveId" clId="{AC2CCA10-5F36-44DB-81E4-20A1932A6030}" dt="2021-05-22T20:09:58.612" v="267" actId="27803"/>
          <ac:picMkLst>
            <pc:docMk/>
            <pc:sldMk cId="1163432958" sldId="277"/>
            <ac:picMk id="5" creationId="{71A7734E-E6AD-40B2-8069-554BE8811E1A}"/>
          </ac:picMkLst>
        </pc:picChg>
      </pc:sldChg>
    </pc:docChg>
  </pc:docChgLst>
  <pc:docChgLst>
    <pc:chgData name="Billy" userId="836a0f2b5ce62eec" providerId="LiveId" clId="{F99DDB15-7598-4632-BC3F-5DCC655F8916}"/>
    <pc:docChg chg="undo custSel addSld delSld modSld sldOrd modMainMaster">
      <pc:chgData name="Billy" userId="836a0f2b5ce62eec" providerId="LiveId" clId="{F99DDB15-7598-4632-BC3F-5DCC655F8916}" dt="2021-05-22T09:19:50.327" v="4378" actId="47"/>
      <pc:docMkLst>
        <pc:docMk/>
      </pc:docMkLst>
      <pc:sldChg chg="del mod modShow">
        <pc:chgData name="Billy" userId="836a0f2b5ce62eec" providerId="LiveId" clId="{F99DDB15-7598-4632-BC3F-5DCC655F8916}" dt="2021-05-22T08:48:47.975" v="2530" actId="47"/>
        <pc:sldMkLst>
          <pc:docMk/>
          <pc:sldMk cId="1679568768" sldId="256"/>
        </pc:sldMkLst>
      </pc:sldChg>
      <pc:sldChg chg="modSp mod">
        <pc:chgData name="Billy" userId="836a0f2b5ce62eec" providerId="LiveId" clId="{F99DDB15-7598-4632-BC3F-5DCC655F8916}" dt="2021-05-22T04:26:44.560" v="23" actId="20577"/>
        <pc:sldMkLst>
          <pc:docMk/>
          <pc:sldMk cId="321485418" sldId="258"/>
        </pc:sldMkLst>
        <pc:spChg chg="mod">
          <ac:chgData name="Billy" userId="836a0f2b5ce62eec" providerId="LiveId" clId="{F99DDB15-7598-4632-BC3F-5DCC655F8916}" dt="2021-05-22T04:26:44.560" v="23" actId="20577"/>
          <ac:spMkLst>
            <pc:docMk/>
            <pc:sldMk cId="321485418" sldId="258"/>
            <ac:spMk id="2" creationId="{CD56CC2A-A7CD-4748-9CFB-47204688DAC3}"/>
          </ac:spMkLst>
        </pc:spChg>
      </pc:sldChg>
      <pc:sldChg chg="addSp delSp modSp mod">
        <pc:chgData name="Billy" userId="836a0f2b5ce62eec" providerId="LiveId" clId="{F99DDB15-7598-4632-BC3F-5DCC655F8916}" dt="2021-05-22T09:04:59.769" v="3558" actId="20577"/>
        <pc:sldMkLst>
          <pc:docMk/>
          <pc:sldMk cId="1985533572" sldId="259"/>
        </pc:sldMkLst>
        <pc:spChg chg="mod">
          <ac:chgData name="Billy" userId="836a0f2b5ce62eec" providerId="LiveId" clId="{F99DDB15-7598-4632-BC3F-5DCC655F8916}" dt="2021-05-22T05:00:08.364" v="168" actId="20577"/>
          <ac:spMkLst>
            <pc:docMk/>
            <pc:sldMk cId="1985533572" sldId="259"/>
            <ac:spMk id="2" creationId="{0D0D354F-81C0-4AA1-BF1F-6076706BC2A1}"/>
          </ac:spMkLst>
        </pc:spChg>
        <pc:spChg chg="del">
          <ac:chgData name="Billy" userId="836a0f2b5ce62eec" providerId="LiveId" clId="{F99DDB15-7598-4632-BC3F-5DCC655F8916}" dt="2021-05-22T05:20:27.670" v="171" actId="478"/>
          <ac:spMkLst>
            <pc:docMk/>
            <pc:sldMk cId="1985533572" sldId="259"/>
            <ac:spMk id="3" creationId="{355D9CB4-F4BC-4FA7-A5A9-CDB2643A7BDA}"/>
          </ac:spMkLst>
        </pc:spChg>
        <pc:spChg chg="add mod">
          <ac:chgData name="Billy" userId="836a0f2b5ce62eec" providerId="LiveId" clId="{F99DDB15-7598-4632-BC3F-5DCC655F8916}" dt="2021-05-22T09:04:59.769" v="3558" actId="20577"/>
          <ac:spMkLst>
            <pc:docMk/>
            <pc:sldMk cId="1985533572" sldId="259"/>
            <ac:spMk id="3" creationId="{5B6E21B0-D2D7-4435-9463-1DFEB5C06D55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4" creationId="{ED5EBE45-172D-4ABE-A231-233BF677CF3E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5" creationId="{ED5EBE45-172D-4ABE-A231-233BF677CF3E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6" creationId="{ED5EBE45-172D-4ABE-A231-233BF677CF3E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7" creationId="{ED5EBE45-172D-4ABE-A231-233BF677CF3E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8" creationId="{ED5EBE45-172D-4ABE-A231-233BF677CF3E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10" creationId="{ED5EBE45-172D-4ABE-A231-233BF677CF3E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11" creationId="{ED5EBE45-172D-4ABE-A231-233BF677CF3E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12" creationId="{ED5EBE45-172D-4ABE-A231-233BF677CF3E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13" creationId="{ED5EBE45-172D-4ABE-A231-233BF677CF3E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14" creationId="{ED5EBE45-172D-4ABE-A231-233BF677CF3E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15" creationId="{ED5EBE45-172D-4ABE-A231-233BF677CF3E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16" creationId="{ED5EBE45-172D-4ABE-A231-233BF677CF3E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17" creationId="{ED5EBE45-172D-4ABE-A231-233BF677CF3E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18" creationId="{ED5EBE45-172D-4ABE-A231-233BF677CF3E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19" creationId="{ED5EBE45-172D-4ABE-A231-233BF677CF3E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21" creationId="{F87FBF8C-5B29-4D40-843D-3B0F74F29DAD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23" creationId="{B8B692BE-82EA-433D-BCA5-60795FD2AF2C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24" creationId="{17721FEA-018F-4A63-B5EC-8BD3B357934C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26" creationId="{2C983BC6-C0C5-4D07-8C06-128B50BAC16D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28" creationId="{5CAEF938-B7E4-4B57-9002-EA867766DD43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29" creationId="{A50931A4-55F7-43D5-ACCC-97232F9A3BF7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30" creationId="{DCD7078B-6003-4CDE-A2F6-46D85A2DD345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31" creationId="{39BC6823-B340-4212-8B5E-A5E853797FF4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33" creationId="{0BDF4B4F-DC69-4A39-BAF5-79E1745C1189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35" creationId="{1E095E01-C453-4D9F-92C4-EE3AFA54F6D1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36" creationId="{B03D1A98-2AE8-4399-88BD-4002D45DBB7E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38" creationId="{07BB9BB2-3E7C-4307-908C-1C7C98302B85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40" creationId="{46DA08FF-169B-4AC0-ADC0-B1788E8D1E83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41" creationId="{67243C03-26C5-4FAF-A5E3-682208D405DC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43" creationId="{9890D78F-1A47-41A2-BA39-BE4580BD6A91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45" creationId="{CF88DE60-6836-4525-9405-A8B12410CE43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46" creationId="{FEF24325-AAC9-49F9-A636-55CF9BD1E448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48" creationId="{1DD936AF-7253-4F44-85A0-140406EEDAD3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50" creationId="{0A96D5D7-CE63-4FEB-A9E4-427D627163F8}"/>
          </ac:spMkLst>
        </pc:spChg>
        <pc:spChg chg="mod">
          <ac:chgData name="Billy" userId="836a0f2b5ce62eec" providerId="LiveId" clId="{F99DDB15-7598-4632-BC3F-5DCC655F8916}" dt="2021-05-22T06:56:01.621" v="1280" actId="27803"/>
          <ac:spMkLst>
            <pc:docMk/>
            <pc:sldMk cId="1985533572" sldId="259"/>
            <ac:spMk id="51" creationId="{CAD02237-47F8-4D7E-BF45-20EB0E7E42C6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52" creationId="{37ED39E5-A122-4C4C-9FC3-49BF9983E274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53" creationId="{ECB11E27-F5F4-480C-8583-7CF58527ED02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54" creationId="{A8F93447-7E37-48F3-B520-CD6260244656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55" creationId="{EA98D0C2-D8D1-42B0-831B-72C28C8B1EBF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56" creationId="{034BF4ED-CADB-4C0C-8721-3B3A84ED8EDB}"/>
          </ac:spMkLst>
        </pc:spChg>
        <pc:spChg chg="mod">
          <ac:chgData name="Billy" userId="836a0f2b5ce62eec" providerId="LiveId" clId="{F99DDB15-7598-4632-BC3F-5DCC655F8916}" dt="2021-05-22T06:57:05.975" v="1294" actId="1076"/>
          <ac:spMkLst>
            <pc:docMk/>
            <pc:sldMk cId="1985533572" sldId="259"/>
            <ac:spMk id="57" creationId="{5E2DF421-A632-4DC8-82FB-29C27B9E8613}"/>
          </ac:spMkLst>
        </pc:spChg>
        <pc:grpChg chg="mod">
          <ac:chgData name="Billy" userId="836a0f2b5ce62eec" providerId="LiveId" clId="{F99DDB15-7598-4632-BC3F-5DCC655F8916}" dt="2021-05-22T06:57:05.975" v="1294" actId="1076"/>
          <ac:grpSpMkLst>
            <pc:docMk/>
            <pc:sldMk cId="1985533572" sldId="259"/>
            <ac:grpSpMk id="20" creationId="{85243E29-859D-43CA-9B6A-C1539B59A3A1}"/>
          </ac:grpSpMkLst>
        </pc:grpChg>
        <pc:grpChg chg="mod">
          <ac:chgData name="Billy" userId="836a0f2b5ce62eec" providerId="LiveId" clId="{F99DDB15-7598-4632-BC3F-5DCC655F8916}" dt="2021-05-22T06:56:01.621" v="1280" actId="27803"/>
          <ac:grpSpMkLst>
            <pc:docMk/>
            <pc:sldMk cId="1985533572" sldId="259"/>
            <ac:grpSpMk id="22" creationId="{DB3B2E35-55B7-4616-928E-05489192CC7E}"/>
          </ac:grpSpMkLst>
        </pc:grpChg>
        <pc:grpChg chg="mod">
          <ac:chgData name="Billy" userId="836a0f2b5ce62eec" providerId="LiveId" clId="{F99DDB15-7598-4632-BC3F-5DCC655F8916}" dt="2021-05-22T06:57:05.975" v="1294" actId="1076"/>
          <ac:grpSpMkLst>
            <pc:docMk/>
            <pc:sldMk cId="1985533572" sldId="259"/>
            <ac:grpSpMk id="25" creationId="{1BC2315D-E732-4FCE-8E47-74CE052922D5}"/>
          </ac:grpSpMkLst>
        </pc:grpChg>
        <pc:grpChg chg="mod">
          <ac:chgData name="Billy" userId="836a0f2b5ce62eec" providerId="LiveId" clId="{F99DDB15-7598-4632-BC3F-5DCC655F8916}" dt="2021-05-22T06:56:01.621" v="1280" actId="27803"/>
          <ac:grpSpMkLst>
            <pc:docMk/>
            <pc:sldMk cId="1985533572" sldId="259"/>
            <ac:grpSpMk id="27" creationId="{B003841F-EFCA-4E70-BCFC-8A96AD558F5D}"/>
          </ac:grpSpMkLst>
        </pc:grpChg>
        <pc:grpChg chg="mod">
          <ac:chgData name="Billy" userId="836a0f2b5ce62eec" providerId="LiveId" clId="{F99DDB15-7598-4632-BC3F-5DCC655F8916}" dt="2021-05-22T06:57:05.975" v="1294" actId="1076"/>
          <ac:grpSpMkLst>
            <pc:docMk/>
            <pc:sldMk cId="1985533572" sldId="259"/>
            <ac:grpSpMk id="32" creationId="{519F429C-C840-40C1-9A2B-FC0E70355B46}"/>
          </ac:grpSpMkLst>
        </pc:grpChg>
        <pc:grpChg chg="mod">
          <ac:chgData name="Billy" userId="836a0f2b5ce62eec" providerId="LiveId" clId="{F99DDB15-7598-4632-BC3F-5DCC655F8916}" dt="2021-05-22T06:56:01.621" v="1280" actId="27803"/>
          <ac:grpSpMkLst>
            <pc:docMk/>
            <pc:sldMk cId="1985533572" sldId="259"/>
            <ac:grpSpMk id="34" creationId="{9C31C2D5-1959-45E3-BA01-EA47E953ADB8}"/>
          </ac:grpSpMkLst>
        </pc:grpChg>
        <pc:grpChg chg="mod">
          <ac:chgData name="Billy" userId="836a0f2b5ce62eec" providerId="LiveId" clId="{F99DDB15-7598-4632-BC3F-5DCC655F8916}" dt="2021-05-22T06:57:05.975" v="1294" actId="1076"/>
          <ac:grpSpMkLst>
            <pc:docMk/>
            <pc:sldMk cId="1985533572" sldId="259"/>
            <ac:grpSpMk id="37" creationId="{DAAADC99-364F-4976-AA9C-EF495D761533}"/>
          </ac:grpSpMkLst>
        </pc:grpChg>
        <pc:grpChg chg="mod">
          <ac:chgData name="Billy" userId="836a0f2b5ce62eec" providerId="LiveId" clId="{F99DDB15-7598-4632-BC3F-5DCC655F8916}" dt="2021-05-22T06:56:01.621" v="1280" actId="27803"/>
          <ac:grpSpMkLst>
            <pc:docMk/>
            <pc:sldMk cId="1985533572" sldId="259"/>
            <ac:grpSpMk id="39" creationId="{FBC84B56-7805-487F-BB90-9CE3FFF4792F}"/>
          </ac:grpSpMkLst>
        </pc:grpChg>
        <pc:grpChg chg="mod">
          <ac:chgData name="Billy" userId="836a0f2b5ce62eec" providerId="LiveId" clId="{F99DDB15-7598-4632-BC3F-5DCC655F8916}" dt="2021-05-22T06:57:05.975" v="1294" actId="1076"/>
          <ac:grpSpMkLst>
            <pc:docMk/>
            <pc:sldMk cId="1985533572" sldId="259"/>
            <ac:grpSpMk id="42" creationId="{42DDBE13-11B0-4BE0-BC00-B44C4FE0061D}"/>
          </ac:grpSpMkLst>
        </pc:grpChg>
        <pc:grpChg chg="mod">
          <ac:chgData name="Billy" userId="836a0f2b5ce62eec" providerId="LiveId" clId="{F99DDB15-7598-4632-BC3F-5DCC655F8916}" dt="2021-05-22T06:56:01.621" v="1280" actId="27803"/>
          <ac:grpSpMkLst>
            <pc:docMk/>
            <pc:sldMk cId="1985533572" sldId="259"/>
            <ac:grpSpMk id="44" creationId="{91E3CC51-1BBB-4D20-A586-6709D26B7A56}"/>
          </ac:grpSpMkLst>
        </pc:grpChg>
        <pc:grpChg chg="mod">
          <ac:chgData name="Billy" userId="836a0f2b5ce62eec" providerId="LiveId" clId="{F99DDB15-7598-4632-BC3F-5DCC655F8916}" dt="2021-05-22T06:57:05.975" v="1294" actId="1076"/>
          <ac:grpSpMkLst>
            <pc:docMk/>
            <pc:sldMk cId="1985533572" sldId="259"/>
            <ac:grpSpMk id="47" creationId="{83E8D96D-D4C9-4723-8679-51F926217179}"/>
          </ac:grpSpMkLst>
        </pc:grpChg>
        <pc:grpChg chg="mod">
          <ac:chgData name="Billy" userId="836a0f2b5ce62eec" providerId="LiveId" clId="{F99DDB15-7598-4632-BC3F-5DCC655F8916}" dt="2021-05-22T06:56:01.621" v="1280" actId="27803"/>
          <ac:grpSpMkLst>
            <pc:docMk/>
            <pc:sldMk cId="1985533572" sldId="259"/>
            <ac:grpSpMk id="49" creationId="{98748D71-E882-44E2-AB32-F8F8AC467010}"/>
          </ac:grpSpMkLst>
        </pc:grpChg>
        <pc:picChg chg="add del mod">
          <ac:chgData name="Billy" userId="836a0f2b5ce62eec" providerId="LiveId" clId="{F99DDB15-7598-4632-BC3F-5DCC655F8916}" dt="2021-05-22T05:21:13.869" v="175" actId="478"/>
          <ac:picMkLst>
            <pc:docMk/>
            <pc:sldMk cId="1985533572" sldId="259"/>
            <ac:picMk id="6" creationId="{38DA799A-5682-4C81-B5D1-FB0789B19875}"/>
          </ac:picMkLst>
        </pc:picChg>
        <pc:picChg chg="add del mod">
          <ac:chgData name="Billy" userId="836a0f2b5ce62eec" providerId="LiveId" clId="{F99DDB15-7598-4632-BC3F-5DCC655F8916}" dt="2021-05-22T06:56:01.621" v="1280" actId="27803"/>
          <ac:picMkLst>
            <pc:docMk/>
            <pc:sldMk cId="1985533572" sldId="259"/>
            <ac:picMk id="9" creationId="{ED5EBE45-172D-4ABE-A231-233BF677CF3E}"/>
          </ac:picMkLst>
        </pc:picChg>
        <pc:cxnChg chg="del">
          <ac:chgData name="Billy" userId="836a0f2b5ce62eec" providerId="LiveId" clId="{F99DDB15-7598-4632-BC3F-5DCC655F8916}" dt="2021-05-22T05:20:25.717" v="169" actId="478"/>
          <ac:cxnSpMkLst>
            <pc:docMk/>
            <pc:sldMk cId="1985533572" sldId="259"/>
            <ac:cxnSpMk id="5" creationId="{D47687D4-347E-4353-81C9-7F8E9D4A9718}"/>
          </ac:cxnSpMkLst>
        </pc:cxnChg>
        <pc:cxnChg chg="del">
          <ac:chgData name="Billy" userId="836a0f2b5ce62eec" providerId="LiveId" clId="{F99DDB15-7598-4632-BC3F-5DCC655F8916}" dt="2021-05-22T05:20:26.742" v="170" actId="478"/>
          <ac:cxnSpMkLst>
            <pc:docMk/>
            <pc:sldMk cId="1985533572" sldId="259"/>
            <ac:cxnSpMk id="7" creationId="{72A516C3-87C2-4889-8BF3-FBC806094543}"/>
          </ac:cxnSpMkLst>
        </pc:cxnChg>
      </pc:sldChg>
      <pc:sldChg chg="del mod modShow">
        <pc:chgData name="Billy" userId="836a0f2b5ce62eec" providerId="LiveId" clId="{F99DDB15-7598-4632-BC3F-5DCC655F8916}" dt="2021-05-22T08:48:47.975" v="2530" actId="47"/>
        <pc:sldMkLst>
          <pc:docMk/>
          <pc:sldMk cId="1471660819" sldId="260"/>
        </pc:sldMkLst>
      </pc:sldChg>
      <pc:sldChg chg="addSp delSp modSp del mod modShow">
        <pc:chgData name="Billy" userId="836a0f2b5ce62eec" providerId="LiveId" clId="{F99DDB15-7598-4632-BC3F-5DCC655F8916}" dt="2021-05-22T08:48:47.975" v="2530" actId="47"/>
        <pc:sldMkLst>
          <pc:docMk/>
          <pc:sldMk cId="3056489176" sldId="261"/>
        </pc:sldMkLst>
        <pc:spChg chg="add del">
          <ac:chgData name="Billy" userId="836a0f2b5ce62eec" providerId="LiveId" clId="{F99DDB15-7598-4632-BC3F-5DCC655F8916}" dt="2021-05-08T02:02:20.730" v="2" actId="1032"/>
          <ac:spMkLst>
            <pc:docMk/>
            <pc:sldMk cId="3056489176" sldId="261"/>
            <ac:spMk id="3" creationId="{49A6FA51-5C57-47AD-8947-F671F0F6656B}"/>
          </ac:spMkLst>
        </pc:spChg>
        <pc:spChg chg="del">
          <ac:chgData name="Billy" userId="836a0f2b5ce62eec" providerId="LiveId" clId="{F99DDB15-7598-4632-BC3F-5DCC655F8916}" dt="2021-05-08T02:01:45.284" v="0" actId="478"/>
          <ac:spMkLst>
            <pc:docMk/>
            <pc:sldMk cId="3056489176" sldId="261"/>
            <ac:spMk id="4" creationId="{D4B92EBD-EC61-4570-AE9D-CA3312D79F3F}"/>
          </ac:spMkLst>
        </pc:spChg>
        <pc:graphicFrameChg chg="add del modGraphic">
          <ac:chgData name="Billy" userId="836a0f2b5ce62eec" providerId="LiveId" clId="{F99DDB15-7598-4632-BC3F-5DCC655F8916}" dt="2021-05-08T02:02:20.730" v="2" actId="1032"/>
          <ac:graphicFrameMkLst>
            <pc:docMk/>
            <pc:sldMk cId="3056489176" sldId="261"/>
            <ac:graphicFrameMk id="5" creationId="{89374DF0-C4B6-4D6B-989A-2EDA1FC751DA}"/>
          </ac:graphicFrameMkLst>
        </pc:graphicFrameChg>
      </pc:sldChg>
      <pc:sldChg chg="modSp add del mod modShow">
        <pc:chgData name="Billy" userId="836a0f2b5ce62eec" providerId="LiveId" clId="{F99DDB15-7598-4632-BC3F-5DCC655F8916}" dt="2021-05-22T08:48:47.975" v="2530" actId="47"/>
        <pc:sldMkLst>
          <pc:docMk/>
          <pc:sldMk cId="1358803464" sldId="262"/>
        </pc:sldMkLst>
        <pc:spChg chg="mod">
          <ac:chgData name="Billy" userId="836a0f2b5ce62eec" providerId="LiveId" clId="{F99DDB15-7598-4632-BC3F-5DCC655F8916}" dt="2021-05-08T07:44:13.494" v="16" actId="20577"/>
          <ac:spMkLst>
            <pc:docMk/>
            <pc:sldMk cId="1358803464" sldId="262"/>
            <ac:spMk id="2" creationId="{33BC5CC5-5A70-42B3-BCB1-C64EDDAE791F}"/>
          </ac:spMkLst>
        </pc:spChg>
      </pc:sldChg>
      <pc:sldChg chg="addSp delSp modSp new mod">
        <pc:chgData name="Billy" userId="836a0f2b5ce62eec" providerId="LiveId" clId="{F99DDB15-7598-4632-BC3F-5DCC655F8916}" dt="2021-05-22T06:52:12.743" v="1269" actId="20577"/>
        <pc:sldMkLst>
          <pc:docMk/>
          <pc:sldMk cId="3755240441" sldId="263"/>
        </pc:sldMkLst>
        <pc:spChg chg="mod">
          <ac:chgData name="Billy" userId="836a0f2b5ce62eec" providerId="LiveId" clId="{F99DDB15-7598-4632-BC3F-5DCC655F8916}" dt="2021-05-22T04:57:34.295" v="131" actId="113"/>
          <ac:spMkLst>
            <pc:docMk/>
            <pc:sldMk cId="3755240441" sldId="263"/>
            <ac:spMk id="2" creationId="{D893E830-C93E-41E7-8CB8-B6DC86EA56A7}"/>
          </ac:spMkLst>
        </pc:spChg>
        <pc:spChg chg="add mod">
          <ac:chgData name="Billy" userId="836a0f2b5ce62eec" providerId="LiveId" clId="{F99DDB15-7598-4632-BC3F-5DCC655F8916}" dt="2021-05-22T06:50:10.705" v="1004" actId="1582"/>
          <ac:spMkLst>
            <pc:docMk/>
            <pc:sldMk cId="3755240441" sldId="263"/>
            <ac:spMk id="3" creationId="{97FA8AC1-6DD3-41BF-8E1F-669B718E62C8}"/>
          </ac:spMkLst>
        </pc:spChg>
        <pc:spChg chg="add del mod">
          <ac:chgData name="Billy" userId="836a0f2b5ce62eec" providerId="LiveId" clId="{F99DDB15-7598-4632-BC3F-5DCC655F8916}" dt="2021-05-22T04:55:33.213" v="40" actId="478"/>
          <ac:spMkLst>
            <pc:docMk/>
            <pc:sldMk cId="3755240441" sldId="263"/>
            <ac:spMk id="3" creationId="{EE3FEE24-8A33-4168-BCCA-B47436AFCBB2}"/>
          </ac:spMkLst>
        </pc:spChg>
        <pc:spChg chg="mod">
          <ac:chgData name="Billy" userId="836a0f2b5ce62eec" providerId="LiveId" clId="{F99DDB15-7598-4632-BC3F-5DCC655F8916}" dt="2021-05-22T06:50:49.916" v="1008" actId="1076"/>
          <ac:spMkLst>
            <pc:docMk/>
            <pc:sldMk cId="3755240441" sldId="263"/>
            <ac:spMk id="4" creationId="{B8130790-2C5F-4BC2-B6DD-437B174C91C9}"/>
          </ac:spMkLst>
        </pc:spChg>
        <pc:spChg chg="mod">
          <ac:chgData name="Billy" userId="836a0f2b5ce62eec" providerId="LiveId" clId="{F99DDB15-7598-4632-BC3F-5DCC655F8916}" dt="2021-05-22T06:50:49.916" v="1008" actId="1076"/>
          <ac:spMkLst>
            <pc:docMk/>
            <pc:sldMk cId="3755240441" sldId="263"/>
            <ac:spMk id="6" creationId="{B8130790-2C5F-4BC2-B6DD-437B174C91C9}"/>
          </ac:spMkLst>
        </pc:spChg>
        <pc:spChg chg="mod">
          <ac:chgData name="Billy" userId="836a0f2b5ce62eec" providerId="LiveId" clId="{F99DDB15-7598-4632-BC3F-5DCC655F8916}" dt="2021-05-22T06:50:49.916" v="1008" actId="1076"/>
          <ac:spMkLst>
            <pc:docMk/>
            <pc:sldMk cId="3755240441" sldId="263"/>
            <ac:spMk id="7" creationId="{B8130790-2C5F-4BC2-B6DD-437B174C91C9}"/>
          </ac:spMkLst>
        </pc:spChg>
        <pc:spChg chg="mod">
          <ac:chgData name="Billy" userId="836a0f2b5ce62eec" providerId="LiveId" clId="{F99DDB15-7598-4632-BC3F-5DCC655F8916}" dt="2021-05-22T06:50:49.916" v="1008" actId="1076"/>
          <ac:spMkLst>
            <pc:docMk/>
            <pc:sldMk cId="3755240441" sldId="263"/>
            <ac:spMk id="8" creationId="{B8130790-2C5F-4BC2-B6DD-437B174C91C9}"/>
          </ac:spMkLst>
        </pc:spChg>
        <pc:spChg chg="mod">
          <ac:chgData name="Billy" userId="836a0f2b5ce62eec" providerId="LiveId" clId="{F99DDB15-7598-4632-BC3F-5DCC655F8916}" dt="2021-05-22T06:49:35.306" v="994" actId="1076"/>
          <ac:spMkLst>
            <pc:docMk/>
            <pc:sldMk cId="3755240441" sldId="263"/>
            <ac:spMk id="9" creationId="{B8130790-2C5F-4BC2-B6DD-437B174C91C9}"/>
          </ac:spMkLst>
        </pc:spChg>
        <pc:spChg chg="mod">
          <ac:chgData name="Billy" userId="836a0f2b5ce62eec" providerId="LiveId" clId="{F99DDB15-7598-4632-BC3F-5DCC655F8916}" dt="2021-05-22T06:50:49.916" v="1008" actId="1076"/>
          <ac:spMkLst>
            <pc:docMk/>
            <pc:sldMk cId="3755240441" sldId="263"/>
            <ac:spMk id="10" creationId="{B8130790-2C5F-4BC2-B6DD-437B174C91C9}"/>
          </ac:spMkLst>
        </pc:spChg>
        <pc:spChg chg="mod">
          <ac:chgData name="Billy" userId="836a0f2b5ce62eec" providerId="LiveId" clId="{F99DDB15-7598-4632-BC3F-5DCC655F8916}" dt="2021-05-22T06:50:49.916" v="1008" actId="1076"/>
          <ac:spMkLst>
            <pc:docMk/>
            <pc:sldMk cId="3755240441" sldId="263"/>
            <ac:spMk id="11" creationId="{B8130790-2C5F-4BC2-B6DD-437B174C91C9}"/>
          </ac:spMkLst>
        </pc:spChg>
        <pc:spChg chg="mod">
          <ac:chgData name="Billy" userId="836a0f2b5ce62eec" providerId="LiveId" clId="{F99DDB15-7598-4632-BC3F-5DCC655F8916}" dt="2021-05-22T06:50:49.916" v="1008" actId="1076"/>
          <ac:spMkLst>
            <pc:docMk/>
            <pc:sldMk cId="3755240441" sldId="263"/>
            <ac:spMk id="12" creationId="{B8130790-2C5F-4BC2-B6DD-437B174C91C9}"/>
          </ac:spMkLst>
        </pc:spChg>
        <pc:spChg chg="mod">
          <ac:chgData name="Billy" userId="836a0f2b5ce62eec" providerId="LiveId" clId="{F99DDB15-7598-4632-BC3F-5DCC655F8916}" dt="2021-05-22T06:49:35.306" v="994" actId="1076"/>
          <ac:spMkLst>
            <pc:docMk/>
            <pc:sldMk cId="3755240441" sldId="263"/>
            <ac:spMk id="13" creationId="{B8130790-2C5F-4BC2-B6DD-437B174C91C9}"/>
          </ac:spMkLst>
        </pc:spChg>
        <pc:spChg chg="mod">
          <ac:chgData name="Billy" userId="836a0f2b5ce62eec" providerId="LiveId" clId="{F99DDB15-7598-4632-BC3F-5DCC655F8916}" dt="2021-05-22T04:54:40.464" v="36" actId="27803"/>
          <ac:spMkLst>
            <pc:docMk/>
            <pc:sldMk cId="3755240441" sldId="263"/>
            <ac:spMk id="14" creationId="{B8130790-2C5F-4BC2-B6DD-437B174C91C9}"/>
          </ac:spMkLst>
        </pc:spChg>
        <pc:spChg chg="add mod">
          <ac:chgData name="Billy" userId="836a0f2b5ce62eec" providerId="LiveId" clId="{F99DDB15-7598-4632-BC3F-5DCC655F8916}" dt="2021-05-22T06:52:12.743" v="1269" actId="20577"/>
          <ac:spMkLst>
            <pc:docMk/>
            <pc:sldMk cId="3755240441" sldId="263"/>
            <ac:spMk id="15" creationId="{FBA01EEB-25C3-4993-9579-01ED877E2280}"/>
          </ac:spMkLst>
        </pc:spChg>
        <pc:picChg chg="add del mod">
          <ac:chgData name="Billy" userId="836a0f2b5ce62eec" providerId="LiveId" clId="{F99DDB15-7598-4632-BC3F-5DCC655F8916}" dt="2021-05-22T06:49:25.144" v="993" actId="27803"/>
          <ac:picMkLst>
            <pc:docMk/>
            <pc:sldMk cId="3755240441" sldId="263"/>
            <ac:picMk id="5" creationId="{B8130790-2C5F-4BC2-B6DD-437B174C91C9}"/>
          </ac:picMkLst>
        </pc:picChg>
      </pc:sldChg>
      <pc:sldChg chg="addSp delSp modSp new mod">
        <pc:chgData name="Billy" userId="836a0f2b5ce62eec" providerId="LiveId" clId="{F99DDB15-7598-4632-BC3F-5DCC655F8916}" dt="2021-05-22T07:16:14.140" v="1339" actId="1076"/>
        <pc:sldMkLst>
          <pc:docMk/>
          <pc:sldMk cId="3401436571" sldId="264"/>
        </pc:sldMkLst>
        <pc:spChg chg="mod">
          <ac:chgData name="Billy" userId="836a0f2b5ce62eec" providerId="LiveId" clId="{F99DDB15-7598-4632-BC3F-5DCC655F8916}" dt="2021-05-22T05:21:34.453" v="201" actId="20577"/>
          <ac:spMkLst>
            <pc:docMk/>
            <pc:sldMk cId="3401436571" sldId="264"/>
            <ac:spMk id="2" creationId="{D71E8A6F-6C33-4D0D-B0E6-80FDFD40902B}"/>
          </ac:spMkLst>
        </pc:spChg>
        <pc:spChg chg="del">
          <ac:chgData name="Billy" userId="836a0f2b5ce62eec" providerId="LiveId" clId="{F99DDB15-7598-4632-BC3F-5DCC655F8916}" dt="2021-05-22T07:10:59.057" v="1298" actId="478"/>
          <ac:spMkLst>
            <pc:docMk/>
            <pc:sldMk cId="3401436571" sldId="264"/>
            <ac:spMk id="3" creationId="{4ECB6C9C-5745-49C8-AA22-64EB8C1B5EE5}"/>
          </ac:spMkLst>
        </pc:spChg>
        <pc:spChg chg="add mod">
          <ac:chgData name="Billy" userId="836a0f2b5ce62eec" providerId="LiveId" clId="{F99DDB15-7598-4632-BC3F-5DCC655F8916}" dt="2021-05-22T07:16:07.023" v="1338" actId="1582"/>
          <ac:spMkLst>
            <pc:docMk/>
            <pc:sldMk cId="3401436571" sldId="264"/>
            <ac:spMk id="6" creationId="{72889CDF-DEAC-4E8B-8A9C-93B6B5CF4C4F}"/>
          </ac:spMkLst>
        </pc:spChg>
        <pc:picChg chg="add mod">
          <ac:chgData name="Billy" userId="836a0f2b5ce62eec" providerId="LiveId" clId="{F99DDB15-7598-4632-BC3F-5DCC655F8916}" dt="2021-05-22T07:11:29.341" v="1309" actId="1076"/>
          <ac:picMkLst>
            <pc:docMk/>
            <pc:sldMk cId="3401436571" sldId="264"/>
            <ac:picMk id="5" creationId="{AF8A2570-823F-46AC-9922-F24C4283EAB7}"/>
          </ac:picMkLst>
        </pc:picChg>
        <pc:picChg chg="add mod">
          <ac:chgData name="Billy" userId="836a0f2b5ce62eec" providerId="LiveId" clId="{F99DDB15-7598-4632-BC3F-5DCC655F8916}" dt="2021-05-22T07:16:14.140" v="1339" actId="1076"/>
          <ac:picMkLst>
            <pc:docMk/>
            <pc:sldMk cId="3401436571" sldId="264"/>
            <ac:picMk id="5122" creationId="{37BDB564-BD17-464C-BFB1-906B3999A380}"/>
          </ac:picMkLst>
        </pc:picChg>
      </pc:sldChg>
      <pc:sldChg chg="addSp delSp modSp new mod">
        <pc:chgData name="Billy" userId="836a0f2b5ce62eec" providerId="LiveId" clId="{F99DDB15-7598-4632-BC3F-5DCC655F8916}" dt="2021-05-22T09:13:02.094" v="4180" actId="20577"/>
        <pc:sldMkLst>
          <pc:docMk/>
          <pc:sldMk cId="952348528" sldId="265"/>
        </pc:sldMkLst>
        <pc:spChg chg="mod">
          <ac:chgData name="Billy" userId="836a0f2b5ce62eec" providerId="LiveId" clId="{F99DDB15-7598-4632-BC3F-5DCC655F8916}" dt="2021-05-22T06:30:04.870" v="232" actId="20577"/>
          <ac:spMkLst>
            <pc:docMk/>
            <pc:sldMk cId="952348528" sldId="265"/>
            <ac:spMk id="2" creationId="{F23806C8-6538-4ED1-8CC8-A0F59504AD11}"/>
          </ac:spMkLst>
        </pc:spChg>
        <pc:spChg chg="mod">
          <ac:chgData name="Billy" userId="836a0f2b5ce62eec" providerId="LiveId" clId="{F99DDB15-7598-4632-BC3F-5DCC655F8916}" dt="2021-05-22T09:13:02.094" v="4180" actId="20577"/>
          <ac:spMkLst>
            <pc:docMk/>
            <pc:sldMk cId="952348528" sldId="265"/>
            <ac:spMk id="3" creationId="{143ABAF3-CFDB-4C1B-8704-09A3CD24AE09}"/>
          </ac:spMkLst>
        </pc:spChg>
        <pc:spChg chg="add del">
          <ac:chgData name="Billy" userId="836a0f2b5ce62eec" providerId="LiveId" clId="{F99DDB15-7598-4632-BC3F-5DCC655F8916}" dt="2021-05-22T06:29:30.338" v="223"/>
          <ac:spMkLst>
            <pc:docMk/>
            <pc:sldMk cId="952348528" sldId="265"/>
            <ac:spMk id="4" creationId="{02883613-420E-415F-BD27-B4478F21D000}"/>
          </ac:spMkLst>
        </pc:spChg>
        <pc:spChg chg="add del mod">
          <ac:chgData name="Billy" userId="836a0f2b5ce62eec" providerId="LiveId" clId="{F99DDB15-7598-4632-BC3F-5DCC655F8916}" dt="2021-05-22T06:36:48.292" v="549" actId="478"/>
          <ac:spMkLst>
            <pc:docMk/>
            <pc:sldMk cId="952348528" sldId="265"/>
            <ac:spMk id="4" creationId="{C0B2A1B4-C7E2-467F-9FAF-53B038FF3379}"/>
          </ac:spMkLst>
        </pc:spChg>
        <pc:spChg chg="add del mod">
          <ac:chgData name="Billy" userId="836a0f2b5ce62eec" providerId="LiveId" clId="{F99DDB15-7598-4632-BC3F-5DCC655F8916}" dt="2021-05-22T06:29:58.682" v="231" actId="767"/>
          <ac:spMkLst>
            <pc:docMk/>
            <pc:sldMk cId="952348528" sldId="265"/>
            <ac:spMk id="5" creationId="{7A5B7191-3C1C-4F9C-B3DE-D0C57D41D99E}"/>
          </ac:spMkLst>
        </pc:spChg>
        <pc:spChg chg="add del mod">
          <ac:chgData name="Billy" userId="836a0f2b5ce62eec" providerId="LiveId" clId="{F99DDB15-7598-4632-BC3F-5DCC655F8916}" dt="2021-05-22T06:36:48.780" v="550" actId="478"/>
          <ac:spMkLst>
            <pc:docMk/>
            <pc:sldMk cId="952348528" sldId="265"/>
            <ac:spMk id="5" creationId="{C6BCB81B-48A1-44AD-87DD-6F98C861239B}"/>
          </ac:spMkLst>
        </pc:spChg>
        <pc:spChg chg="add del mod">
          <ac:chgData name="Billy" userId="836a0f2b5ce62eec" providerId="LiveId" clId="{F99DDB15-7598-4632-BC3F-5DCC655F8916}" dt="2021-05-22T06:34:28.686" v="291"/>
          <ac:spMkLst>
            <pc:docMk/>
            <pc:sldMk cId="952348528" sldId="265"/>
            <ac:spMk id="6" creationId="{083CFDAC-EB01-4AAE-BC5F-BE2AFEE2B74C}"/>
          </ac:spMkLst>
        </pc:spChg>
        <pc:spChg chg="add del">
          <ac:chgData name="Billy" userId="836a0f2b5ce62eec" providerId="LiveId" clId="{F99DDB15-7598-4632-BC3F-5DCC655F8916}" dt="2021-05-22T06:29:34.968" v="226"/>
          <ac:spMkLst>
            <pc:docMk/>
            <pc:sldMk cId="952348528" sldId="265"/>
            <ac:spMk id="6" creationId="{15CFF9AB-3621-4169-954F-A49487C40735}"/>
          </ac:spMkLst>
        </pc:spChg>
        <pc:spChg chg="add del">
          <ac:chgData name="Billy" userId="836a0f2b5ce62eec" providerId="LiveId" clId="{F99DDB15-7598-4632-BC3F-5DCC655F8916}" dt="2021-05-22T06:29:58.177" v="230"/>
          <ac:spMkLst>
            <pc:docMk/>
            <pc:sldMk cId="952348528" sldId="265"/>
            <ac:spMk id="7" creationId="{1224E4D3-4AA9-4EA2-9049-8038C90A5720}"/>
          </ac:spMkLst>
        </pc:spChg>
        <pc:spChg chg="add del mod">
          <ac:chgData name="Billy" userId="836a0f2b5ce62eec" providerId="LiveId" clId="{F99DDB15-7598-4632-BC3F-5DCC655F8916}" dt="2021-05-22T06:36:49.340" v="551" actId="478"/>
          <ac:spMkLst>
            <pc:docMk/>
            <pc:sldMk cId="952348528" sldId="265"/>
            <ac:spMk id="7" creationId="{6FF8DF85-3922-47FB-8BA9-C4D656DC5B29}"/>
          </ac:spMkLst>
        </pc:spChg>
        <pc:spChg chg="add del">
          <ac:chgData name="Billy" userId="836a0f2b5ce62eec" providerId="LiveId" clId="{F99DDB15-7598-4632-BC3F-5DCC655F8916}" dt="2021-05-22T06:37:06.403" v="555" actId="478"/>
          <ac:spMkLst>
            <pc:docMk/>
            <pc:sldMk cId="952348528" sldId="265"/>
            <ac:spMk id="8" creationId="{CCFD2B73-CC0E-49DD-8612-AEA894805819}"/>
          </ac:spMkLst>
        </pc:spChg>
        <pc:spChg chg="add mod">
          <ac:chgData name="Billy" userId="836a0f2b5ce62eec" providerId="LiveId" clId="{F99DDB15-7598-4632-BC3F-5DCC655F8916}" dt="2021-05-22T06:50:20.758" v="1005" actId="1582"/>
          <ac:spMkLst>
            <pc:docMk/>
            <pc:sldMk cId="952348528" sldId="265"/>
            <ac:spMk id="9" creationId="{0A04A152-9DCE-49E6-96A5-E4E490C06BC1}"/>
          </ac:spMkLst>
        </pc:spChg>
        <pc:spChg chg="add mod">
          <ac:chgData name="Billy" userId="836a0f2b5ce62eec" providerId="LiveId" clId="{F99DDB15-7598-4632-BC3F-5DCC655F8916}" dt="2021-05-22T06:50:20.758" v="1005" actId="1582"/>
          <ac:spMkLst>
            <pc:docMk/>
            <pc:sldMk cId="952348528" sldId="265"/>
            <ac:spMk id="10" creationId="{F4AADBA2-A543-4A0C-907F-69D692BDC3C1}"/>
          </ac:spMkLst>
        </pc:spChg>
        <pc:spChg chg="add mod">
          <ac:chgData name="Billy" userId="836a0f2b5ce62eec" providerId="LiveId" clId="{F99DDB15-7598-4632-BC3F-5DCC655F8916}" dt="2021-05-22T06:50:20.758" v="1005" actId="1582"/>
          <ac:spMkLst>
            <pc:docMk/>
            <pc:sldMk cId="952348528" sldId="265"/>
            <ac:spMk id="11" creationId="{EC1D338E-EE9D-4AED-B470-6933ECACF65C}"/>
          </ac:spMkLst>
        </pc:spChg>
      </pc:sldChg>
      <pc:sldChg chg="addSp modSp new mod">
        <pc:chgData name="Billy" userId="836a0f2b5ce62eec" providerId="LiveId" clId="{F99DDB15-7598-4632-BC3F-5DCC655F8916}" dt="2021-05-22T07:24:10.219" v="1350" actId="20577"/>
        <pc:sldMkLst>
          <pc:docMk/>
          <pc:sldMk cId="480949630" sldId="266"/>
        </pc:sldMkLst>
        <pc:spChg chg="mod">
          <ac:chgData name="Billy" userId="836a0f2b5ce62eec" providerId="LiveId" clId="{F99DDB15-7598-4632-BC3F-5DCC655F8916}" dt="2021-05-22T07:24:10.219" v="1350" actId="20577"/>
          <ac:spMkLst>
            <pc:docMk/>
            <pc:sldMk cId="480949630" sldId="266"/>
            <ac:spMk id="2" creationId="{7966D181-10DA-46FC-9668-705298B3E4C3}"/>
          </ac:spMkLst>
        </pc:spChg>
        <pc:spChg chg="mod">
          <ac:chgData name="Billy" userId="836a0f2b5ce62eec" providerId="LiveId" clId="{F99DDB15-7598-4632-BC3F-5DCC655F8916}" dt="2021-05-22T06:42:28.769" v="645" actId="313"/>
          <ac:spMkLst>
            <pc:docMk/>
            <pc:sldMk cId="480949630" sldId="266"/>
            <ac:spMk id="3" creationId="{B1BFECD0-6AEA-4398-B0E8-29EB983BE5FA}"/>
          </ac:spMkLst>
        </pc:spChg>
        <pc:spChg chg="add mod">
          <ac:chgData name="Billy" userId="836a0f2b5ce62eec" providerId="LiveId" clId="{F99DDB15-7598-4632-BC3F-5DCC655F8916}" dt="2021-05-22T06:50:35.008" v="1007" actId="1582"/>
          <ac:spMkLst>
            <pc:docMk/>
            <pc:sldMk cId="480949630" sldId="266"/>
            <ac:spMk id="6" creationId="{38FBEE64-8AB9-4F7D-B01D-F38E9B381FAB}"/>
          </ac:spMkLst>
        </pc:spChg>
        <pc:spChg chg="add mod">
          <ac:chgData name="Billy" userId="836a0f2b5ce62eec" providerId="LiveId" clId="{F99DDB15-7598-4632-BC3F-5DCC655F8916}" dt="2021-05-22T06:46:18.346" v="991" actId="1076"/>
          <ac:spMkLst>
            <pc:docMk/>
            <pc:sldMk cId="480949630" sldId="266"/>
            <ac:spMk id="7" creationId="{16525286-5AC0-4C2A-B709-87281D454E77}"/>
          </ac:spMkLst>
        </pc:spChg>
        <pc:picChg chg="add mod">
          <ac:chgData name="Billy" userId="836a0f2b5ce62eec" providerId="LiveId" clId="{F99DDB15-7598-4632-BC3F-5DCC655F8916}" dt="2021-05-22T06:43:52.501" v="650" actId="1076"/>
          <ac:picMkLst>
            <pc:docMk/>
            <pc:sldMk cId="480949630" sldId="266"/>
            <ac:picMk id="5" creationId="{97F98B55-3933-417D-874F-755D5E1D1BAC}"/>
          </ac:picMkLst>
        </pc:picChg>
      </pc:sldChg>
      <pc:sldChg chg="addSp delSp modSp new mod">
        <pc:chgData name="Billy" userId="836a0f2b5ce62eec" providerId="LiveId" clId="{F99DDB15-7598-4632-BC3F-5DCC655F8916}" dt="2021-05-22T07:41:28.633" v="1501" actId="1076"/>
        <pc:sldMkLst>
          <pc:docMk/>
          <pc:sldMk cId="1635762715" sldId="267"/>
        </pc:sldMkLst>
        <pc:spChg chg="mod">
          <ac:chgData name="Billy" userId="836a0f2b5ce62eec" providerId="LiveId" clId="{F99DDB15-7598-4632-BC3F-5DCC655F8916}" dt="2021-05-22T07:35:39.695" v="1446" actId="20577"/>
          <ac:spMkLst>
            <pc:docMk/>
            <pc:sldMk cId="1635762715" sldId="267"/>
            <ac:spMk id="2" creationId="{8DCDE5D3-3AC0-40BB-8EC3-134117C90422}"/>
          </ac:spMkLst>
        </pc:spChg>
        <pc:spChg chg="mod">
          <ac:chgData name="Billy" userId="836a0f2b5ce62eec" providerId="LiveId" clId="{F99DDB15-7598-4632-BC3F-5DCC655F8916}" dt="2021-05-22T07:41:22.633" v="1499" actId="14100"/>
          <ac:spMkLst>
            <pc:docMk/>
            <pc:sldMk cId="1635762715" sldId="267"/>
            <ac:spMk id="3" creationId="{95E4B67C-410C-42E0-97CC-B48641C10C50}"/>
          </ac:spMkLst>
        </pc:spChg>
        <pc:spChg chg="add mod">
          <ac:chgData name="Billy" userId="836a0f2b5ce62eec" providerId="LiveId" clId="{F99DDB15-7598-4632-BC3F-5DCC655F8916}" dt="2021-05-22T07:35:45.616" v="1455" actId="20577"/>
          <ac:spMkLst>
            <pc:docMk/>
            <pc:sldMk cId="1635762715" sldId="267"/>
            <ac:spMk id="4" creationId="{A5BB964B-4546-455A-9A63-83122B510564}"/>
          </ac:spMkLst>
        </pc:spChg>
        <pc:spChg chg="add mod">
          <ac:chgData name="Billy" userId="836a0f2b5ce62eec" providerId="LiveId" clId="{F99DDB15-7598-4632-BC3F-5DCC655F8916}" dt="2021-05-22T07:39:19.899" v="1494" actId="207"/>
          <ac:spMkLst>
            <pc:docMk/>
            <pc:sldMk cId="1635762715" sldId="267"/>
            <ac:spMk id="5" creationId="{1F30598C-5975-4BCD-B764-E2CD1DC92AE5}"/>
          </ac:spMkLst>
        </pc:spChg>
        <pc:spChg chg="add del">
          <ac:chgData name="Billy" userId="836a0f2b5ce62eec" providerId="LiveId" clId="{F99DDB15-7598-4632-BC3F-5DCC655F8916}" dt="2021-05-22T07:37:59.882" v="1473"/>
          <ac:spMkLst>
            <pc:docMk/>
            <pc:sldMk cId="1635762715" sldId="267"/>
            <ac:spMk id="6" creationId="{F9F299D3-E2AD-4B27-A786-AE41932C9200}"/>
          </ac:spMkLst>
        </pc:spChg>
        <pc:spChg chg="add mod">
          <ac:chgData name="Billy" userId="836a0f2b5ce62eec" providerId="LiveId" clId="{F99DDB15-7598-4632-BC3F-5DCC655F8916}" dt="2021-05-22T07:38:58.390" v="1492" actId="1076"/>
          <ac:spMkLst>
            <pc:docMk/>
            <pc:sldMk cId="1635762715" sldId="267"/>
            <ac:spMk id="7" creationId="{F5B0232C-A0AB-44E5-AF7A-BD9338FCDE07}"/>
          </ac:spMkLst>
        </pc:spChg>
        <pc:picChg chg="add mod">
          <ac:chgData name="Billy" userId="836a0f2b5ce62eec" providerId="LiveId" clId="{F99DDB15-7598-4632-BC3F-5DCC655F8916}" dt="2021-05-22T07:41:28.633" v="1501" actId="1076"/>
          <ac:picMkLst>
            <pc:docMk/>
            <pc:sldMk cId="1635762715" sldId="267"/>
            <ac:picMk id="6147" creationId="{F8DD0D37-5F17-456A-8EB4-DF0769F2D3CD}"/>
          </ac:picMkLst>
        </pc:picChg>
      </pc:sldChg>
      <pc:sldChg chg="addSp delSp modSp new mod">
        <pc:chgData name="Billy" userId="836a0f2b5ce62eec" providerId="LiveId" clId="{F99DDB15-7598-4632-BC3F-5DCC655F8916}" dt="2021-05-22T08:59:12.123" v="3511" actId="478"/>
        <pc:sldMkLst>
          <pc:docMk/>
          <pc:sldMk cId="1218204168" sldId="268"/>
        </pc:sldMkLst>
        <pc:spChg chg="del mod">
          <ac:chgData name="Billy" userId="836a0f2b5ce62eec" providerId="LiveId" clId="{F99DDB15-7598-4632-BC3F-5DCC655F8916}" dt="2021-05-22T08:12:05.327" v="1520" actId="478"/>
          <ac:spMkLst>
            <pc:docMk/>
            <pc:sldMk cId="1218204168" sldId="268"/>
            <ac:spMk id="2" creationId="{B2E0B852-55F3-4340-B446-76CE8341A74B}"/>
          </ac:spMkLst>
        </pc:spChg>
        <pc:spChg chg="del">
          <ac:chgData name="Billy" userId="836a0f2b5ce62eec" providerId="LiveId" clId="{F99DDB15-7598-4632-BC3F-5DCC655F8916}" dt="2021-05-22T08:10:58.948" v="1511" actId="478"/>
          <ac:spMkLst>
            <pc:docMk/>
            <pc:sldMk cId="1218204168" sldId="268"/>
            <ac:spMk id="3" creationId="{BE7707AF-C5C8-4C77-8ABE-28ACC4962114}"/>
          </ac:spMkLst>
        </pc:spChg>
        <pc:spChg chg="add mod">
          <ac:chgData name="Billy" userId="836a0f2b5ce62eec" providerId="LiveId" clId="{F99DDB15-7598-4632-BC3F-5DCC655F8916}" dt="2021-05-22T08:12:19.449" v="1524" actId="1076"/>
          <ac:spMkLst>
            <pc:docMk/>
            <pc:sldMk cId="1218204168" sldId="268"/>
            <ac:spMk id="4" creationId="{3A062D3E-2F69-48E7-970F-1EF7B5DE466C}"/>
          </ac:spMkLst>
        </pc:spChg>
        <pc:spChg chg="add del mod">
          <ac:chgData name="Billy" userId="836a0f2b5ce62eec" providerId="LiveId" clId="{F99DDB15-7598-4632-BC3F-5DCC655F8916}" dt="2021-05-22T08:12:06.636" v="1521" actId="478"/>
          <ac:spMkLst>
            <pc:docMk/>
            <pc:sldMk cId="1218204168" sldId="268"/>
            <ac:spMk id="6" creationId="{DB928C4F-2503-4D14-8080-8857B719A243}"/>
          </ac:spMkLst>
        </pc:spChg>
        <pc:spChg chg="add del mod">
          <ac:chgData name="Billy" userId="836a0f2b5ce62eec" providerId="LiveId" clId="{F99DDB15-7598-4632-BC3F-5DCC655F8916}" dt="2021-05-22T08:59:12.123" v="3511" actId="478"/>
          <ac:spMkLst>
            <pc:docMk/>
            <pc:sldMk cId="1218204168" sldId="268"/>
            <ac:spMk id="7" creationId="{E376318F-53E8-43C6-91B5-310C996A3B37}"/>
          </ac:spMkLst>
        </pc:spChg>
      </pc:sldChg>
      <pc:sldChg chg="modSp new mod modShow modNotesTx">
        <pc:chgData name="Billy" userId="836a0f2b5ce62eec" providerId="LiveId" clId="{F99DDB15-7598-4632-BC3F-5DCC655F8916}" dt="2021-05-22T09:17:52.373" v="4243" actId="20577"/>
        <pc:sldMkLst>
          <pc:docMk/>
          <pc:sldMk cId="3684520334" sldId="269"/>
        </pc:sldMkLst>
        <pc:spChg chg="mod">
          <ac:chgData name="Billy" userId="836a0f2b5ce62eec" providerId="LiveId" clId="{F99DDB15-7598-4632-BC3F-5DCC655F8916}" dt="2021-05-22T08:43:38.048" v="2475" actId="20577"/>
          <ac:spMkLst>
            <pc:docMk/>
            <pc:sldMk cId="3684520334" sldId="269"/>
            <ac:spMk id="2" creationId="{0EF97C08-E508-411A-A6B7-C1A6A1D541AA}"/>
          </ac:spMkLst>
        </pc:spChg>
        <pc:spChg chg="mod">
          <ac:chgData name="Billy" userId="836a0f2b5ce62eec" providerId="LiveId" clId="{F99DDB15-7598-4632-BC3F-5DCC655F8916}" dt="2021-05-22T09:17:33.536" v="4184" actId="20577"/>
          <ac:spMkLst>
            <pc:docMk/>
            <pc:sldMk cId="3684520334" sldId="269"/>
            <ac:spMk id="3" creationId="{DCB58A66-9F02-46A2-9870-FC4C18C6FCC6}"/>
          </ac:spMkLst>
        </pc:spChg>
      </pc:sldChg>
      <pc:sldChg chg="modSp new del mod">
        <pc:chgData name="Billy" userId="836a0f2b5ce62eec" providerId="LiveId" clId="{F99DDB15-7598-4632-BC3F-5DCC655F8916}" dt="2021-05-22T09:11:24.189" v="4010" actId="47"/>
        <pc:sldMkLst>
          <pc:docMk/>
          <pc:sldMk cId="2237996143" sldId="270"/>
        </pc:sldMkLst>
        <pc:spChg chg="mod">
          <ac:chgData name="Billy" userId="836a0f2b5ce62eec" providerId="LiveId" clId="{F99DDB15-7598-4632-BC3F-5DCC655F8916}" dt="2021-05-22T08:14:01.443" v="1558" actId="20577"/>
          <ac:spMkLst>
            <pc:docMk/>
            <pc:sldMk cId="2237996143" sldId="270"/>
            <ac:spMk id="2" creationId="{030D40F8-9479-42BC-8401-DFAD5039DB43}"/>
          </ac:spMkLst>
        </pc:spChg>
      </pc:sldChg>
      <pc:sldChg chg="addSp delSp modSp new mod">
        <pc:chgData name="Billy" userId="836a0f2b5ce62eec" providerId="LiveId" clId="{F99DDB15-7598-4632-BC3F-5DCC655F8916}" dt="2021-05-22T08:48:25.902" v="2524" actId="1076"/>
        <pc:sldMkLst>
          <pc:docMk/>
          <pc:sldMk cId="438913815" sldId="271"/>
        </pc:sldMkLst>
        <pc:spChg chg="mod">
          <ac:chgData name="Billy" userId="836a0f2b5ce62eec" providerId="LiveId" clId="{F99DDB15-7598-4632-BC3F-5DCC655F8916}" dt="2021-05-22T08:48:14.503" v="2520" actId="20577"/>
          <ac:spMkLst>
            <pc:docMk/>
            <pc:sldMk cId="438913815" sldId="271"/>
            <ac:spMk id="2" creationId="{7585BF92-EED6-48FB-87D7-27A2C0E8265A}"/>
          </ac:spMkLst>
        </pc:spChg>
        <pc:spChg chg="del">
          <ac:chgData name="Billy" userId="836a0f2b5ce62eec" providerId="LiveId" clId="{F99DDB15-7598-4632-BC3F-5DCC655F8916}" dt="2021-05-22T08:48:17.567" v="2521" actId="478"/>
          <ac:spMkLst>
            <pc:docMk/>
            <pc:sldMk cId="438913815" sldId="271"/>
            <ac:spMk id="3" creationId="{CAC03D4A-127B-4471-823E-9CBDA5C4AB0C}"/>
          </ac:spMkLst>
        </pc:spChg>
        <pc:picChg chg="add mod">
          <ac:chgData name="Billy" userId="836a0f2b5ce62eec" providerId="LiveId" clId="{F99DDB15-7598-4632-BC3F-5DCC655F8916}" dt="2021-05-22T08:48:25.902" v="2524" actId="1076"/>
          <ac:picMkLst>
            <pc:docMk/>
            <pc:sldMk cId="438913815" sldId="271"/>
            <ac:picMk id="5" creationId="{2B84125C-1471-471D-8781-886631B6ABEC}"/>
          </ac:picMkLst>
        </pc:picChg>
      </pc:sldChg>
      <pc:sldChg chg="new del">
        <pc:chgData name="Billy" userId="836a0f2b5ce62eec" providerId="LiveId" clId="{F99DDB15-7598-4632-BC3F-5DCC655F8916}" dt="2021-05-22T08:43:18.026" v="2451" actId="680"/>
        <pc:sldMkLst>
          <pc:docMk/>
          <pc:sldMk cId="2053325568" sldId="271"/>
        </pc:sldMkLst>
      </pc:sldChg>
      <pc:sldChg chg="delSp modSp add del mod">
        <pc:chgData name="Billy" userId="836a0f2b5ce62eec" providerId="LiveId" clId="{F99DDB15-7598-4632-BC3F-5DCC655F8916}" dt="2021-05-22T09:19:42.883" v="4377" actId="47"/>
        <pc:sldMkLst>
          <pc:docMk/>
          <pc:sldMk cId="1301710618" sldId="272"/>
        </pc:sldMkLst>
        <pc:spChg chg="mod">
          <ac:chgData name="Billy" userId="836a0f2b5ce62eec" providerId="LiveId" clId="{F99DDB15-7598-4632-BC3F-5DCC655F8916}" dt="2021-05-22T08:48:41.863" v="2529" actId="20577"/>
          <ac:spMkLst>
            <pc:docMk/>
            <pc:sldMk cId="1301710618" sldId="272"/>
            <ac:spMk id="2" creationId="{7585BF92-EED6-48FB-87D7-27A2C0E8265A}"/>
          </ac:spMkLst>
        </pc:spChg>
        <pc:picChg chg="del">
          <ac:chgData name="Billy" userId="836a0f2b5ce62eec" providerId="LiveId" clId="{F99DDB15-7598-4632-BC3F-5DCC655F8916}" dt="2021-05-22T08:48:56.126" v="2531" actId="478"/>
          <ac:picMkLst>
            <pc:docMk/>
            <pc:sldMk cId="1301710618" sldId="272"/>
            <ac:picMk id="5" creationId="{2B84125C-1471-471D-8781-886631B6ABEC}"/>
          </ac:picMkLst>
        </pc:picChg>
      </pc:sldChg>
      <pc:sldChg chg="addSp delSp modSp new mod">
        <pc:chgData name="Billy" userId="836a0f2b5ce62eec" providerId="LiveId" clId="{F99DDB15-7598-4632-BC3F-5DCC655F8916}" dt="2021-05-22T08:58:11.324" v="3419" actId="20577"/>
        <pc:sldMkLst>
          <pc:docMk/>
          <pc:sldMk cId="3792014544" sldId="273"/>
        </pc:sldMkLst>
        <pc:spChg chg="mod">
          <ac:chgData name="Billy" userId="836a0f2b5ce62eec" providerId="LiveId" clId="{F99DDB15-7598-4632-BC3F-5DCC655F8916}" dt="2021-05-22T08:52:13.797" v="2801" actId="20577"/>
          <ac:spMkLst>
            <pc:docMk/>
            <pc:sldMk cId="3792014544" sldId="273"/>
            <ac:spMk id="2" creationId="{24D6A12D-A123-4108-A45F-EBB8764F316F}"/>
          </ac:spMkLst>
        </pc:spChg>
        <pc:spChg chg="mod">
          <ac:chgData name="Billy" userId="836a0f2b5ce62eec" providerId="LiveId" clId="{F99DDB15-7598-4632-BC3F-5DCC655F8916}" dt="2021-05-22T08:56:18.957" v="3163" actId="20577"/>
          <ac:spMkLst>
            <pc:docMk/>
            <pc:sldMk cId="3792014544" sldId="273"/>
            <ac:spMk id="3" creationId="{3EF92358-5722-41CC-8E03-B93BF1C719F3}"/>
          </ac:spMkLst>
        </pc:spChg>
        <pc:spChg chg="add mod">
          <ac:chgData name="Billy" userId="836a0f2b5ce62eec" providerId="LiveId" clId="{F99DDB15-7598-4632-BC3F-5DCC655F8916}" dt="2021-05-22T08:58:11.324" v="3419" actId="20577"/>
          <ac:spMkLst>
            <pc:docMk/>
            <pc:sldMk cId="3792014544" sldId="273"/>
            <ac:spMk id="8" creationId="{F2244563-B0E3-4703-B6D6-D13A988E10D4}"/>
          </ac:spMkLst>
        </pc:spChg>
        <pc:picChg chg="add del mod">
          <ac:chgData name="Billy" userId="836a0f2b5ce62eec" providerId="LiveId" clId="{F99DDB15-7598-4632-BC3F-5DCC655F8916}" dt="2021-05-22T08:56:57.373" v="3164" actId="478"/>
          <ac:picMkLst>
            <pc:docMk/>
            <pc:sldMk cId="3792014544" sldId="273"/>
            <ac:picMk id="5" creationId="{ABA52613-A666-4D6E-9D55-FDD7954AC939}"/>
          </ac:picMkLst>
        </pc:picChg>
        <pc:picChg chg="add mod">
          <ac:chgData name="Billy" userId="836a0f2b5ce62eec" providerId="LiveId" clId="{F99DDB15-7598-4632-BC3F-5DCC655F8916}" dt="2021-05-22T08:57:02.123" v="3167" actId="1076"/>
          <ac:picMkLst>
            <pc:docMk/>
            <pc:sldMk cId="3792014544" sldId="273"/>
            <ac:picMk id="7" creationId="{9F1647B9-83B8-4643-899B-171F933995D9}"/>
          </ac:picMkLst>
        </pc:picChg>
      </pc:sldChg>
      <pc:sldChg chg="addSp delSp modSp add mod">
        <pc:chgData name="Billy" userId="836a0f2b5ce62eec" providerId="LiveId" clId="{F99DDB15-7598-4632-BC3F-5DCC655F8916}" dt="2021-05-22T09:08:02.720" v="3847" actId="1076"/>
        <pc:sldMkLst>
          <pc:docMk/>
          <pc:sldMk cId="490129977" sldId="274"/>
        </pc:sldMkLst>
        <pc:spChg chg="mod">
          <ac:chgData name="Billy" userId="836a0f2b5ce62eec" providerId="LiveId" clId="{F99DDB15-7598-4632-BC3F-5DCC655F8916}" dt="2021-05-22T08:58:33.100" v="3451" actId="20577"/>
          <ac:spMkLst>
            <pc:docMk/>
            <pc:sldMk cId="490129977" sldId="274"/>
            <ac:spMk id="2" creationId="{24D6A12D-A123-4108-A45F-EBB8764F316F}"/>
          </ac:spMkLst>
        </pc:spChg>
        <pc:spChg chg="mod">
          <ac:chgData name="Billy" userId="836a0f2b5ce62eec" providerId="LiveId" clId="{F99DDB15-7598-4632-BC3F-5DCC655F8916}" dt="2021-05-22T08:59:00.276" v="3510" actId="20577"/>
          <ac:spMkLst>
            <pc:docMk/>
            <pc:sldMk cId="490129977" sldId="274"/>
            <ac:spMk id="3" creationId="{3EF92358-5722-41CC-8E03-B93BF1C719F3}"/>
          </ac:spMkLst>
        </pc:spChg>
        <pc:spChg chg="add mod">
          <ac:chgData name="Billy" userId="836a0f2b5ce62eec" providerId="LiveId" clId="{F99DDB15-7598-4632-BC3F-5DCC655F8916}" dt="2021-05-22T09:08:02.720" v="3847" actId="1076"/>
          <ac:spMkLst>
            <pc:docMk/>
            <pc:sldMk cId="490129977" sldId="274"/>
            <ac:spMk id="8" creationId="{51593C77-3EA6-48A1-8F06-B1FF58F1C3FE}"/>
          </ac:spMkLst>
        </pc:spChg>
        <pc:spChg chg="add mod">
          <ac:chgData name="Billy" userId="836a0f2b5ce62eec" providerId="LiveId" clId="{F99DDB15-7598-4632-BC3F-5DCC655F8916}" dt="2021-05-22T09:08:00.225" v="3846" actId="1076"/>
          <ac:spMkLst>
            <pc:docMk/>
            <pc:sldMk cId="490129977" sldId="274"/>
            <ac:spMk id="9" creationId="{356791D8-63A3-4C39-AD32-192B7FCCFAF7}"/>
          </ac:spMkLst>
        </pc:spChg>
        <pc:picChg chg="del">
          <ac:chgData name="Billy" userId="836a0f2b5ce62eec" providerId="LiveId" clId="{F99DDB15-7598-4632-BC3F-5DCC655F8916}" dt="2021-05-22T08:58:16.364" v="3420" actId="478"/>
          <ac:picMkLst>
            <pc:docMk/>
            <pc:sldMk cId="490129977" sldId="274"/>
            <ac:picMk id="5" creationId="{ABA52613-A666-4D6E-9D55-FDD7954AC939}"/>
          </ac:picMkLst>
        </pc:picChg>
        <pc:picChg chg="add del mod">
          <ac:chgData name="Billy" userId="836a0f2b5ce62eec" providerId="LiveId" clId="{F99DDB15-7598-4632-BC3F-5DCC655F8916}" dt="2021-05-22T09:01:49.626" v="3512" actId="478"/>
          <ac:picMkLst>
            <pc:docMk/>
            <pc:sldMk cId="490129977" sldId="274"/>
            <ac:picMk id="6" creationId="{E046AFBA-85A6-485B-90DE-9B7751F6B261}"/>
          </ac:picMkLst>
        </pc:picChg>
        <pc:picChg chg="add mod">
          <ac:chgData name="Billy" userId="836a0f2b5ce62eec" providerId="LiveId" clId="{F99DDB15-7598-4632-BC3F-5DCC655F8916}" dt="2021-05-22T09:01:56.452" v="3517" actId="1076"/>
          <ac:picMkLst>
            <pc:docMk/>
            <pc:sldMk cId="490129977" sldId="274"/>
            <ac:picMk id="7" creationId="{661BCB1E-7F65-4740-BE49-8C8881423216}"/>
          </ac:picMkLst>
        </pc:picChg>
      </pc:sldChg>
      <pc:sldChg chg="addSp delSp modSp add mod">
        <pc:chgData name="Billy" userId="836a0f2b5ce62eec" providerId="LiveId" clId="{F99DDB15-7598-4632-BC3F-5DCC655F8916}" dt="2021-05-22T09:11:08.519" v="4009" actId="478"/>
        <pc:sldMkLst>
          <pc:docMk/>
          <pc:sldMk cId="3350630515" sldId="275"/>
        </pc:sldMkLst>
        <pc:spChg chg="mod">
          <ac:chgData name="Billy" userId="836a0f2b5ce62eec" providerId="LiveId" clId="{F99DDB15-7598-4632-BC3F-5DCC655F8916}" dt="2021-05-22T09:06:47.777" v="3782" actId="20577"/>
          <ac:spMkLst>
            <pc:docMk/>
            <pc:sldMk cId="3350630515" sldId="275"/>
            <ac:spMk id="2" creationId="{24D6A12D-A123-4108-A45F-EBB8764F316F}"/>
          </ac:spMkLst>
        </pc:spChg>
        <pc:spChg chg="mod">
          <ac:chgData name="Billy" userId="836a0f2b5ce62eec" providerId="LiveId" clId="{F99DDB15-7598-4632-BC3F-5DCC655F8916}" dt="2021-05-22T09:08:33.352" v="3889" actId="20577"/>
          <ac:spMkLst>
            <pc:docMk/>
            <pc:sldMk cId="3350630515" sldId="275"/>
            <ac:spMk id="3" creationId="{3EF92358-5722-41CC-8E03-B93BF1C719F3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4" creationId="{661BCB1E-7F65-4740-BE49-8C8881423216}"/>
          </ac:spMkLst>
        </pc:spChg>
        <pc:spChg chg="del mod">
          <ac:chgData name="Billy" userId="836a0f2b5ce62eec" providerId="LiveId" clId="{F99DDB15-7598-4632-BC3F-5DCC655F8916}" dt="2021-05-22T09:08:51.152" v="3891" actId="478"/>
          <ac:spMkLst>
            <pc:docMk/>
            <pc:sldMk cId="3350630515" sldId="275"/>
            <ac:spMk id="5" creationId="{661BCB1E-7F65-4740-BE49-8C8881423216}"/>
          </ac:spMkLst>
        </pc:spChg>
        <pc:spChg chg="del mod">
          <ac:chgData name="Billy" userId="836a0f2b5ce62eec" providerId="LiveId" clId="{F99DDB15-7598-4632-BC3F-5DCC655F8916}" dt="2021-05-22T09:08:51.152" v="3891" actId="478"/>
          <ac:spMkLst>
            <pc:docMk/>
            <pc:sldMk cId="3350630515" sldId="275"/>
            <ac:spMk id="6" creationId="{661BCB1E-7F65-4740-BE49-8C8881423216}"/>
          </ac:spMkLst>
        </pc:spChg>
        <pc:spChg chg="del mod">
          <ac:chgData name="Billy" userId="836a0f2b5ce62eec" providerId="LiveId" clId="{F99DDB15-7598-4632-BC3F-5DCC655F8916}" dt="2021-05-22T09:09:40.504" v="3899" actId="478"/>
          <ac:spMkLst>
            <pc:docMk/>
            <pc:sldMk cId="3350630515" sldId="275"/>
            <ac:spMk id="8" creationId="{51593C77-3EA6-48A1-8F06-B1FF58F1C3FE}"/>
          </ac:spMkLst>
        </pc:spChg>
        <pc:spChg chg="del">
          <ac:chgData name="Billy" userId="836a0f2b5ce62eec" providerId="LiveId" clId="{F99DDB15-7598-4632-BC3F-5DCC655F8916}" dt="2021-05-22T09:07:20.281" v="3843" actId="478"/>
          <ac:spMkLst>
            <pc:docMk/>
            <pc:sldMk cId="3350630515" sldId="275"/>
            <ac:spMk id="9" creationId="{356791D8-63A3-4C39-AD32-192B7FCCFAF7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10" creationId="{661BCB1E-7F65-4740-BE49-8C8881423216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11" creationId="{661BCB1E-7F65-4740-BE49-8C8881423216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13" creationId="{4B1B13EA-9AE0-4F66-B334-2F008B8F86E9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15" creationId="{17A3446E-3D89-4D76-AB07-82E0ACF247D4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16" creationId="{BA95BC48-30F4-42F8-9099-533AB6101273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17" creationId="{0EC2EBEA-6A42-4E19-93F9-7A26AE42D9DC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19" creationId="{B28D3053-9E59-457D-B03B-4139956F8C43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21" creationId="{5F0C71FD-43BB-4043-9EEF-21CD79EF903B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22" creationId="{9F2841EA-D000-4B9F-AA41-1FECB6640261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23" creationId="{245F17A9-4F9A-4567-B4E6-8707AE1F7567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25" creationId="{B56FC318-72A4-477D-8C5D-534D86628FE2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27" creationId="{EA5C62BF-5557-40CB-9E86-0E16E100DC37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28" creationId="{00EA7699-353E-4BAD-AAB8-F9837960EFD8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29" creationId="{650A8E5A-553A-4A4C-B7CF-479D36D32C55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31" creationId="{8FCF500E-30A8-4DBA-94FC-9D860EB68546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33" creationId="{BE167793-E419-461A-925B-2227F710E971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34" creationId="{4C526213-2BA9-458B-A355-1B08C94D6030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35" creationId="{EFFF4CFB-7E63-4676-BD81-70C67D7640EE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37" creationId="{D44F8E2C-360F-4323-AE5E-B0F223D1745D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39" creationId="{A9B71550-0359-4413-911E-1528F8725388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40" creationId="{3FDB70A6-4A18-47E5-8E17-95FB77B4B7F3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41" creationId="{A69DA9AB-E2CE-4732-8C6A-FCA577B6023F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43" creationId="{3C7EF04C-E32B-4809-995D-F374C1C3A48A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45" creationId="{B86B3A83-4684-4049-8AAD-CFD7F6558370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46" creationId="{77CFB79E-3BDD-4EF4-A60C-82E43FF1DB8B}"/>
          </ac:spMkLst>
        </pc:spChg>
        <pc:spChg chg="mod">
          <ac:chgData name="Billy" userId="836a0f2b5ce62eec" providerId="LiveId" clId="{F99DDB15-7598-4632-BC3F-5DCC655F8916}" dt="2021-05-22T09:08:47.312" v="3890" actId="27803"/>
          <ac:spMkLst>
            <pc:docMk/>
            <pc:sldMk cId="3350630515" sldId="275"/>
            <ac:spMk id="47" creationId="{4A246728-A87A-4026-A7FF-9B1194DA706A}"/>
          </ac:spMkLst>
        </pc:spChg>
        <pc:spChg chg="add del mod">
          <ac:chgData name="Billy" userId="836a0f2b5ce62eec" providerId="LiveId" clId="{F99DDB15-7598-4632-BC3F-5DCC655F8916}" dt="2021-05-22T09:11:08.519" v="4009" actId="478"/>
          <ac:spMkLst>
            <pc:docMk/>
            <pc:sldMk cId="3350630515" sldId="275"/>
            <ac:spMk id="48" creationId="{DDB1C0CD-654F-4A74-B60C-EDF83AFDBE93}"/>
          </ac:spMkLst>
        </pc:spChg>
        <pc:spChg chg="add del mod">
          <ac:chgData name="Billy" userId="836a0f2b5ce62eec" providerId="LiveId" clId="{F99DDB15-7598-4632-BC3F-5DCC655F8916}" dt="2021-05-22T09:09:35.531" v="3898"/>
          <ac:spMkLst>
            <pc:docMk/>
            <pc:sldMk cId="3350630515" sldId="275"/>
            <ac:spMk id="49" creationId="{62D33614-F3D4-414A-B5EB-B59E238ED43D}"/>
          </ac:spMkLst>
        </pc:spChg>
        <pc:grpChg chg="del mod">
          <ac:chgData name="Billy" userId="836a0f2b5ce62eec" providerId="LiveId" clId="{F99DDB15-7598-4632-BC3F-5DCC655F8916}" dt="2021-05-22T09:08:53.423" v="3894" actId="478"/>
          <ac:grpSpMkLst>
            <pc:docMk/>
            <pc:sldMk cId="3350630515" sldId="275"/>
            <ac:grpSpMk id="12" creationId="{72CF2F9B-85A4-4DB1-93C1-1D1DE3E6890E}"/>
          </ac:grpSpMkLst>
        </pc:grpChg>
        <pc:grpChg chg="mod">
          <ac:chgData name="Billy" userId="836a0f2b5ce62eec" providerId="LiveId" clId="{F99DDB15-7598-4632-BC3F-5DCC655F8916}" dt="2021-05-22T09:08:47.312" v="3890" actId="27803"/>
          <ac:grpSpMkLst>
            <pc:docMk/>
            <pc:sldMk cId="3350630515" sldId="275"/>
            <ac:grpSpMk id="14" creationId="{2699602F-057A-44EE-B4E0-2EE9E377233A}"/>
          </ac:grpSpMkLst>
        </pc:grpChg>
        <pc:grpChg chg="del mod">
          <ac:chgData name="Billy" userId="836a0f2b5ce62eec" providerId="LiveId" clId="{F99DDB15-7598-4632-BC3F-5DCC655F8916}" dt="2021-05-22T09:08:53.080" v="3893" actId="478"/>
          <ac:grpSpMkLst>
            <pc:docMk/>
            <pc:sldMk cId="3350630515" sldId="275"/>
            <ac:grpSpMk id="18" creationId="{0A95C405-9BD7-4902-9DD6-8D1BF7625E4C}"/>
          </ac:grpSpMkLst>
        </pc:grpChg>
        <pc:grpChg chg="mod">
          <ac:chgData name="Billy" userId="836a0f2b5ce62eec" providerId="LiveId" clId="{F99DDB15-7598-4632-BC3F-5DCC655F8916}" dt="2021-05-22T09:08:47.312" v="3890" actId="27803"/>
          <ac:grpSpMkLst>
            <pc:docMk/>
            <pc:sldMk cId="3350630515" sldId="275"/>
            <ac:grpSpMk id="20" creationId="{D5AC3E46-3FB3-487B-87EE-21696C6D0469}"/>
          </ac:grpSpMkLst>
        </pc:grpChg>
        <pc:grpChg chg="del mod">
          <ac:chgData name="Billy" userId="836a0f2b5ce62eec" providerId="LiveId" clId="{F99DDB15-7598-4632-BC3F-5DCC655F8916}" dt="2021-05-22T09:08:52.296" v="3892" actId="478"/>
          <ac:grpSpMkLst>
            <pc:docMk/>
            <pc:sldMk cId="3350630515" sldId="275"/>
            <ac:grpSpMk id="24" creationId="{B0ABE7C5-4003-4A21-814B-A271E8FD0312}"/>
          </ac:grpSpMkLst>
        </pc:grpChg>
        <pc:grpChg chg="mod">
          <ac:chgData name="Billy" userId="836a0f2b5ce62eec" providerId="LiveId" clId="{F99DDB15-7598-4632-BC3F-5DCC655F8916}" dt="2021-05-22T09:08:47.312" v="3890" actId="27803"/>
          <ac:grpSpMkLst>
            <pc:docMk/>
            <pc:sldMk cId="3350630515" sldId="275"/>
            <ac:grpSpMk id="26" creationId="{5ABA3198-E9D2-45D8-A93C-05E7753AC816}"/>
          </ac:grpSpMkLst>
        </pc:grpChg>
        <pc:grpChg chg="mod">
          <ac:chgData name="Billy" userId="836a0f2b5ce62eec" providerId="LiveId" clId="{F99DDB15-7598-4632-BC3F-5DCC655F8916}" dt="2021-05-22T09:08:47.312" v="3890" actId="27803"/>
          <ac:grpSpMkLst>
            <pc:docMk/>
            <pc:sldMk cId="3350630515" sldId="275"/>
            <ac:grpSpMk id="30" creationId="{16ED09EF-47AF-4EB2-AE6C-F1CADDFFE3B9}"/>
          </ac:grpSpMkLst>
        </pc:grpChg>
        <pc:grpChg chg="mod">
          <ac:chgData name="Billy" userId="836a0f2b5ce62eec" providerId="LiveId" clId="{F99DDB15-7598-4632-BC3F-5DCC655F8916}" dt="2021-05-22T09:08:47.312" v="3890" actId="27803"/>
          <ac:grpSpMkLst>
            <pc:docMk/>
            <pc:sldMk cId="3350630515" sldId="275"/>
            <ac:grpSpMk id="32" creationId="{1E8520F0-F0AC-4A03-8C19-58FAF0149915}"/>
          </ac:grpSpMkLst>
        </pc:grpChg>
        <pc:grpChg chg="mod">
          <ac:chgData name="Billy" userId="836a0f2b5ce62eec" providerId="LiveId" clId="{F99DDB15-7598-4632-BC3F-5DCC655F8916}" dt="2021-05-22T09:08:47.312" v="3890" actId="27803"/>
          <ac:grpSpMkLst>
            <pc:docMk/>
            <pc:sldMk cId="3350630515" sldId="275"/>
            <ac:grpSpMk id="36" creationId="{2C2DB06E-8A16-4194-83CF-7F15BAFFD874}"/>
          </ac:grpSpMkLst>
        </pc:grpChg>
        <pc:grpChg chg="mod">
          <ac:chgData name="Billy" userId="836a0f2b5ce62eec" providerId="LiveId" clId="{F99DDB15-7598-4632-BC3F-5DCC655F8916}" dt="2021-05-22T09:08:47.312" v="3890" actId="27803"/>
          <ac:grpSpMkLst>
            <pc:docMk/>
            <pc:sldMk cId="3350630515" sldId="275"/>
            <ac:grpSpMk id="38" creationId="{0C4BFC70-5B7A-49D3-8341-3EC7326147DE}"/>
          </ac:grpSpMkLst>
        </pc:grpChg>
        <pc:grpChg chg="mod">
          <ac:chgData name="Billy" userId="836a0f2b5ce62eec" providerId="LiveId" clId="{F99DDB15-7598-4632-BC3F-5DCC655F8916}" dt="2021-05-22T09:08:47.312" v="3890" actId="27803"/>
          <ac:grpSpMkLst>
            <pc:docMk/>
            <pc:sldMk cId="3350630515" sldId="275"/>
            <ac:grpSpMk id="42" creationId="{7F400BA8-4763-444C-8474-DAFAA2D667CA}"/>
          </ac:grpSpMkLst>
        </pc:grpChg>
        <pc:grpChg chg="mod">
          <ac:chgData name="Billy" userId="836a0f2b5ce62eec" providerId="LiveId" clId="{F99DDB15-7598-4632-BC3F-5DCC655F8916}" dt="2021-05-22T09:08:47.312" v="3890" actId="27803"/>
          <ac:grpSpMkLst>
            <pc:docMk/>
            <pc:sldMk cId="3350630515" sldId="275"/>
            <ac:grpSpMk id="44" creationId="{DC0DF2F5-9D5F-4CE2-B285-996711FBD802}"/>
          </ac:grpSpMkLst>
        </pc:grpChg>
        <pc:picChg chg="del">
          <ac:chgData name="Billy" userId="836a0f2b5ce62eec" providerId="LiveId" clId="{F99DDB15-7598-4632-BC3F-5DCC655F8916}" dt="2021-05-22T09:08:47.312" v="3890" actId="27803"/>
          <ac:picMkLst>
            <pc:docMk/>
            <pc:sldMk cId="3350630515" sldId="275"/>
            <ac:picMk id="7" creationId="{661BCB1E-7F65-4740-BE49-8C8881423216}"/>
          </ac:picMkLst>
        </pc:picChg>
      </pc:sldChg>
      <pc:sldChg chg="add">
        <pc:chgData name="Billy" userId="836a0f2b5ce62eec" providerId="LiveId" clId="{F99DDB15-7598-4632-BC3F-5DCC655F8916}" dt="2021-05-22T09:11:05.150" v="4008"/>
        <pc:sldMkLst>
          <pc:docMk/>
          <pc:sldMk cId="2756220636" sldId="276"/>
        </pc:sldMkLst>
      </pc:sldChg>
      <pc:sldChg chg="modSp add del mod ord">
        <pc:chgData name="Billy" userId="836a0f2b5ce62eec" providerId="LiveId" clId="{F99DDB15-7598-4632-BC3F-5DCC655F8916}" dt="2021-05-22T09:19:50.327" v="4378" actId="47"/>
        <pc:sldMkLst>
          <pc:docMk/>
          <pc:sldMk cId="1129047036" sldId="277"/>
        </pc:sldMkLst>
        <pc:spChg chg="mod">
          <ac:chgData name="Billy" userId="836a0f2b5ce62eec" providerId="LiveId" clId="{F99DDB15-7598-4632-BC3F-5DCC655F8916}" dt="2021-05-22T09:19:23.812" v="4376" actId="20577"/>
          <ac:spMkLst>
            <pc:docMk/>
            <pc:sldMk cId="1129047036" sldId="277"/>
            <ac:spMk id="3" creationId="{DCB58A66-9F02-46A2-9870-FC4C18C6FCC6}"/>
          </ac:spMkLst>
        </pc:spChg>
      </pc:sldChg>
      <pc:sldMasterChg chg="modSp">
        <pc:chgData name="Billy" userId="836a0f2b5ce62eec" providerId="LiveId" clId="{F99DDB15-7598-4632-BC3F-5DCC655F8916}" dt="2021-05-22T04:57:46.261" v="132" actId="113"/>
        <pc:sldMasterMkLst>
          <pc:docMk/>
          <pc:sldMasterMk cId="626650933" sldId="2147483648"/>
        </pc:sldMasterMkLst>
        <pc:spChg chg="mod">
          <ac:chgData name="Billy" userId="836a0f2b5ce62eec" providerId="LiveId" clId="{F99DDB15-7598-4632-BC3F-5DCC655F8916}" dt="2021-05-22T04:57:46.261" v="132" actId="113"/>
          <ac:spMkLst>
            <pc:docMk/>
            <pc:sldMasterMk cId="626650933" sldId="2147483648"/>
            <ac:spMk id="2" creationId="{77E57001-A50F-49B8-B9F3-9046D518CF54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7E503-FAC0-466B-ADDA-2FA22B4EDF7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31E74-D1C2-4304-BB0C-3FC7FF999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4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1E74-D1C2-4304-BB0C-3FC7FF9991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6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1E74-D1C2-4304-BB0C-3FC7FF9991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8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1E74-D1C2-4304-BB0C-3FC7FF9991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35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1E74-D1C2-4304-BB0C-3FC7FF9991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51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method is not complete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31E74-D1C2-4304-BB0C-3FC7FF9991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7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0A5B-6037-4EC4-9E2F-D3FCF7788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F Pro Display" panose="00000500000000000000" pitchFamily="50" charset="0"/>
                <a:ea typeface="SF Pro Display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1F631-7FC2-4847-83A8-E912F32B9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9AD81-A4B9-4196-B647-42A06C96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9EDA-46E7-457C-B3BC-72D903EE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0A27F-AEFA-43C5-8000-FC18A95C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4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0D04-DF4F-489A-99C3-C497E194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BCFB9-EE0D-4F8C-B95F-65F61425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F1033-F3FA-4090-8636-87301D1D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CBF2-E0B9-4BD1-9DC5-A89B4D3D9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E152-5104-40B3-9CA6-3F310B5E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1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4C75E3-808A-4A32-94AD-192C5693C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344F0-62C9-4577-8AAF-AC3B9C6DF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8A00-BDDD-4CA8-8A6B-7CF9FF40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521A6-AB29-4990-A4CC-4F2CB1A3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E482-C406-4AA1-B3AB-5C6A8311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2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C517-95F2-4E2E-9746-FA1D1DA6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F Pro Display" panose="00000500000000000000" pitchFamily="50" charset="0"/>
                <a:ea typeface="SF Pro Display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3965-7023-4BF9-AB1A-B45FA57D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F Pro Display" panose="00000500000000000000" pitchFamily="50" charset="0"/>
                <a:ea typeface="SF Pro Display" panose="00000500000000000000" pitchFamily="50" charset="0"/>
              </a:defRPr>
            </a:lvl1pPr>
            <a:lvl2pPr>
              <a:defRPr>
                <a:latin typeface="SF Pro Display" panose="00000500000000000000" pitchFamily="50" charset="0"/>
                <a:ea typeface="SF Pro Display" panose="00000500000000000000" pitchFamily="50" charset="0"/>
              </a:defRPr>
            </a:lvl2pPr>
            <a:lvl3pPr>
              <a:defRPr>
                <a:latin typeface="SF Pro Display" panose="00000500000000000000" pitchFamily="50" charset="0"/>
                <a:ea typeface="SF Pro Display" panose="00000500000000000000" pitchFamily="50" charset="0"/>
              </a:defRPr>
            </a:lvl3pPr>
            <a:lvl4pPr>
              <a:defRPr>
                <a:latin typeface="SF Pro Display" panose="00000500000000000000" pitchFamily="50" charset="0"/>
                <a:ea typeface="SF Pro Display" panose="00000500000000000000" pitchFamily="50" charset="0"/>
              </a:defRPr>
            </a:lvl4pPr>
            <a:lvl5pPr>
              <a:defRPr>
                <a:latin typeface="SF Pro Display" panose="00000500000000000000" pitchFamily="50" charset="0"/>
                <a:ea typeface="SF Pro Display" panose="00000500000000000000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BB22E-CBBF-47B7-867F-5249FEC5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F665-69B7-49F6-9E25-1D5DFB2D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F625-30E5-46AF-BC4B-729DA39D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2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E742-C5E5-448F-942E-2290C2952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C70E-6E81-4D1D-884E-6E203D8E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3E59D-C0D8-45FD-B244-8878A521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7D51-DBA4-47A1-8AF6-BB0B992A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DE00-2C21-40DF-A418-132AF65E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44CA-3CCD-4B4C-B458-E7714E72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AD22-23FF-46D3-825E-8E34CA465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1F7A0-D357-49EA-8E7B-82F2B970F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54EE3-D40E-4417-97EC-D49179DB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1480C-9DE6-4029-AE33-F3FBAC6A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377B9-7A05-49A4-9A7D-9C7D0BF4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18DF-287A-4E63-8F08-C6E7BD7B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8593D-C6CF-4597-A016-432C3029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5CC89-C3CD-4AED-B670-22E3862A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229FC-8EF5-456A-8E1E-0D72F417A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76689-B372-42B3-8378-8EF5FDF00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B4DF9-660E-43D2-A866-E1B98A8C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974BF-3D13-4C14-A68D-4A526612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B5DE8-0508-4B25-83DA-B2B7D4B6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3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7C41-32E8-4B56-86F1-15229A44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0BA7ED-9F85-4B20-A26E-D4322FEA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73DE1-83C2-40C4-B382-76149971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DF7F6-3F39-4556-8F32-7D094882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4A21D-1912-4586-9D5B-D94FB5C6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9A16B-8146-484A-A06B-7537905A3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C4663-B49F-4044-A8DC-FFF60948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CA1E-4F7F-440E-9011-1B9AE563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F8D2-E1D8-4DDD-A400-4F9C6681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2B768-8F66-4208-BAA9-5F170AF20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C4692-9669-4E9F-8C50-A9F4F332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E32E9-27A6-428C-8476-D6B103B0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0CEDB-CFD7-4109-BB37-4309D6E5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78E0-1C72-45F0-B1E8-F444FADF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DC124-77D6-4C9C-B8F7-43C994842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6AA6-E5E2-4B55-9214-6E2EC230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BAE10-B1EC-41F3-8524-82FC802E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06CCA-4F70-42DB-BC57-187AB1E4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E8F3-10FC-4258-97ED-58047EC4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57001-A50F-49B8-B9F3-9046D518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31CF2-2AEA-4414-BD69-33D92C3C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0DA7-FF97-433F-86B7-79E1D31DA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EF7E-46B1-4F06-9CF2-3A178DB8BC32}" type="datetimeFigureOut">
              <a:rPr lang="en-US" smtClean="0"/>
              <a:t>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02DD8-AC91-4555-B812-BD60D094C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35E2-138A-48A3-8B3F-E4202627D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4E28C-C86C-4F3F-AF18-3AE2815BE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5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F Pro Display" panose="00000500000000000000" pitchFamily="50" charset="0"/>
          <a:ea typeface="SF Pro Display" panose="00000500000000000000" pitchFamily="50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F Pro Display" panose="00000500000000000000" pitchFamily="50" charset="0"/>
          <a:ea typeface="SF Pro Display" panose="00000500000000000000" pitchFamily="50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F Pro Display" panose="00000500000000000000" pitchFamily="50" charset="0"/>
          <a:ea typeface="SF Pro Display" panose="00000500000000000000" pitchFamily="50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F Pro Display" panose="00000500000000000000" pitchFamily="50" charset="0"/>
          <a:ea typeface="SF Pro Display" panose="00000500000000000000" pitchFamily="50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F Pro Display" panose="00000500000000000000" pitchFamily="50" charset="0"/>
          <a:ea typeface="SF Pro Display" panose="00000500000000000000" pitchFamily="50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F Pro Display" panose="00000500000000000000" pitchFamily="50" charset="0"/>
          <a:ea typeface="SF Pro Display" panose="00000500000000000000" pitchFamily="50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ahgjbsyo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polygonare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E269-BF4F-449A-B261-6C69007D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Geometry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85220-A801-45E3-96B5-3647C40E0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Cancer concept with cancer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12711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A12D-A123-4108-A45F-EBB8764F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USACO Open 2021 – Permutation (Gold)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2358-5722-41CC-8E03-B93BF1C7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seen it before, but one of the most important parts is determining where a point is relative to a triangle.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F1647B9-83B8-4643-899B-171F93399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838" y="2869425"/>
            <a:ext cx="5702830" cy="3540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244563-B0E3-4703-B6D6-D13A988E10D4}"/>
              </a:ext>
            </a:extLst>
          </p:cNvPr>
          <p:cNvSpPr txBox="1"/>
          <p:nvPr/>
        </p:nvSpPr>
        <p:spPr>
          <a:xfrm>
            <a:off x="5994400" y="3505199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Determine of a point is inside the triangle</a:t>
            </a:r>
          </a:p>
          <a:p>
            <a:pPr marL="342900" indent="-342900" algn="l">
              <a:buAutoNum type="arabicPeriod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Determine which point in the original triangle should be replaced to form a larger triangle.</a:t>
            </a:r>
          </a:p>
        </p:txBody>
      </p:sp>
    </p:spTree>
    <p:extLst>
      <p:ext uri="{BB962C8B-B14F-4D97-AF65-F5344CB8AC3E}">
        <p14:creationId xmlns:p14="http://schemas.microsoft.com/office/powerpoint/2010/main" val="379201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A12D-A123-4108-A45F-EBB8764F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– Point inside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2358-5722-41CC-8E03-B93BF1C7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 is on the inside if and only if the 3 smaller areas equals the larger area.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61BCB1E-7F65-4740-BE49-8C888142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813" y="2907102"/>
            <a:ext cx="4133321" cy="358577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1593C77-3EA6-48A1-8F06-B1FF58F1C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134" y="2256880"/>
            <a:ext cx="695960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struct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Triangle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//Direct implementation of Shoelace Theorem without /2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long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Retina" panose="020B0809050000020004" pitchFamily="49" charset="0"/>
              </a:rPr>
              <a:t>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p1,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p2,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p3)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        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=p1.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*p2.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+p2.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+p3.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+p3.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*p1.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long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=p1.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*p2.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+p2.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*p3.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+p3.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*p1.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abs(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}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bool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Fira Code Retina" panose="020B0809050000020004" pitchFamily="49" charset="0"/>
              </a:rPr>
              <a:t>inTriangle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const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&amp; a)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=area(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=area(a,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=area(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,a,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=area(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,a);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Fira Code Retina" panose="020B0809050000020004" pitchFamily="49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//abs(all-a1-a3-a3)&lt;0.001 if </a:t>
            </a:r>
            <a:r>
              <a:rPr lang="en-US" altLang="en-US" sz="1400" dirty="0">
                <a:solidFill>
                  <a:srgbClr val="080808"/>
                </a:solidFill>
                <a:latin typeface="Fira Code Retina" panose="020B0809050000020004" pitchFamily="49" charset="0"/>
              </a:rPr>
              <a:t>it’s floating point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791D8-63A3-4C39-AD32-192B7FCCFAF7}"/>
              </a:ext>
            </a:extLst>
          </p:cNvPr>
          <p:cNvSpPr txBox="1"/>
          <p:nvPr/>
        </p:nvSpPr>
        <p:spPr>
          <a:xfrm>
            <a:off x="6502399" y="6011754"/>
            <a:ext cx="5384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Note that to decrease the risk of floating-point precision errors, we don’t use doubles at 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CDEE0-828D-4F04-A2B1-0B0082F5E008}"/>
              </a:ext>
            </a:extLst>
          </p:cNvPr>
          <p:cNvSpPr txBox="1"/>
          <p:nvPr/>
        </p:nvSpPr>
        <p:spPr>
          <a:xfrm>
            <a:off x="732059" y="647341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p1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6ABFA-A3DC-4A55-B946-D786F31A5B46}"/>
              </a:ext>
            </a:extLst>
          </p:cNvPr>
          <p:cNvSpPr txBox="1"/>
          <p:nvPr/>
        </p:nvSpPr>
        <p:spPr>
          <a:xfrm>
            <a:off x="2218414" y="353037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p2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977DA-3389-47E9-BE8C-CD6C7A5057D8}"/>
              </a:ext>
            </a:extLst>
          </p:cNvPr>
          <p:cNvSpPr txBox="1"/>
          <p:nvPr/>
        </p:nvSpPr>
        <p:spPr>
          <a:xfrm>
            <a:off x="5072374" y="5581815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49012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A12D-A123-4108-A45F-EBB8764F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– Point to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2358-5722-41CC-8E03-B93BF1C7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compare areas again…but this time how do know which 3 points make a triangle?</a:t>
            </a:r>
          </a:p>
          <a:p>
            <a:endParaRPr lang="en-US" dirty="0"/>
          </a:p>
        </p:txBody>
      </p:sp>
      <p:sp>
        <p:nvSpPr>
          <p:cNvPr id="4" name="Graphic 6">
            <a:extLst>
              <a:ext uri="{FF2B5EF4-FFF2-40B4-BE49-F238E27FC236}">
                <a16:creationId xmlns:a16="http://schemas.microsoft.com/office/drawing/2014/main" id="{661BCB1E-7F65-4740-BE49-8C8881423216}"/>
              </a:ext>
            </a:extLst>
          </p:cNvPr>
          <p:cNvSpPr/>
          <p:nvPr/>
        </p:nvSpPr>
        <p:spPr>
          <a:xfrm>
            <a:off x="1063183" y="3770759"/>
            <a:ext cx="4087580" cy="2697943"/>
          </a:xfrm>
          <a:custGeom>
            <a:avLst/>
            <a:gdLst>
              <a:gd name="connsiteX0" fmla="*/ 1566989 w 4087580"/>
              <a:gd name="connsiteY0" fmla="*/ 0 h 2697943"/>
              <a:gd name="connsiteX1" fmla="*/ 0 w 4087580"/>
              <a:gd name="connsiteY1" fmla="*/ 2697944 h 2697943"/>
              <a:gd name="connsiteX2" fmla="*/ 4087581 w 4087580"/>
              <a:gd name="connsiteY2" fmla="*/ 2081818 h 269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7580" h="2697943">
                <a:moveTo>
                  <a:pt x="1566989" y="0"/>
                </a:moveTo>
                <a:lnTo>
                  <a:pt x="0" y="2697944"/>
                </a:lnTo>
                <a:lnTo>
                  <a:pt x="4087581" y="2081818"/>
                </a:lnTo>
                <a:close/>
              </a:path>
            </a:pathLst>
          </a:custGeom>
          <a:noFill/>
          <a:ln w="4664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6">
            <a:extLst>
              <a:ext uri="{FF2B5EF4-FFF2-40B4-BE49-F238E27FC236}">
                <a16:creationId xmlns:a16="http://schemas.microsoft.com/office/drawing/2014/main" id="{661BCB1E-7F65-4740-BE49-8C8881423216}"/>
              </a:ext>
            </a:extLst>
          </p:cNvPr>
          <p:cNvSpPr/>
          <p:nvPr/>
        </p:nvSpPr>
        <p:spPr>
          <a:xfrm>
            <a:off x="2195874" y="2907102"/>
            <a:ext cx="345355" cy="345356"/>
          </a:xfrm>
          <a:custGeom>
            <a:avLst/>
            <a:gdLst>
              <a:gd name="connsiteX0" fmla="*/ 345356 w 345355"/>
              <a:gd name="connsiteY0" fmla="*/ 172678 h 345356"/>
              <a:gd name="connsiteX1" fmla="*/ 172678 w 345355"/>
              <a:gd name="connsiteY1" fmla="*/ 345356 h 345356"/>
              <a:gd name="connsiteX2" fmla="*/ 0 w 345355"/>
              <a:gd name="connsiteY2" fmla="*/ 172678 h 345356"/>
              <a:gd name="connsiteX3" fmla="*/ 172678 w 345355"/>
              <a:gd name="connsiteY3" fmla="*/ 0 h 345356"/>
              <a:gd name="connsiteX4" fmla="*/ 345356 w 345355"/>
              <a:gd name="connsiteY4" fmla="*/ 172678 h 3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355" h="345356">
                <a:moveTo>
                  <a:pt x="345356" y="172678"/>
                </a:moveTo>
                <a:cubicBezTo>
                  <a:pt x="345356" y="268045"/>
                  <a:pt x="268046" y="345356"/>
                  <a:pt x="172678" y="345356"/>
                </a:cubicBezTo>
                <a:cubicBezTo>
                  <a:pt x="77311" y="345356"/>
                  <a:pt x="0" y="268045"/>
                  <a:pt x="0" y="172678"/>
                </a:cubicBezTo>
                <a:cubicBezTo>
                  <a:pt x="0" y="77311"/>
                  <a:pt x="77311" y="0"/>
                  <a:pt x="172678" y="0"/>
                </a:cubicBezTo>
                <a:cubicBezTo>
                  <a:pt x="268046" y="0"/>
                  <a:pt x="345356" y="77311"/>
                  <a:pt x="345356" y="172678"/>
                </a:cubicBezTo>
                <a:close/>
              </a:path>
            </a:pathLst>
          </a:custGeom>
          <a:solidFill>
            <a:srgbClr val="000000"/>
          </a:solidFill>
          <a:ln w="6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661BCB1E-7F65-4740-BE49-8C8881423216}"/>
              </a:ext>
            </a:extLst>
          </p:cNvPr>
          <p:cNvSpPr txBox="1"/>
          <p:nvPr/>
        </p:nvSpPr>
        <p:spPr>
          <a:xfrm>
            <a:off x="2205857" y="2877927"/>
            <a:ext cx="323105" cy="41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3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?</a:t>
            </a:r>
          </a:p>
        </p:txBody>
      </p:sp>
      <p:grpSp>
        <p:nvGrpSpPr>
          <p:cNvPr id="30" name="Graphic 6">
            <a:extLst>
              <a:ext uri="{FF2B5EF4-FFF2-40B4-BE49-F238E27FC236}">
                <a16:creationId xmlns:a16="http://schemas.microsoft.com/office/drawing/2014/main" id="{16ED09EF-47AF-4EB2-AE6C-F1CADDFFE3B9}"/>
              </a:ext>
            </a:extLst>
          </p:cNvPr>
          <p:cNvGrpSpPr/>
          <p:nvPr/>
        </p:nvGrpSpPr>
        <p:grpSpPr>
          <a:xfrm>
            <a:off x="2401738" y="3082183"/>
            <a:ext cx="2749025" cy="2775001"/>
            <a:chOff x="2401738" y="3082183"/>
            <a:chExt cx="2749025" cy="2775001"/>
          </a:xfrm>
        </p:grpSpPr>
        <p:sp>
          <p:nvSpPr>
            <p:cNvPr id="31" name="Graphic 6">
              <a:extLst>
                <a:ext uri="{FF2B5EF4-FFF2-40B4-BE49-F238E27FC236}">
                  <a16:creationId xmlns:a16="http://schemas.microsoft.com/office/drawing/2014/main" id="{8FCF500E-30A8-4DBA-94FC-9D860EB68546}"/>
                </a:ext>
              </a:extLst>
            </p:cNvPr>
            <p:cNvSpPr/>
            <p:nvPr/>
          </p:nvSpPr>
          <p:spPr>
            <a:xfrm>
              <a:off x="2401738" y="3082183"/>
              <a:ext cx="2749025" cy="2775001"/>
            </a:xfrm>
            <a:custGeom>
              <a:avLst/>
              <a:gdLst>
                <a:gd name="connsiteX0" fmla="*/ 2749026 w 2749025"/>
                <a:gd name="connsiteY0" fmla="*/ 2775001 h 2775001"/>
                <a:gd name="connsiteX1" fmla="*/ 0 w 2749025"/>
                <a:gd name="connsiteY1" fmla="*/ 0 h 277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9025" h="2775001">
                  <a:moveTo>
                    <a:pt x="2749026" y="2775001"/>
                  </a:moveTo>
                  <a:lnTo>
                    <a:pt x="0" y="0"/>
                  </a:lnTo>
                </a:path>
              </a:pathLst>
            </a:custGeom>
            <a:ln w="6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aphic 6">
              <a:extLst>
                <a:ext uri="{FF2B5EF4-FFF2-40B4-BE49-F238E27FC236}">
                  <a16:creationId xmlns:a16="http://schemas.microsoft.com/office/drawing/2014/main" id="{1E8520F0-F0AC-4A03-8C19-58FAF0149915}"/>
                </a:ext>
              </a:extLst>
            </p:cNvPr>
            <p:cNvGrpSpPr/>
            <p:nvPr/>
          </p:nvGrpSpPr>
          <p:grpSpPr>
            <a:xfrm>
              <a:off x="2401738" y="3082183"/>
              <a:ext cx="2749025" cy="2775001"/>
              <a:chOff x="2401738" y="3082183"/>
              <a:chExt cx="2749025" cy="2775001"/>
            </a:xfrm>
          </p:grpSpPr>
          <p:sp>
            <p:nvSpPr>
              <p:cNvPr id="33" name="Graphic 6">
                <a:extLst>
                  <a:ext uri="{FF2B5EF4-FFF2-40B4-BE49-F238E27FC236}">
                    <a16:creationId xmlns:a16="http://schemas.microsoft.com/office/drawing/2014/main" id="{BE167793-E419-461A-925B-2227F710E971}"/>
                  </a:ext>
                </a:extLst>
              </p:cNvPr>
              <p:cNvSpPr/>
              <p:nvPr/>
            </p:nvSpPr>
            <p:spPr>
              <a:xfrm>
                <a:off x="5122585" y="5828739"/>
                <a:ext cx="28178" cy="28445"/>
              </a:xfrm>
              <a:custGeom>
                <a:avLst/>
                <a:gdLst>
                  <a:gd name="connsiteX0" fmla="*/ 28179 w 28178"/>
                  <a:gd name="connsiteY0" fmla="*/ 28446 h 28445"/>
                  <a:gd name="connsiteX1" fmla="*/ 0 w 28178"/>
                  <a:gd name="connsiteY1" fmla="*/ 0 h 2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178" h="28445">
                    <a:moveTo>
                      <a:pt x="28179" y="28446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6">
                <a:extLst>
                  <a:ext uri="{FF2B5EF4-FFF2-40B4-BE49-F238E27FC236}">
                    <a16:creationId xmlns:a16="http://schemas.microsoft.com/office/drawing/2014/main" id="{4C526213-2BA9-458B-A355-1B08C94D6030}"/>
                  </a:ext>
                </a:extLst>
              </p:cNvPr>
              <p:cNvSpPr/>
              <p:nvPr/>
            </p:nvSpPr>
            <p:spPr>
              <a:xfrm>
                <a:off x="2458630" y="3139542"/>
                <a:ext cx="2606663" cy="2631369"/>
              </a:xfrm>
              <a:custGeom>
                <a:avLst/>
                <a:gdLst>
                  <a:gd name="connsiteX0" fmla="*/ 2606663 w 2606663"/>
                  <a:gd name="connsiteY0" fmla="*/ 2631370 h 2631369"/>
                  <a:gd name="connsiteX1" fmla="*/ 0 w 2606663"/>
                  <a:gd name="connsiteY1" fmla="*/ 0 h 263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6663" h="2631369">
                    <a:moveTo>
                      <a:pt x="2606663" y="2631370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custDash>
                  <a:ds d="914317" sp="914317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Graphic 6">
                <a:extLst>
                  <a:ext uri="{FF2B5EF4-FFF2-40B4-BE49-F238E27FC236}">
                    <a16:creationId xmlns:a16="http://schemas.microsoft.com/office/drawing/2014/main" id="{EFFF4CFB-7E63-4676-BD81-70C67D7640EE}"/>
                  </a:ext>
                </a:extLst>
              </p:cNvPr>
              <p:cNvSpPr/>
              <p:nvPr/>
            </p:nvSpPr>
            <p:spPr>
              <a:xfrm>
                <a:off x="2401738" y="3082183"/>
                <a:ext cx="28245" cy="28445"/>
              </a:xfrm>
              <a:custGeom>
                <a:avLst/>
                <a:gdLst>
                  <a:gd name="connsiteX0" fmla="*/ 28245 w 28245"/>
                  <a:gd name="connsiteY0" fmla="*/ 28446 h 28445"/>
                  <a:gd name="connsiteX1" fmla="*/ 0 w 28245"/>
                  <a:gd name="connsiteY1" fmla="*/ 0 h 2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245" h="28445">
                    <a:moveTo>
                      <a:pt x="28245" y="28446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aphic 6">
            <a:extLst>
              <a:ext uri="{FF2B5EF4-FFF2-40B4-BE49-F238E27FC236}">
                <a16:creationId xmlns:a16="http://schemas.microsoft.com/office/drawing/2014/main" id="{2C2DB06E-8A16-4194-83CF-7F15BAFFD874}"/>
              </a:ext>
            </a:extLst>
          </p:cNvPr>
          <p:cNvGrpSpPr/>
          <p:nvPr/>
        </p:nvGrpSpPr>
        <p:grpSpPr>
          <a:xfrm>
            <a:off x="2368552" y="3177403"/>
            <a:ext cx="270235" cy="616659"/>
            <a:chOff x="2368552" y="3177403"/>
            <a:chExt cx="270235" cy="616659"/>
          </a:xfrm>
        </p:grpSpPr>
        <p:sp>
          <p:nvSpPr>
            <p:cNvPr id="37" name="Graphic 6">
              <a:extLst>
                <a:ext uri="{FF2B5EF4-FFF2-40B4-BE49-F238E27FC236}">
                  <a16:creationId xmlns:a16="http://schemas.microsoft.com/office/drawing/2014/main" id="{D44F8E2C-360F-4323-AE5E-B0F223D1745D}"/>
                </a:ext>
              </a:extLst>
            </p:cNvPr>
            <p:cNvSpPr/>
            <p:nvPr/>
          </p:nvSpPr>
          <p:spPr>
            <a:xfrm>
              <a:off x="2368552" y="3177403"/>
              <a:ext cx="270235" cy="616659"/>
            </a:xfrm>
            <a:custGeom>
              <a:avLst/>
              <a:gdLst>
                <a:gd name="connsiteX0" fmla="*/ 270235 w 270235"/>
                <a:gd name="connsiteY0" fmla="*/ 616660 h 616659"/>
                <a:gd name="connsiteX1" fmla="*/ 0 w 270235"/>
                <a:gd name="connsiteY1" fmla="*/ 0 h 61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235" h="616659">
                  <a:moveTo>
                    <a:pt x="270235" y="616660"/>
                  </a:moveTo>
                  <a:lnTo>
                    <a:pt x="0" y="0"/>
                  </a:lnTo>
                </a:path>
              </a:pathLst>
            </a:custGeom>
            <a:ln w="6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aphic 6">
              <a:extLst>
                <a:ext uri="{FF2B5EF4-FFF2-40B4-BE49-F238E27FC236}">
                  <a16:creationId xmlns:a16="http://schemas.microsoft.com/office/drawing/2014/main" id="{0C4BFC70-5B7A-49D3-8341-3EC7326147DE}"/>
                </a:ext>
              </a:extLst>
            </p:cNvPr>
            <p:cNvGrpSpPr/>
            <p:nvPr/>
          </p:nvGrpSpPr>
          <p:grpSpPr>
            <a:xfrm>
              <a:off x="2368552" y="3177403"/>
              <a:ext cx="270235" cy="616659"/>
              <a:chOff x="2368552" y="3177403"/>
              <a:chExt cx="270235" cy="616659"/>
            </a:xfrm>
          </p:grpSpPr>
          <p:sp>
            <p:nvSpPr>
              <p:cNvPr id="39" name="Graphic 6">
                <a:extLst>
                  <a:ext uri="{FF2B5EF4-FFF2-40B4-BE49-F238E27FC236}">
                    <a16:creationId xmlns:a16="http://schemas.microsoft.com/office/drawing/2014/main" id="{A9B71550-0359-4413-911E-1528F8725388}"/>
                  </a:ext>
                </a:extLst>
              </p:cNvPr>
              <p:cNvSpPr/>
              <p:nvPr/>
            </p:nvSpPr>
            <p:spPr>
              <a:xfrm>
                <a:off x="2622694" y="3757337"/>
                <a:ext cx="16092" cy="36725"/>
              </a:xfrm>
              <a:custGeom>
                <a:avLst/>
                <a:gdLst>
                  <a:gd name="connsiteX0" fmla="*/ 16093 w 16092"/>
                  <a:gd name="connsiteY0" fmla="*/ 36726 h 36725"/>
                  <a:gd name="connsiteX1" fmla="*/ 0 w 16092"/>
                  <a:gd name="connsiteY1" fmla="*/ 0 h 3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92" h="36725">
                    <a:moveTo>
                      <a:pt x="16093" y="36726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6">
                <a:extLst>
                  <a:ext uri="{FF2B5EF4-FFF2-40B4-BE49-F238E27FC236}">
                    <a16:creationId xmlns:a16="http://schemas.microsoft.com/office/drawing/2014/main" id="{3FDB70A6-4A18-47E5-8E17-95FB77B4B7F3}"/>
                  </a:ext>
                </a:extLst>
              </p:cNvPr>
              <p:cNvSpPr/>
              <p:nvPr/>
            </p:nvSpPr>
            <p:spPr>
              <a:xfrm>
                <a:off x="2401672" y="3252858"/>
                <a:ext cx="187034" cy="426887"/>
              </a:xfrm>
              <a:custGeom>
                <a:avLst/>
                <a:gdLst>
                  <a:gd name="connsiteX0" fmla="*/ 187034 w 187034"/>
                  <a:gd name="connsiteY0" fmla="*/ 426887 h 426887"/>
                  <a:gd name="connsiteX1" fmla="*/ 0 w 187034"/>
                  <a:gd name="connsiteY1" fmla="*/ 0 h 42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7034" h="426887">
                    <a:moveTo>
                      <a:pt x="187034" y="426887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custDash>
                  <a:ds d="951720" sp="95172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6">
                <a:extLst>
                  <a:ext uri="{FF2B5EF4-FFF2-40B4-BE49-F238E27FC236}">
                    <a16:creationId xmlns:a16="http://schemas.microsoft.com/office/drawing/2014/main" id="{A69DA9AB-E2CE-4732-8C6A-FCA577B6023F}"/>
                  </a:ext>
                </a:extLst>
              </p:cNvPr>
              <p:cNvSpPr/>
              <p:nvPr/>
            </p:nvSpPr>
            <p:spPr>
              <a:xfrm>
                <a:off x="2368552" y="3177403"/>
                <a:ext cx="16092" cy="36659"/>
              </a:xfrm>
              <a:custGeom>
                <a:avLst/>
                <a:gdLst>
                  <a:gd name="connsiteX0" fmla="*/ 16093 w 16092"/>
                  <a:gd name="connsiteY0" fmla="*/ 36659 h 36659"/>
                  <a:gd name="connsiteX1" fmla="*/ 0 w 16092"/>
                  <a:gd name="connsiteY1" fmla="*/ 0 h 36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92" h="36659">
                    <a:moveTo>
                      <a:pt x="16093" y="36659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aphic 6">
            <a:extLst>
              <a:ext uri="{FF2B5EF4-FFF2-40B4-BE49-F238E27FC236}">
                <a16:creationId xmlns:a16="http://schemas.microsoft.com/office/drawing/2014/main" id="{7F400BA8-4763-444C-8474-DAFAA2D667CA}"/>
              </a:ext>
            </a:extLst>
          </p:cNvPr>
          <p:cNvGrpSpPr/>
          <p:nvPr/>
        </p:nvGrpSpPr>
        <p:grpSpPr>
          <a:xfrm>
            <a:off x="1057908" y="3180675"/>
            <a:ext cx="1246406" cy="3288026"/>
            <a:chOff x="1057908" y="3180675"/>
            <a:chExt cx="1246406" cy="3288026"/>
          </a:xfrm>
        </p:grpSpPr>
        <p:sp>
          <p:nvSpPr>
            <p:cNvPr id="43" name="Graphic 6">
              <a:extLst>
                <a:ext uri="{FF2B5EF4-FFF2-40B4-BE49-F238E27FC236}">
                  <a16:creationId xmlns:a16="http://schemas.microsoft.com/office/drawing/2014/main" id="{3C7EF04C-E32B-4809-995D-F374C1C3A48A}"/>
                </a:ext>
              </a:extLst>
            </p:cNvPr>
            <p:cNvSpPr/>
            <p:nvPr/>
          </p:nvSpPr>
          <p:spPr>
            <a:xfrm>
              <a:off x="1057975" y="3180675"/>
              <a:ext cx="1246339" cy="3288026"/>
            </a:xfrm>
            <a:custGeom>
              <a:avLst/>
              <a:gdLst>
                <a:gd name="connsiteX0" fmla="*/ 0 w 1246339"/>
                <a:gd name="connsiteY0" fmla="*/ 3288027 h 3288026"/>
                <a:gd name="connsiteX1" fmla="*/ 1246340 w 1246339"/>
                <a:gd name="connsiteY1" fmla="*/ 0 h 328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339" h="3288026">
                  <a:moveTo>
                    <a:pt x="0" y="3288027"/>
                  </a:moveTo>
                  <a:lnTo>
                    <a:pt x="1246340" y="0"/>
                  </a:lnTo>
                </a:path>
              </a:pathLst>
            </a:custGeom>
            <a:ln w="6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aphic 6">
              <a:extLst>
                <a:ext uri="{FF2B5EF4-FFF2-40B4-BE49-F238E27FC236}">
                  <a16:creationId xmlns:a16="http://schemas.microsoft.com/office/drawing/2014/main" id="{DC0DF2F5-9D5F-4CE2-B285-996711FBD802}"/>
                </a:ext>
              </a:extLst>
            </p:cNvPr>
            <p:cNvGrpSpPr/>
            <p:nvPr/>
          </p:nvGrpSpPr>
          <p:grpSpPr>
            <a:xfrm>
              <a:off x="1057908" y="3180675"/>
              <a:ext cx="1246406" cy="3288026"/>
              <a:chOff x="1057908" y="3180675"/>
              <a:chExt cx="1246406" cy="3288026"/>
            </a:xfrm>
          </p:grpSpPr>
          <p:sp>
            <p:nvSpPr>
              <p:cNvPr id="45" name="Graphic 6">
                <a:extLst>
                  <a:ext uri="{FF2B5EF4-FFF2-40B4-BE49-F238E27FC236}">
                    <a16:creationId xmlns:a16="http://schemas.microsoft.com/office/drawing/2014/main" id="{B86B3A83-4684-4049-8AAD-CFD7F6558370}"/>
                  </a:ext>
                </a:extLst>
              </p:cNvPr>
              <p:cNvSpPr/>
              <p:nvPr/>
            </p:nvSpPr>
            <p:spPr>
              <a:xfrm>
                <a:off x="1057908" y="6431242"/>
                <a:ext cx="14222" cy="37460"/>
              </a:xfrm>
              <a:custGeom>
                <a:avLst/>
                <a:gdLst>
                  <a:gd name="connsiteX0" fmla="*/ 0 w 14222"/>
                  <a:gd name="connsiteY0" fmla="*/ 37460 h 37460"/>
                  <a:gd name="connsiteX1" fmla="*/ 14223 w 14222"/>
                  <a:gd name="connsiteY1" fmla="*/ 0 h 3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22" h="37460">
                    <a:moveTo>
                      <a:pt x="0" y="37460"/>
                    </a:moveTo>
                    <a:lnTo>
                      <a:pt x="14223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6">
                <a:extLst>
                  <a:ext uri="{FF2B5EF4-FFF2-40B4-BE49-F238E27FC236}">
                    <a16:creationId xmlns:a16="http://schemas.microsoft.com/office/drawing/2014/main" id="{77CFB79E-3BDD-4EF4-A60C-82E43FF1DB8B}"/>
                  </a:ext>
                </a:extLst>
              </p:cNvPr>
              <p:cNvSpPr/>
              <p:nvPr/>
            </p:nvSpPr>
            <p:spPr>
              <a:xfrm>
                <a:off x="1100443" y="3255462"/>
                <a:ext cx="1175559" cy="3101059"/>
              </a:xfrm>
              <a:custGeom>
                <a:avLst/>
                <a:gdLst>
                  <a:gd name="connsiteX0" fmla="*/ 0 w 1175559"/>
                  <a:gd name="connsiteY0" fmla="*/ 3101060 h 3101059"/>
                  <a:gd name="connsiteX1" fmla="*/ 1175559 w 1175559"/>
                  <a:gd name="connsiteY1" fmla="*/ 0 h 31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5559" h="3101059">
                    <a:moveTo>
                      <a:pt x="0" y="3101060"/>
                    </a:moveTo>
                    <a:lnTo>
                      <a:pt x="1175559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custDash>
                  <a:ds d="897570" sp="89757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6">
                <a:extLst>
                  <a:ext uri="{FF2B5EF4-FFF2-40B4-BE49-F238E27FC236}">
                    <a16:creationId xmlns:a16="http://schemas.microsoft.com/office/drawing/2014/main" id="{4A246728-A87A-4026-A7FF-9B1194DA706A}"/>
                  </a:ext>
                </a:extLst>
              </p:cNvPr>
              <p:cNvSpPr/>
              <p:nvPr/>
            </p:nvSpPr>
            <p:spPr>
              <a:xfrm>
                <a:off x="2290159" y="3180675"/>
                <a:ext cx="14156" cy="37460"/>
              </a:xfrm>
              <a:custGeom>
                <a:avLst/>
                <a:gdLst>
                  <a:gd name="connsiteX0" fmla="*/ 0 w 14156"/>
                  <a:gd name="connsiteY0" fmla="*/ 37460 h 37460"/>
                  <a:gd name="connsiteX1" fmla="*/ 14156 w 14156"/>
                  <a:gd name="connsiteY1" fmla="*/ 0 h 3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56" h="37460">
                    <a:moveTo>
                      <a:pt x="0" y="37460"/>
                    </a:moveTo>
                    <a:lnTo>
                      <a:pt x="14156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063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A12D-A123-4108-A45F-EBB8764F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– Point to remove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2358-5722-41CC-8E03-B93BF1C7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compare areas again…but this time how do know which 3 points make a triangle?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Graphic 6">
            <a:extLst>
              <a:ext uri="{FF2B5EF4-FFF2-40B4-BE49-F238E27FC236}">
                <a16:creationId xmlns:a16="http://schemas.microsoft.com/office/drawing/2014/main" id="{661BCB1E-7F65-4740-BE49-8C8881423216}"/>
              </a:ext>
            </a:extLst>
          </p:cNvPr>
          <p:cNvSpPr/>
          <p:nvPr/>
        </p:nvSpPr>
        <p:spPr>
          <a:xfrm>
            <a:off x="1063183" y="3770759"/>
            <a:ext cx="4087580" cy="2697943"/>
          </a:xfrm>
          <a:custGeom>
            <a:avLst/>
            <a:gdLst>
              <a:gd name="connsiteX0" fmla="*/ 1566989 w 4087580"/>
              <a:gd name="connsiteY0" fmla="*/ 0 h 2697943"/>
              <a:gd name="connsiteX1" fmla="*/ 0 w 4087580"/>
              <a:gd name="connsiteY1" fmla="*/ 2697944 h 2697943"/>
              <a:gd name="connsiteX2" fmla="*/ 4087581 w 4087580"/>
              <a:gd name="connsiteY2" fmla="*/ 2081818 h 269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7580" h="2697943">
                <a:moveTo>
                  <a:pt x="1566989" y="0"/>
                </a:moveTo>
                <a:lnTo>
                  <a:pt x="0" y="2697944"/>
                </a:lnTo>
                <a:lnTo>
                  <a:pt x="4087581" y="2081818"/>
                </a:lnTo>
                <a:close/>
              </a:path>
            </a:pathLst>
          </a:custGeom>
          <a:noFill/>
          <a:ln w="46640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6">
            <a:extLst>
              <a:ext uri="{FF2B5EF4-FFF2-40B4-BE49-F238E27FC236}">
                <a16:creationId xmlns:a16="http://schemas.microsoft.com/office/drawing/2014/main" id="{661BCB1E-7F65-4740-BE49-8C8881423216}"/>
              </a:ext>
            </a:extLst>
          </p:cNvPr>
          <p:cNvSpPr/>
          <p:nvPr/>
        </p:nvSpPr>
        <p:spPr>
          <a:xfrm>
            <a:off x="2195874" y="2907102"/>
            <a:ext cx="345355" cy="345356"/>
          </a:xfrm>
          <a:custGeom>
            <a:avLst/>
            <a:gdLst>
              <a:gd name="connsiteX0" fmla="*/ 345356 w 345355"/>
              <a:gd name="connsiteY0" fmla="*/ 172678 h 345356"/>
              <a:gd name="connsiteX1" fmla="*/ 172678 w 345355"/>
              <a:gd name="connsiteY1" fmla="*/ 345356 h 345356"/>
              <a:gd name="connsiteX2" fmla="*/ 0 w 345355"/>
              <a:gd name="connsiteY2" fmla="*/ 172678 h 345356"/>
              <a:gd name="connsiteX3" fmla="*/ 172678 w 345355"/>
              <a:gd name="connsiteY3" fmla="*/ 0 h 345356"/>
              <a:gd name="connsiteX4" fmla="*/ 345356 w 345355"/>
              <a:gd name="connsiteY4" fmla="*/ 172678 h 345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355" h="345356">
                <a:moveTo>
                  <a:pt x="345356" y="172678"/>
                </a:moveTo>
                <a:cubicBezTo>
                  <a:pt x="345356" y="268045"/>
                  <a:pt x="268046" y="345356"/>
                  <a:pt x="172678" y="345356"/>
                </a:cubicBezTo>
                <a:cubicBezTo>
                  <a:pt x="77311" y="345356"/>
                  <a:pt x="0" y="268045"/>
                  <a:pt x="0" y="172678"/>
                </a:cubicBezTo>
                <a:cubicBezTo>
                  <a:pt x="0" y="77311"/>
                  <a:pt x="77311" y="0"/>
                  <a:pt x="172678" y="0"/>
                </a:cubicBezTo>
                <a:cubicBezTo>
                  <a:pt x="268046" y="0"/>
                  <a:pt x="345356" y="77311"/>
                  <a:pt x="345356" y="172678"/>
                </a:cubicBezTo>
                <a:close/>
              </a:path>
            </a:pathLst>
          </a:custGeom>
          <a:solidFill>
            <a:srgbClr val="000000"/>
          </a:solidFill>
          <a:ln w="6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6">
            <a:extLst>
              <a:ext uri="{FF2B5EF4-FFF2-40B4-BE49-F238E27FC236}">
                <a16:creationId xmlns:a16="http://schemas.microsoft.com/office/drawing/2014/main" id="{661BCB1E-7F65-4740-BE49-8C8881423216}"/>
              </a:ext>
            </a:extLst>
          </p:cNvPr>
          <p:cNvSpPr txBox="1"/>
          <p:nvPr/>
        </p:nvSpPr>
        <p:spPr>
          <a:xfrm>
            <a:off x="2205857" y="2877927"/>
            <a:ext cx="323105" cy="41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3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?</a:t>
            </a:r>
          </a:p>
        </p:txBody>
      </p:sp>
      <p:grpSp>
        <p:nvGrpSpPr>
          <p:cNvPr id="30" name="Graphic 6">
            <a:extLst>
              <a:ext uri="{FF2B5EF4-FFF2-40B4-BE49-F238E27FC236}">
                <a16:creationId xmlns:a16="http://schemas.microsoft.com/office/drawing/2014/main" id="{16ED09EF-47AF-4EB2-AE6C-F1CADDFFE3B9}"/>
              </a:ext>
            </a:extLst>
          </p:cNvPr>
          <p:cNvGrpSpPr/>
          <p:nvPr/>
        </p:nvGrpSpPr>
        <p:grpSpPr>
          <a:xfrm>
            <a:off x="2401738" y="3082183"/>
            <a:ext cx="2749025" cy="2775001"/>
            <a:chOff x="2401738" y="3082183"/>
            <a:chExt cx="2749025" cy="2775001"/>
          </a:xfrm>
        </p:grpSpPr>
        <p:sp>
          <p:nvSpPr>
            <p:cNvPr id="31" name="Graphic 6">
              <a:extLst>
                <a:ext uri="{FF2B5EF4-FFF2-40B4-BE49-F238E27FC236}">
                  <a16:creationId xmlns:a16="http://schemas.microsoft.com/office/drawing/2014/main" id="{8FCF500E-30A8-4DBA-94FC-9D860EB68546}"/>
                </a:ext>
              </a:extLst>
            </p:cNvPr>
            <p:cNvSpPr/>
            <p:nvPr/>
          </p:nvSpPr>
          <p:spPr>
            <a:xfrm>
              <a:off x="2401738" y="3082183"/>
              <a:ext cx="2749025" cy="2775001"/>
            </a:xfrm>
            <a:custGeom>
              <a:avLst/>
              <a:gdLst>
                <a:gd name="connsiteX0" fmla="*/ 2749026 w 2749025"/>
                <a:gd name="connsiteY0" fmla="*/ 2775001 h 2775001"/>
                <a:gd name="connsiteX1" fmla="*/ 0 w 2749025"/>
                <a:gd name="connsiteY1" fmla="*/ 0 h 2775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49025" h="2775001">
                  <a:moveTo>
                    <a:pt x="2749026" y="2775001"/>
                  </a:moveTo>
                  <a:lnTo>
                    <a:pt x="0" y="0"/>
                  </a:lnTo>
                </a:path>
              </a:pathLst>
            </a:custGeom>
            <a:ln w="6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aphic 6">
              <a:extLst>
                <a:ext uri="{FF2B5EF4-FFF2-40B4-BE49-F238E27FC236}">
                  <a16:creationId xmlns:a16="http://schemas.microsoft.com/office/drawing/2014/main" id="{1E8520F0-F0AC-4A03-8C19-58FAF0149915}"/>
                </a:ext>
              </a:extLst>
            </p:cNvPr>
            <p:cNvGrpSpPr/>
            <p:nvPr/>
          </p:nvGrpSpPr>
          <p:grpSpPr>
            <a:xfrm>
              <a:off x="2401738" y="3082183"/>
              <a:ext cx="2749025" cy="2775001"/>
              <a:chOff x="2401738" y="3082183"/>
              <a:chExt cx="2749025" cy="2775001"/>
            </a:xfrm>
          </p:grpSpPr>
          <p:sp>
            <p:nvSpPr>
              <p:cNvPr id="33" name="Graphic 6">
                <a:extLst>
                  <a:ext uri="{FF2B5EF4-FFF2-40B4-BE49-F238E27FC236}">
                    <a16:creationId xmlns:a16="http://schemas.microsoft.com/office/drawing/2014/main" id="{BE167793-E419-461A-925B-2227F710E971}"/>
                  </a:ext>
                </a:extLst>
              </p:cNvPr>
              <p:cNvSpPr/>
              <p:nvPr/>
            </p:nvSpPr>
            <p:spPr>
              <a:xfrm>
                <a:off x="5122585" y="5828739"/>
                <a:ext cx="28178" cy="28445"/>
              </a:xfrm>
              <a:custGeom>
                <a:avLst/>
                <a:gdLst>
                  <a:gd name="connsiteX0" fmla="*/ 28179 w 28178"/>
                  <a:gd name="connsiteY0" fmla="*/ 28446 h 28445"/>
                  <a:gd name="connsiteX1" fmla="*/ 0 w 28178"/>
                  <a:gd name="connsiteY1" fmla="*/ 0 h 2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178" h="28445">
                    <a:moveTo>
                      <a:pt x="28179" y="28446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Graphic 6">
                <a:extLst>
                  <a:ext uri="{FF2B5EF4-FFF2-40B4-BE49-F238E27FC236}">
                    <a16:creationId xmlns:a16="http://schemas.microsoft.com/office/drawing/2014/main" id="{4C526213-2BA9-458B-A355-1B08C94D6030}"/>
                  </a:ext>
                </a:extLst>
              </p:cNvPr>
              <p:cNvSpPr/>
              <p:nvPr/>
            </p:nvSpPr>
            <p:spPr>
              <a:xfrm>
                <a:off x="2458630" y="3139542"/>
                <a:ext cx="2606663" cy="2631369"/>
              </a:xfrm>
              <a:custGeom>
                <a:avLst/>
                <a:gdLst>
                  <a:gd name="connsiteX0" fmla="*/ 2606663 w 2606663"/>
                  <a:gd name="connsiteY0" fmla="*/ 2631370 h 2631369"/>
                  <a:gd name="connsiteX1" fmla="*/ 0 w 2606663"/>
                  <a:gd name="connsiteY1" fmla="*/ 0 h 2631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06663" h="2631369">
                    <a:moveTo>
                      <a:pt x="2606663" y="2631370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custDash>
                  <a:ds d="914317" sp="914317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Graphic 6">
                <a:extLst>
                  <a:ext uri="{FF2B5EF4-FFF2-40B4-BE49-F238E27FC236}">
                    <a16:creationId xmlns:a16="http://schemas.microsoft.com/office/drawing/2014/main" id="{EFFF4CFB-7E63-4676-BD81-70C67D7640EE}"/>
                  </a:ext>
                </a:extLst>
              </p:cNvPr>
              <p:cNvSpPr/>
              <p:nvPr/>
            </p:nvSpPr>
            <p:spPr>
              <a:xfrm>
                <a:off x="2401738" y="3082183"/>
                <a:ext cx="28245" cy="28445"/>
              </a:xfrm>
              <a:custGeom>
                <a:avLst/>
                <a:gdLst>
                  <a:gd name="connsiteX0" fmla="*/ 28245 w 28245"/>
                  <a:gd name="connsiteY0" fmla="*/ 28446 h 28445"/>
                  <a:gd name="connsiteX1" fmla="*/ 0 w 28245"/>
                  <a:gd name="connsiteY1" fmla="*/ 0 h 28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245" h="28445">
                    <a:moveTo>
                      <a:pt x="28245" y="28446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aphic 6">
            <a:extLst>
              <a:ext uri="{FF2B5EF4-FFF2-40B4-BE49-F238E27FC236}">
                <a16:creationId xmlns:a16="http://schemas.microsoft.com/office/drawing/2014/main" id="{2C2DB06E-8A16-4194-83CF-7F15BAFFD874}"/>
              </a:ext>
            </a:extLst>
          </p:cNvPr>
          <p:cNvGrpSpPr/>
          <p:nvPr/>
        </p:nvGrpSpPr>
        <p:grpSpPr>
          <a:xfrm>
            <a:off x="2368552" y="3177403"/>
            <a:ext cx="270235" cy="616659"/>
            <a:chOff x="2368552" y="3177403"/>
            <a:chExt cx="270235" cy="616659"/>
          </a:xfrm>
        </p:grpSpPr>
        <p:sp>
          <p:nvSpPr>
            <p:cNvPr id="37" name="Graphic 6">
              <a:extLst>
                <a:ext uri="{FF2B5EF4-FFF2-40B4-BE49-F238E27FC236}">
                  <a16:creationId xmlns:a16="http://schemas.microsoft.com/office/drawing/2014/main" id="{D44F8E2C-360F-4323-AE5E-B0F223D1745D}"/>
                </a:ext>
              </a:extLst>
            </p:cNvPr>
            <p:cNvSpPr/>
            <p:nvPr/>
          </p:nvSpPr>
          <p:spPr>
            <a:xfrm>
              <a:off x="2368552" y="3177403"/>
              <a:ext cx="270235" cy="616659"/>
            </a:xfrm>
            <a:custGeom>
              <a:avLst/>
              <a:gdLst>
                <a:gd name="connsiteX0" fmla="*/ 270235 w 270235"/>
                <a:gd name="connsiteY0" fmla="*/ 616660 h 616659"/>
                <a:gd name="connsiteX1" fmla="*/ 0 w 270235"/>
                <a:gd name="connsiteY1" fmla="*/ 0 h 61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0235" h="616659">
                  <a:moveTo>
                    <a:pt x="270235" y="616660"/>
                  </a:moveTo>
                  <a:lnTo>
                    <a:pt x="0" y="0"/>
                  </a:lnTo>
                </a:path>
              </a:pathLst>
            </a:custGeom>
            <a:ln w="6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aphic 6">
              <a:extLst>
                <a:ext uri="{FF2B5EF4-FFF2-40B4-BE49-F238E27FC236}">
                  <a16:creationId xmlns:a16="http://schemas.microsoft.com/office/drawing/2014/main" id="{0C4BFC70-5B7A-49D3-8341-3EC7326147DE}"/>
                </a:ext>
              </a:extLst>
            </p:cNvPr>
            <p:cNvGrpSpPr/>
            <p:nvPr/>
          </p:nvGrpSpPr>
          <p:grpSpPr>
            <a:xfrm>
              <a:off x="2368552" y="3177403"/>
              <a:ext cx="270235" cy="616659"/>
              <a:chOff x="2368552" y="3177403"/>
              <a:chExt cx="270235" cy="616659"/>
            </a:xfrm>
          </p:grpSpPr>
          <p:sp>
            <p:nvSpPr>
              <p:cNvPr id="39" name="Graphic 6">
                <a:extLst>
                  <a:ext uri="{FF2B5EF4-FFF2-40B4-BE49-F238E27FC236}">
                    <a16:creationId xmlns:a16="http://schemas.microsoft.com/office/drawing/2014/main" id="{A9B71550-0359-4413-911E-1528F8725388}"/>
                  </a:ext>
                </a:extLst>
              </p:cNvPr>
              <p:cNvSpPr/>
              <p:nvPr/>
            </p:nvSpPr>
            <p:spPr>
              <a:xfrm>
                <a:off x="2622694" y="3757337"/>
                <a:ext cx="16092" cy="36725"/>
              </a:xfrm>
              <a:custGeom>
                <a:avLst/>
                <a:gdLst>
                  <a:gd name="connsiteX0" fmla="*/ 16093 w 16092"/>
                  <a:gd name="connsiteY0" fmla="*/ 36726 h 36725"/>
                  <a:gd name="connsiteX1" fmla="*/ 0 w 16092"/>
                  <a:gd name="connsiteY1" fmla="*/ 0 h 3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92" h="36725">
                    <a:moveTo>
                      <a:pt x="16093" y="36726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Graphic 6">
                <a:extLst>
                  <a:ext uri="{FF2B5EF4-FFF2-40B4-BE49-F238E27FC236}">
                    <a16:creationId xmlns:a16="http://schemas.microsoft.com/office/drawing/2014/main" id="{3FDB70A6-4A18-47E5-8E17-95FB77B4B7F3}"/>
                  </a:ext>
                </a:extLst>
              </p:cNvPr>
              <p:cNvSpPr/>
              <p:nvPr/>
            </p:nvSpPr>
            <p:spPr>
              <a:xfrm>
                <a:off x="2401672" y="3252858"/>
                <a:ext cx="187034" cy="426887"/>
              </a:xfrm>
              <a:custGeom>
                <a:avLst/>
                <a:gdLst>
                  <a:gd name="connsiteX0" fmla="*/ 187034 w 187034"/>
                  <a:gd name="connsiteY0" fmla="*/ 426887 h 426887"/>
                  <a:gd name="connsiteX1" fmla="*/ 0 w 187034"/>
                  <a:gd name="connsiteY1" fmla="*/ 0 h 426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7034" h="426887">
                    <a:moveTo>
                      <a:pt x="187034" y="426887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custDash>
                  <a:ds d="951720" sp="95172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6">
                <a:extLst>
                  <a:ext uri="{FF2B5EF4-FFF2-40B4-BE49-F238E27FC236}">
                    <a16:creationId xmlns:a16="http://schemas.microsoft.com/office/drawing/2014/main" id="{A69DA9AB-E2CE-4732-8C6A-FCA577B6023F}"/>
                  </a:ext>
                </a:extLst>
              </p:cNvPr>
              <p:cNvSpPr/>
              <p:nvPr/>
            </p:nvSpPr>
            <p:spPr>
              <a:xfrm>
                <a:off x="2368552" y="3177403"/>
                <a:ext cx="16092" cy="36659"/>
              </a:xfrm>
              <a:custGeom>
                <a:avLst/>
                <a:gdLst>
                  <a:gd name="connsiteX0" fmla="*/ 16093 w 16092"/>
                  <a:gd name="connsiteY0" fmla="*/ 36659 h 36659"/>
                  <a:gd name="connsiteX1" fmla="*/ 0 w 16092"/>
                  <a:gd name="connsiteY1" fmla="*/ 0 h 36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092" h="36659">
                    <a:moveTo>
                      <a:pt x="16093" y="36659"/>
                    </a:moveTo>
                    <a:lnTo>
                      <a:pt x="0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aphic 6">
            <a:extLst>
              <a:ext uri="{FF2B5EF4-FFF2-40B4-BE49-F238E27FC236}">
                <a16:creationId xmlns:a16="http://schemas.microsoft.com/office/drawing/2014/main" id="{7F400BA8-4763-444C-8474-DAFAA2D667CA}"/>
              </a:ext>
            </a:extLst>
          </p:cNvPr>
          <p:cNvGrpSpPr/>
          <p:nvPr/>
        </p:nvGrpSpPr>
        <p:grpSpPr>
          <a:xfrm>
            <a:off x="1057908" y="3180675"/>
            <a:ext cx="1246406" cy="3288026"/>
            <a:chOff x="1057908" y="3180675"/>
            <a:chExt cx="1246406" cy="3288026"/>
          </a:xfrm>
        </p:grpSpPr>
        <p:sp>
          <p:nvSpPr>
            <p:cNvPr id="43" name="Graphic 6">
              <a:extLst>
                <a:ext uri="{FF2B5EF4-FFF2-40B4-BE49-F238E27FC236}">
                  <a16:creationId xmlns:a16="http://schemas.microsoft.com/office/drawing/2014/main" id="{3C7EF04C-E32B-4809-995D-F374C1C3A48A}"/>
                </a:ext>
              </a:extLst>
            </p:cNvPr>
            <p:cNvSpPr/>
            <p:nvPr/>
          </p:nvSpPr>
          <p:spPr>
            <a:xfrm>
              <a:off x="1057975" y="3180675"/>
              <a:ext cx="1246339" cy="3288026"/>
            </a:xfrm>
            <a:custGeom>
              <a:avLst/>
              <a:gdLst>
                <a:gd name="connsiteX0" fmla="*/ 0 w 1246339"/>
                <a:gd name="connsiteY0" fmla="*/ 3288027 h 3288026"/>
                <a:gd name="connsiteX1" fmla="*/ 1246340 w 1246339"/>
                <a:gd name="connsiteY1" fmla="*/ 0 h 3288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46339" h="3288026">
                  <a:moveTo>
                    <a:pt x="0" y="3288027"/>
                  </a:moveTo>
                  <a:lnTo>
                    <a:pt x="1246340" y="0"/>
                  </a:lnTo>
                </a:path>
              </a:pathLst>
            </a:custGeom>
            <a:ln w="6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aphic 6">
              <a:extLst>
                <a:ext uri="{FF2B5EF4-FFF2-40B4-BE49-F238E27FC236}">
                  <a16:creationId xmlns:a16="http://schemas.microsoft.com/office/drawing/2014/main" id="{DC0DF2F5-9D5F-4CE2-B285-996711FBD802}"/>
                </a:ext>
              </a:extLst>
            </p:cNvPr>
            <p:cNvGrpSpPr/>
            <p:nvPr/>
          </p:nvGrpSpPr>
          <p:grpSpPr>
            <a:xfrm>
              <a:off x="1057908" y="3180675"/>
              <a:ext cx="1246406" cy="3288026"/>
              <a:chOff x="1057908" y="3180675"/>
              <a:chExt cx="1246406" cy="3288026"/>
            </a:xfrm>
          </p:grpSpPr>
          <p:sp>
            <p:nvSpPr>
              <p:cNvPr id="45" name="Graphic 6">
                <a:extLst>
                  <a:ext uri="{FF2B5EF4-FFF2-40B4-BE49-F238E27FC236}">
                    <a16:creationId xmlns:a16="http://schemas.microsoft.com/office/drawing/2014/main" id="{B86B3A83-4684-4049-8AAD-CFD7F6558370}"/>
                  </a:ext>
                </a:extLst>
              </p:cNvPr>
              <p:cNvSpPr/>
              <p:nvPr/>
            </p:nvSpPr>
            <p:spPr>
              <a:xfrm>
                <a:off x="1057908" y="6431242"/>
                <a:ext cx="14222" cy="37460"/>
              </a:xfrm>
              <a:custGeom>
                <a:avLst/>
                <a:gdLst>
                  <a:gd name="connsiteX0" fmla="*/ 0 w 14222"/>
                  <a:gd name="connsiteY0" fmla="*/ 37460 h 37460"/>
                  <a:gd name="connsiteX1" fmla="*/ 14223 w 14222"/>
                  <a:gd name="connsiteY1" fmla="*/ 0 h 3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222" h="37460">
                    <a:moveTo>
                      <a:pt x="0" y="37460"/>
                    </a:moveTo>
                    <a:lnTo>
                      <a:pt x="14223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6">
                <a:extLst>
                  <a:ext uri="{FF2B5EF4-FFF2-40B4-BE49-F238E27FC236}">
                    <a16:creationId xmlns:a16="http://schemas.microsoft.com/office/drawing/2014/main" id="{77CFB79E-3BDD-4EF4-A60C-82E43FF1DB8B}"/>
                  </a:ext>
                </a:extLst>
              </p:cNvPr>
              <p:cNvSpPr/>
              <p:nvPr/>
            </p:nvSpPr>
            <p:spPr>
              <a:xfrm>
                <a:off x="1100443" y="3255462"/>
                <a:ext cx="1175559" cy="3101059"/>
              </a:xfrm>
              <a:custGeom>
                <a:avLst/>
                <a:gdLst>
                  <a:gd name="connsiteX0" fmla="*/ 0 w 1175559"/>
                  <a:gd name="connsiteY0" fmla="*/ 3101060 h 3101059"/>
                  <a:gd name="connsiteX1" fmla="*/ 1175559 w 1175559"/>
                  <a:gd name="connsiteY1" fmla="*/ 0 h 3101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75559" h="3101059">
                    <a:moveTo>
                      <a:pt x="0" y="3101060"/>
                    </a:moveTo>
                    <a:lnTo>
                      <a:pt x="1175559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custDash>
                  <a:ds d="897570" sp="897570"/>
                </a:custDash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Graphic 6">
                <a:extLst>
                  <a:ext uri="{FF2B5EF4-FFF2-40B4-BE49-F238E27FC236}">
                    <a16:creationId xmlns:a16="http://schemas.microsoft.com/office/drawing/2014/main" id="{4A246728-A87A-4026-A7FF-9B1194DA706A}"/>
                  </a:ext>
                </a:extLst>
              </p:cNvPr>
              <p:cNvSpPr/>
              <p:nvPr/>
            </p:nvSpPr>
            <p:spPr>
              <a:xfrm>
                <a:off x="2290159" y="3180675"/>
                <a:ext cx="14156" cy="37460"/>
              </a:xfrm>
              <a:custGeom>
                <a:avLst/>
                <a:gdLst>
                  <a:gd name="connsiteX0" fmla="*/ 0 w 14156"/>
                  <a:gd name="connsiteY0" fmla="*/ 37460 h 37460"/>
                  <a:gd name="connsiteX1" fmla="*/ 14156 w 14156"/>
                  <a:gd name="connsiteY1" fmla="*/ 0 h 37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156" h="37460">
                    <a:moveTo>
                      <a:pt x="0" y="37460"/>
                    </a:moveTo>
                    <a:lnTo>
                      <a:pt x="14156" y="0"/>
                    </a:lnTo>
                  </a:path>
                </a:pathLst>
              </a:custGeom>
              <a:ln w="19989" cap="flat">
                <a:solidFill>
                  <a:srgbClr val="00924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8" name="Rectangle 1">
            <a:extLst>
              <a:ext uri="{FF2B5EF4-FFF2-40B4-BE49-F238E27FC236}">
                <a16:creationId xmlns:a16="http://schemas.microsoft.com/office/drawing/2014/main" id="{DDB1C0CD-654F-4A74-B60C-EDF83AFDB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357" y="2964084"/>
            <a:ext cx="6598576" cy="2893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33B3"/>
                </a:solidFill>
                <a:latin typeface="Fira Code Retina" panose="020B0809050000020004" pitchFamily="49" charset="0"/>
              </a:rPr>
              <a:t>typedef long </a:t>
            </a:r>
            <a:r>
              <a:rPr lang="en-US" altLang="en-US" sz="1400" dirty="0" err="1">
                <a:solidFill>
                  <a:srgbClr val="0033B3"/>
                </a:solidFill>
                <a:latin typeface="Fira Code Retina" panose="020B0809050000020004" pitchFamily="49" charset="0"/>
              </a:rPr>
              <a:t>long</a:t>
            </a:r>
            <a:r>
              <a:rPr lang="en-US" altLang="en-US" sz="1400" dirty="0">
                <a:solidFill>
                  <a:srgbClr val="0033B3"/>
                </a:solidFill>
                <a:latin typeface="Fira Code Retina" panose="020B0809050000020004" pitchFamily="49" charset="0"/>
              </a:rPr>
              <a:t> </a:t>
            </a:r>
            <a:r>
              <a:rPr lang="en-US" altLang="en-US" sz="1400" dirty="0" err="1">
                <a:solidFill>
                  <a:srgbClr val="0033B3"/>
                </a:solidFill>
                <a:latin typeface="Fira Code Retina" panose="020B0809050000020004" pitchFamily="49" charset="0"/>
              </a:rPr>
              <a:t>ll</a:t>
            </a:r>
            <a:r>
              <a:rPr lang="en-US" altLang="en-US" sz="1400" dirty="0">
                <a:solidFill>
                  <a:srgbClr val="0033B3"/>
                </a:solidFill>
                <a:latin typeface="Fira Code Retina" panose="020B0809050000020004" pitchFamily="49" charset="0"/>
              </a:rPr>
              <a:t>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Fira Code Retina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33B3"/>
              </a:solidFill>
              <a:latin typeface="Fira Code Retina" panose="020B08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short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Retina" panose="020B0809050000020004" pitchFamily="49" charset="0"/>
              </a:rPr>
              <a:t>checkpoint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Triangle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tri,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p) {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    //Whichever one is the biggest is not the pair.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lang="en-US" altLang="en-US" sz="1400" dirty="0" err="1">
                <a:solidFill>
                  <a:srgbClr val="371F80"/>
                </a:solidFill>
                <a:latin typeface="Fira Code Retina" panose="020B0809050000020004" pitchFamily="49" charset="0"/>
              </a:rPr>
              <a:t>l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tri.area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(tri.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,tri.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,p);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//exclude point 1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tri.area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(tri.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,tri.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,p);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//exclude point 2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71F8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tri.area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(tri.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,tri.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,p);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//exclude point 3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temp2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cerr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&lt;&lt;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Retina" panose="020B0809050000020004" pitchFamily="49" charset="0"/>
              </a:rPr>
              <a:t>"Same Areas"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&lt;&lt;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endl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exit(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E0B72-77D1-4AD5-89C4-DD22135F2560}"/>
              </a:ext>
            </a:extLst>
          </p:cNvPr>
          <p:cNvSpPr txBox="1"/>
          <p:nvPr/>
        </p:nvSpPr>
        <p:spPr>
          <a:xfrm>
            <a:off x="893495" y="642613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2B828-07D8-4E7B-B3B4-5BFEAF388E80}"/>
              </a:ext>
            </a:extLst>
          </p:cNvPr>
          <p:cNvSpPr txBox="1"/>
          <p:nvPr/>
        </p:nvSpPr>
        <p:spPr>
          <a:xfrm>
            <a:off x="5122585" y="583857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p2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31008-7AF5-464A-BF4A-231861DF569E}"/>
              </a:ext>
            </a:extLst>
          </p:cNvPr>
          <p:cNvSpPr txBox="1"/>
          <p:nvPr/>
        </p:nvSpPr>
        <p:spPr>
          <a:xfrm>
            <a:off x="2581897" y="342753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p3</a:t>
            </a:r>
          </a:p>
        </p:txBody>
      </p:sp>
    </p:spTree>
    <p:extLst>
      <p:ext uri="{BB962C8B-B14F-4D97-AF65-F5344CB8AC3E}">
        <p14:creationId xmlns:p14="http://schemas.microsoft.com/office/powerpoint/2010/main" val="275622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7C08-E508-411A-A6B7-C1A6A1D5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Points Clockwise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58A66-9F02-46A2-9870-FC4C18C6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find a central point, calculate the angle of each of the other points with respect to that point, then sort by the angle.</a:t>
            </a:r>
          </a:p>
          <a:p>
            <a:pPr lvl="1"/>
            <a:r>
              <a:rPr lang="en-US" dirty="0"/>
              <a:t>2 options: centroid or leftmost point (</a:t>
            </a:r>
            <a:r>
              <a:rPr lang="en-US" dirty="0">
                <a:hlinkClick r:id="rId3"/>
              </a:rPr>
              <a:t>demo</a:t>
            </a:r>
            <a:r>
              <a:rPr lang="en-US" dirty="0"/>
              <a:t>). Let that be </a:t>
            </a:r>
            <a:r>
              <a:rPr lang="en-US" i="1" dirty="0"/>
              <a:t>p</a:t>
            </a:r>
          </a:p>
          <a:p>
            <a:pPr lvl="2"/>
            <a:r>
              <a:rPr lang="en-US" dirty="0"/>
              <a:t>Centroid: average of all x and y </a:t>
            </a:r>
            <a:r>
              <a:rPr lang="en-US" dirty="0" err="1"/>
              <a:t>coordintates</a:t>
            </a:r>
            <a:endParaRPr lang="en-US" dirty="0"/>
          </a:p>
          <a:p>
            <a:pPr lvl="1"/>
            <a:r>
              <a:rPr lang="en-US" dirty="0"/>
              <a:t>For each point x</a:t>
            </a:r>
            <a:r>
              <a:rPr lang="en-US" baseline="-25000" dirty="0"/>
              <a:t>i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Calculate the angle with respect to </a:t>
            </a:r>
            <a:r>
              <a:rPr lang="en-US" i="1" dirty="0"/>
              <a:t>p</a:t>
            </a:r>
            <a:r>
              <a:rPr lang="en-US" dirty="0"/>
              <a:t> using arctan. In competitive programming, use atan2() for higher reliability than </a:t>
            </a:r>
            <a:r>
              <a:rPr lang="en-US" dirty="0" err="1"/>
              <a:t>atan</a:t>
            </a:r>
            <a:r>
              <a:rPr lang="en-US" dirty="0"/>
              <a:t>(). Also, atan2() supports computing angle from    -180 to 180 degrees, but </a:t>
            </a:r>
            <a:r>
              <a:rPr lang="en-US" dirty="0" err="1"/>
              <a:t>atan</a:t>
            </a:r>
            <a:r>
              <a:rPr lang="en-US" dirty="0"/>
              <a:t>() only supports -90 to 90 degrees.</a:t>
            </a:r>
          </a:p>
          <a:p>
            <a:pPr lvl="2"/>
            <a:r>
              <a:rPr lang="en-US" dirty="0"/>
              <a:t>Associate this angle with point x</a:t>
            </a:r>
            <a:r>
              <a:rPr lang="en-US" baseline="-25000" dirty="0"/>
              <a:t>i</a:t>
            </a:r>
            <a:endParaRPr lang="en-US" dirty="0"/>
          </a:p>
          <a:p>
            <a:pPr lvl="1"/>
            <a:r>
              <a:rPr lang="en-US" dirty="0"/>
              <a:t>Sort by calculated angle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20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BF92-EED6-48FB-87D7-27A2C0E8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Points Example</a:t>
            </a:r>
          </a:p>
        </p:txBody>
      </p:sp>
      <p:sp>
        <p:nvSpPr>
          <p:cNvPr id="3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/>
          <p:nvPr/>
        </p:nvSpPr>
        <p:spPr>
          <a:xfrm>
            <a:off x="5172249" y="1961263"/>
            <a:ext cx="345705" cy="345705"/>
          </a:xfrm>
          <a:custGeom>
            <a:avLst/>
            <a:gdLst>
              <a:gd name="connsiteX0" fmla="*/ 345705 w 345705"/>
              <a:gd name="connsiteY0" fmla="*/ 172853 h 345705"/>
              <a:gd name="connsiteX1" fmla="*/ 172853 w 345705"/>
              <a:gd name="connsiteY1" fmla="*/ 345705 h 345705"/>
              <a:gd name="connsiteX2" fmla="*/ 0 w 345705"/>
              <a:gd name="connsiteY2" fmla="*/ 172853 h 345705"/>
              <a:gd name="connsiteX3" fmla="*/ 172853 w 345705"/>
              <a:gd name="connsiteY3" fmla="*/ 0 h 345705"/>
              <a:gd name="connsiteX4" fmla="*/ 345705 w 345705"/>
              <a:gd name="connsiteY4" fmla="*/ 172853 h 34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05" h="345705">
                <a:moveTo>
                  <a:pt x="345705" y="172853"/>
                </a:moveTo>
                <a:cubicBezTo>
                  <a:pt x="345705" y="268316"/>
                  <a:pt x="268316" y="345705"/>
                  <a:pt x="172853" y="345705"/>
                </a:cubicBezTo>
                <a:cubicBezTo>
                  <a:pt x="77389" y="345705"/>
                  <a:pt x="0" y="268316"/>
                  <a:pt x="0" y="172853"/>
                </a:cubicBezTo>
                <a:cubicBezTo>
                  <a:pt x="0" y="77389"/>
                  <a:pt x="77389" y="0"/>
                  <a:pt x="172853" y="0"/>
                </a:cubicBezTo>
                <a:cubicBezTo>
                  <a:pt x="268316" y="0"/>
                  <a:pt x="345705" y="77389"/>
                  <a:pt x="345705" y="172853"/>
                </a:cubicBezTo>
                <a:close/>
              </a:path>
            </a:pathLst>
          </a:custGeom>
          <a:solidFill>
            <a:srgbClr val="000000"/>
          </a:solidFill>
          <a:ln w="6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 txBox="1"/>
          <p:nvPr/>
        </p:nvSpPr>
        <p:spPr>
          <a:xfrm>
            <a:off x="5167690" y="1932088"/>
            <a:ext cx="356668" cy="412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5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6</a:t>
            </a:r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/>
          <p:nvPr/>
        </p:nvSpPr>
        <p:spPr>
          <a:xfrm>
            <a:off x="2946695" y="3331042"/>
            <a:ext cx="345705" cy="345705"/>
          </a:xfrm>
          <a:custGeom>
            <a:avLst/>
            <a:gdLst>
              <a:gd name="connsiteX0" fmla="*/ 345705 w 345705"/>
              <a:gd name="connsiteY0" fmla="*/ 172853 h 345705"/>
              <a:gd name="connsiteX1" fmla="*/ 172853 w 345705"/>
              <a:gd name="connsiteY1" fmla="*/ 345705 h 345705"/>
              <a:gd name="connsiteX2" fmla="*/ 0 w 345705"/>
              <a:gd name="connsiteY2" fmla="*/ 172853 h 345705"/>
              <a:gd name="connsiteX3" fmla="*/ 172853 w 345705"/>
              <a:gd name="connsiteY3" fmla="*/ 0 h 345705"/>
              <a:gd name="connsiteX4" fmla="*/ 345705 w 345705"/>
              <a:gd name="connsiteY4" fmla="*/ 172853 h 34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05" h="345705">
                <a:moveTo>
                  <a:pt x="345705" y="172853"/>
                </a:moveTo>
                <a:cubicBezTo>
                  <a:pt x="345705" y="268316"/>
                  <a:pt x="268316" y="345705"/>
                  <a:pt x="172853" y="345705"/>
                </a:cubicBezTo>
                <a:cubicBezTo>
                  <a:pt x="77389" y="345705"/>
                  <a:pt x="0" y="268316"/>
                  <a:pt x="0" y="172853"/>
                </a:cubicBezTo>
                <a:cubicBezTo>
                  <a:pt x="0" y="77389"/>
                  <a:pt x="77389" y="0"/>
                  <a:pt x="172853" y="0"/>
                </a:cubicBezTo>
                <a:cubicBezTo>
                  <a:pt x="268316" y="0"/>
                  <a:pt x="345705" y="77389"/>
                  <a:pt x="345705" y="172853"/>
                </a:cubicBezTo>
                <a:close/>
              </a:path>
            </a:pathLst>
          </a:custGeom>
          <a:solidFill>
            <a:srgbClr val="000000"/>
          </a:solidFill>
          <a:ln w="6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 txBox="1"/>
          <p:nvPr/>
        </p:nvSpPr>
        <p:spPr>
          <a:xfrm>
            <a:off x="2876946" y="3301839"/>
            <a:ext cx="483667" cy="412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5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10</a:t>
            </a:r>
          </a:p>
        </p:txBody>
      </p:sp>
      <p:sp>
        <p:nvSpPr>
          <p:cNvPr id="8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/>
          <p:nvPr/>
        </p:nvSpPr>
        <p:spPr>
          <a:xfrm>
            <a:off x="4456241" y="3439400"/>
            <a:ext cx="345705" cy="345705"/>
          </a:xfrm>
          <a:custGeom>
            <a:avLst/>
            <a:gdLst>
              <a:gd name="connsiteX0" fmla="*/ 345705 w 345705"/>
              <a:gd name="connsiteY0" fmla="*/ 172853 h 345705"/>
              <a:gd name="connsiteX1" fmla="*/ 172853 w 345705"/>
              <a:gd name="connsiteY1" fmla="*/ 345705 h 345705"/>
              <a:gd name="connsiteX2" fmla="*/ 0 w 345705"/>
              <a:gd name="connsiteY2" fmla="*/ 172853 h 345705"/>
              <a:gd name="connsiteX3" fmla="*/ 172853 w 345705"/>
              <a:gd name="connsiteY3" fmla="*/ 0 h 345705"/>
              <a:gd name="connsiteX4" fmla="*/ 345705 w 345705"/>
              <a:gd name="connsiteY4" fmla="*/ 172853 h 34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05" h="345705">
                <a:moveTo>
                  <a:pt x="345705" y="172853"/>
                </a:moveTo>
                <a:cubicBezTo>
                  <a:pt x="345705" y="268316"/>
                  <a:pt x="268317" y="345705"/>
                  <a:pt x="172853" y="345705"/>
                </a:cubicBezTo>
                <a:cubicBezTo>
                  <a:pt x="77389" y="345705"/>
                  <a:pt x="0" y="268316"/>
                  <a:pt x="0" y="172853"/>
                </a:cubicBezTo>
                <a:cubicBezTo>
                  <a:pt x="0" y="77389"/>
                  <a:pt x="77389" y="0"/>
                  <a:pt x="172853" y="0"/>
                </a:cubicBezTo>
                <a:cubicBezTo>
                  <a:pt x="268317" y="0"/>
                  <a:pt x="345705" y="77389"/>
                  <a:pt x="345705" y="172853"/>
                </a:cubicBezTo>
                <a:close/>
              </a:path>
            </a:pathLst>
          </a:custGeom>
          <a:solidFill>
            <a:srgbClr val="000000"/>
          </a:solidFill>
          <a:ln w="6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 txBox="1"/>
          <p:nvPr/>
        </p:nvSpPr>
        <p:spPr>
          <a:xfrm>
            <a:off x="4457015" y="3410203"/>
            <a:ext cx="343300" cy="412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5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2</a:t>
            </a:r>
          </a:p>
        </p:txBody>
      </p:sp>
      <p:sp>
        <p:nvSpPr>
          <p:cNvPr id="10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/>
          <p:nvPr/>
        </p:nvSpPr>
        <p:spPr>
          <a:xfrm>
            <a:off x="6995690" y="5156295"/>
            <a:ext cx="345705" cy="345705"/>
          </a:xfrm>
          <a:custGeom>
            <a:avLst/>
            <a:gdLst>
              <a:gd name="connsiteX0" fmla="*/ 345705 w 345705"/>
              <a:gd name="connsiteY0" fmla="*/ 172853 h 345705"/>
              <a:gd name="connsiteX1" fmla="*/ 172853 w 345705"/>
              <a:gd name="connsiteY1" fmla="*/ 345705 h 345705"/>
              <a:gd name="connsiteX2" fmla="*/ 0 w 345705"/>
              <a:gd name="connsiteY2" fmla="*/ 172853 h 345705"/>
              <a:gd name="connsiteX3" fmla="*/ 172853 w 345705"/>
              <a:gd name="connsiteY3" fmla="*/ 0 h 345705"/>
              <a:gd name="connsiteX4" fmla="*/ 345705 w 345705"/>
              <a:gd name="connsiteY4" fmla="*/ 172853 h 34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05" h="345705">
                <a:moveTo>
                  <a:pt x="345705" y="172853"/>
                </a:moveTo>
                <a:cubicBezTo>
                  <a:pt x="345705" y="268317"/>
                  <a:pt x="268316" y="345705"/>
                  <a:pt x="172853" y="345705"/>
                </a:cubicBezTo>
                <a:cubicBezTo>
                  <a:pt x="77389" y="345705"/>
                  <a:pt x="0" y="268316"/>
                  <a:pt x="0" y="172853"/>
                </a:cubicBezTo>
                <a:cubicBezTo>
                  <a:pt x="0" y="77389"/>
                  <a:pt x="77389" y="0"/>
                  <a:pt x="172853" y="0"/>
                </a:cubicBezTo>
                <a:cubicBezTo>
                  <a:pt x="268317" y="0"/>
                  <a:pt x="345705" y="77389"/>
                  <a:pt x="345705" y="172853"/>
                </a:cubicBezTo>
                <a:close/>
              </a:path>
            </a:pathLst>
          </a:custGeom>
          <a:solidFill>
            <a:srgbClr val="000000"/>
          </a:solidFill>
          <a:ln w="6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 txBox="1"/>
          <p:nvPr/>
        </p:nvSpPr>
        <p:spPr>
          <a:xfrm>
            <a:off x="6990857" y="5127098"/>
            <a:ext cx="356668" cy="412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5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9</a:t>
            </a:r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/>
          <p:nvPr/>
        </p:nvSpPr>
        <p:spPr>
          <a:xfrm>
            <a:off x="4879014" y="5737550"/>
            <a:ext cx="345705" cy="345705"/>
          </a:xfrm>
          <a:custGeom>
            <a:avLst/>
            <a:gdLst>
              <a:gd name="connsiteX0" fmla="*/ 345705 w 345705"/>
              <a:gd name="connsiteY0" fmla="*/ 172853 h 345705"/>
              <a:gd name="connsiteX1" fmla="*/ 172853 w 345705"/>
              <a:gd name="connsiteY1" fmla="*/ 345705 h 345705"/>
              <a:gd name="connsiteX2" fmla="*/ 0 w 345705"/>
              <a:gd name="connsiteY2" fmla="*/ 172853 h 345705"/>
              <a:gd name="connsiteX3" fmla="*/ 172853 w 345705"/>
              <a:gd name="connsiteY3" fmla="*/ 0 h 345705"/>
              <a:gd name="connsiteX4" fmla="*/ 345705 w 345705"/>
              <a:gd name="connsiteY4" fmla="*/ 172853 h 34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05" h="345705">
                <a:moveTo>
                  <a:pt x="345705" y="172853"/>
                </a:moveTo>
                <a:cubicBezTo>
                  <a:pt x="345705" y="268317"/>
                  <a:pt x="268317" y="345705"/>
                  <a:pt x="172853" y="345705"/>
                </a:cubicBezTo>
                <a:cubicBezTo>
                  <a:pt x="77389" y="345705"/>
                  <a:pt x="0" y="268316"/>
                  <a:pt x="0" y="172853"/>
                </a:cubicBezTo>
                <a:cubicBezTo>
                  <a:pt x="0" y="77389"/>
                  <a:pt x="77389" y="0"/>
                  <a:pt x="172853" y="0"/>
                </a:cubicBezTo>
                <a:cubicBezTo>
                  <a:pt x="268317" y="0"/>
                  <a:pt x="345705" y="77389"/>
                  <a:pt x="345705" y="172853"/>
                </a:cubicBezTo>
                <a:close/>
              </a:path>
            </a:pathLst>
          </a:custGeom>
          <a:solidFill>
            <a:srgbClr val="000000"/>
          </a:solidFill>
          <a:ln w="6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 txBox="1"/>
          <p:nvPr/>
        </p:nvSpPr>
        <p:spPr>
          <a:xfrm>
            <a:off x="4873232" y="5708374"/>
            <a:ext cx="356668" cy="412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5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8</a:t>
            </a:r>
          </a:p>
        </p:txBody>
      </p:sp>
      <p:sp>
        <p:nvSpPr>
          <p:cNvPr id="14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/>
          <p:nvPr/>
        </p:nvSpPr>
        <p:spPr>
          <a:xfrm>
            <a:off x="3949848" y="1690688"/>
            <a:ext cx="345705" cy="345705"/>
          </a:xfrm>
          <a:custGeom>
            <a:avLst/>
            <a:gdLst>
              <a:gd name="connsiteX0" fmla="*/ 345705 w 345705"/>
              <a:gd name="connsiteY0" fmla="*/ 172853 h 345705"/>
              <a:gd name="connsiteX1" fmla="*/ 172853 w 345705"/>
              <a:gd name="connsiteY1" fmla="*/ 345705 h 345705"/>
              <a:gd name="connsiteX2" fmla="*/ 0 w 345705"/>
              <a:gd name="connsiteY2" fmla="*/ 172853 h 345705"/>
              <a:gd name="connsiteX3" fmla="*/ 172853 w 345705"/>
              <a:gd name="connsiteY3" fmla="*/ 0 h 345705"/>
              <a:gd name="connsiteX4" fmla="*/ 345705 w 345705"/>
              <a:gd name="connsiteY4" fmla="*/ 172853 h 34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05" h="345705">
                <a:moveTo>
                  <a:pt x="345705" y="172853"/>
                </a:moveTo>
                <a:cubicBezTo>
                  <a:pt x="345705" y="268316"/>
                  <a:pt x="268317" y="345705"/>
                  <a:pt x="172853" y="345705"/>
                </a:cubicBezTo>
                <a:cubicBezTo>
                  <a:pt x="77389" y="345705"/>
                  <a:pt x="0" y="268316"/>
                  <a:pt x="0" y="172853"/>
                </a:cubicBezTo>
                <a:cubicBezTo>
                  <a:pt x="0" y="77389"/>
                  <a:pt x="77389" y="0"/>
                  <a:pt x="172853" y="0"/>
                </a:cubicBezTo>
                <a:cubicBezTo>
                  <a:pt x="268317" y="0"/>
                  <a:pt x="345705" y="77389"/>
                  <a:pt x="345705" y="172853"/>
                </a:cubicBezTo>
                <a:close/>
              </a:path>
            </a:pathLst>
          </a:custGeom>
          <a:solidFill>
            <a:srgbClr val="000000"/>
          </a:solidFill>
          <a:ln w="6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 txBox="1"/>
          <p:nvPr/>
        </p:nvSpPr>
        <p:spPr>
          <a:xfrm>
            <a:off x="3967066" y="1661530"/>
            <a:ext cx="309879" cy="412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5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1</a:t>
            </a:r>
          </a:p>
        </p:txBody>
      </p:sp>
      <p:sp>
        <p:nvSpPr>
          <p:cNvPr id="16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/>
          <p:nvPr/>
        </p:nvSpPr>
        <p:spPr>
          <a:xfrm>
            <a:off x="5760122" y="4019920"/>
            <a:ext cx="345705" cy="345705"/>
          </a:xfrm>
          <a:custGeom>
            <a:avLst/>
            <a:gdLst>
              <a:gd name="connsiteX0" fmla="*/ 345705 w 345705"/>
              <a:gd name="connsiteY0" fmla="*/ 172853 h 345705"/>
              <a:gd name="connsiteX1" fmla="*/ 172853 w 345705"/>
              <a:gd name="connsiteY1" fmla="*/ 345705 h 345705"/>
              <a:gd name="connsiteX2" fmla="*/ 0 w 345705"/>
              <a:gd name="connsiteY2" fmla="*/ 172853 h 345705"/>
              <a:gd name="connsiteX3" fmla="*/ 172853 w 345705"/>
              <a:gd name="connsiteY3" fmla="*/ 0 h 345705"/>
              <a:gd name="connsiteX4" fmla="*/ 345705 w 345705"/>
              <a:gd name="connsiteY4" fmla="*/ 172853 h 34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05" h="345705">
                <a:moveTo>
                  <a:pt x="345705" y="172853"/>
                </a:moveTo>
                <a:cubicBezTo>
                  <a:pt x="345705" y="268316"/>
                  <a:pt x="268317" y="345705"/>
                  <a:pt x="172853" y="345705"/>
                </a:cubicBezTo>
                <a:cubicBezTo>
                  <a:pt x="77389" y="345705"/>
                  <a:pt x="0" y="268316"/>
                  <a:pt x="0" y="172853"/>
                </a:cubicBezTo>
                <a:cubicBezTo>
                  <a:pt x="0" y="77389"/>
                  <a:pt x="77389" y="0"/>
                  <a:pt x="172853" y="0"/>
                </a:cubicBezTo>
                <a:cubicBezTo>
                  <a:pt x="268317" y="0"/>
                  <a:pt x="345705" y="77389"/>
                  <a:pt x="345705" y="172853"/>
                </a:cubicBezTo>
                <a:close/>
              </a:path>
            </a:pathLst>
          </a:custGeom>
          <a:solidFill>
            <a:srgbClr val="000000"/>
          </a:solidFill>
          <a:ln w="6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 txBox="1"/>
          <p:nvPr/>
        </p:nvSpPr>
        <p:spPr>
          <a:xfrm>
            <a:off x="5757327" y="3990716"/>
            <a:ext cx="349984" cy="412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5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3</a:t>
            </a:r>
          </a:p>
        </p:txBody>
      </p:sp>
      <p:sp>
        <p:nvSpPr>
          <p:cNvPr id="18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/>
          <p:nvPr/>
        </p:nvSpPr>
        <p:spPr>
          <a:xfrm>
            <a:off x="2945218" y="4831444"/>
            <a:ext cx="345705" cy="345705"/>
          </a:xfrm>
          <a:custGeom>
            <a:avLst/>
            <a:gdLst>
              <a:gd name="connsiteX0" fmla="*/ 345705 w 345705"/>
              <a:gd name="connsiteY0" fmla="*/ 172853 h 345705"/>
              <a:gd name="connsiteX1" fmla="*/ 172853 w 345705"/>
              <a:gd name="connsiteY1" fmla="*/ 345705 h 345705"/>
              <a:gd name="connsiteX2" fmla="*/ 0 w 345705"/>
              <a:gd name="connsiteY2" fmla="*/ 172853 h 345705"/>
              <a:gd name="connsiteX3" fmla="*/ 172853 w 345705"/>
              <a:gd name="connsiteY3" fmla="*/ 0 h 345705"/>
              <a:gd name="connsiteX4" fmla="*/ 345705 w 345705"/>
              <a:gd name="connsiteY4" fmla="*/ 172853 h 34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05" h="345705">
                <a:moveTo>
                  <a:pt x="345705" y="172853"/>
                </a:moveTo>
                <a:cubicBezTo>
                  <a:pt x="345705" y="268316"/>
                  <a:pt x="268316" y="345705"/>
                  <a:pt x="172853" y="345705"/>
                </a:cubicBezTo>
                <a:cubicBezTo>
                  <a:pt x="77389" y="345705"/>
                  <a:pt x="0" y="268316"/>
                  <a:pt x="0" y="172853"/>
                </a:cubicBezTo>
                <a:cubicBezTo>
                  <a:pt x="0" y="77389"/>
                  <a:pt x="77389" y="0"/>
                  <a:pt x="172853" y="0"/>
                </a:cubicBezTo>
                <a:cubicBezTo>
                  <a:pt x="268316" y="0"/>
                  <a:pt x="345705" y="77389"/>
                  <a:pt x="345705" y="172853"/>
                </a:cubicBezTo>
                <a:close/>
              </a:path>
            </a:pathLst>
          </a:custGeom>
          <a:solidFill>
            <a:srgbClr val="000000"/>
          </a:solidFill>
          <a:ln w="6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 txBox="1"/>
          <p:nvPr/>
        </p:nvSpPr>
        <p:spPr>
          <a:xfrm>
            <a:off x="2943108" y="4802248"/>
            <a:ext cx="349984" cy="412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5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5</a:t>
            </a:r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/>
          <p:nvPr/>
        </p:nvSpPr>
        <p:spPr>
          <a:xfrm>
            <a:off x="7271947" y="3439400"/>
            <a:ext cx="345705" cy="345705"/>
          </a:xfrm>
          <a:custGeom>
            <a:avLst/>
            <a:gdLst>
              <a:gd name="connsiteX0" fmla="*/ 345705 w 345705"/>
              <a:gd name="connsiteY0" fmla="*/ 172853 h 345705"/>
              <a:gd name="connsiteX1" fmla="*/ 172853 w 345705"/>
              <a:gd name="connsiteY1" fmla="*/ 345705 h 345705"/>
              <a:gd name="connsiteX2" fmla="*/ 0 w 345705"/>
              <a:gd name="connsiteY2" fmla="*/ 172853 h 345705"/>
              <a:gd name="connsiteX3" fmla="*/ 172853 w 345705"/>
              <a:gd name="connsiteY3" fmla="*/ 0 h 345705"/>
              <a:gd name="connsiteX4" fmla="*/ 345705 w 345705"/>
              <a:gd name="connsiteY4" fmla="*/ 172853 h 34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05" h="345705">
                <a:moveTo>
                  <a:pt x="345705" y="172853"/>
                </a:moveTo>
                <a:cubicBezTo>
                  <a:pt x="345705" y="268316"/>
                  <a:pt x="268317" y="345705"/>
                  <a:pt x="172853" y="345705"/>
                </a:cubicBezTo>
                <a:cubicBezTo>
                  <a:pt x="77389" y="345705"/>
                  <a:pt x="0" y="268316"/>
                  <a:pt x="0" y="172853"/>
                </a:cubicBezTo>
                <a:cubicBezTo>
                  <a:pt x="0" y="77389"/>
                  <a:pt x="77389" y="0"/>
                  <a:pt x="172853" y="0"/>
                </a:cubicBezTo>
                <a:cubicBezTo>
                  <a:pt x="268317" y="0"/>
                  <a:pt x="345705" y="77389"/>
                  <a:pt x="345705" y="172853"/>
                </a:cubicBezTo>
                <a:close/>
              </a:path>
            </a:pathLst>
          </a:custGeom>
          <a:solidFill>
            <a:srgbClr val="000000"/>
          </a:solidFill>
          <a:ln w="6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 txBox="1"/>
          <p:nvPr/>
        </p:nvSpPr>
        <p:spPr>
          <a:xfrm>
            <a:off x="7276826" y="3410203"/>
            <a:ext cx="336615" cy="412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5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7</a:t>
            </a:r>
          </a:p>
        </p:txBody>
      </p:sp>
      <p:sp>
        <p:nvSpPr>
          <p:cNvPr id="22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/>
          <p:nvPr/>
        </p:nvSpPr>
        <p:spPr>
          <a:xfrm>
            <a:off x="6579266" y="2207106"/>
            <a:ext cx="345705" cy="345705"/>
          </a:xfrm>
          <a:custGeom>
            <a:avLst/>
            <a:gdLst>
              <a:gd name="connsiteX0" fmla="*/ 345705 w 345705"/>
              <a:gd name="connsiteY0" fmla="*/ 172853 h 345705"/>
              <a:gd name="connsiteX1" fmla="*/ 172853 w 345705"/>
              <a:gd name="connsiteY1" fmla="*/ 345705 h 345705"/>
              <a:gd name="connsiteX2" fmla="*/ 0 w 345705"/>
              <a:gd name="connsiteY2" fmla="*/ 172853 h 345705"/>
              <a:gd name="connsiteX3" fmla="*/ 172853 w 345705"/>
              <a:gd name="connsiteY3" fmla="*/ 0 h 345705"/>
              <a:gd name="connsiteX4" fmla="*/ 345705 w 345705"/>
              <a:gd name="connsiteY4" fmla="*/ 172853 h 345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05" h="345705">
                <a:moveTo>
                  <a:pt x="345705" y="172853"/>
                </a:moveTo>
                <a:cubicBezTo>
                  <a:pt x="345705" y="268316"/>
                  <a:pt x="268316" y="345705"/>
                  <a:pt x="172853" y="345705"/>
                </a:cubicBezTo>
                <a:cubicBezTo>
                  <a:pt x="77389" y="345705"/>
                  <a:pt x="0" y="268316"/>
                  <a:pt x="0" y="172853"/>
                </a:cubicBezTo>
                <a:cubicBezTo>
                  <a:pt x="0" y="77389"/>
                  <a:pt x="77389" y="0"/>
                  <a:pt x="172853" y="0"/>
                </a:cubicBezTo>
                <a:cubicBezTo>
                  <a:pt x="268317" y="0"/>
                  <a:pt x="345705" y="77389"/>
                  <a:pt x="345705" y="172853"/>
                </a:cubicBezTo>
                <a:close/>
              </a:path>
            </a:pathLst>
          </a:custGeom>
          <a:solidFill>
            <a:srgbClr val="000000"/>
          </a:solidFill>
          <a:ln w="66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2B84125C-1471-471D-8781-886631B6ABEC}"/>
              </a:ext>
            </a:extLst>
          </p:cNvPr>
          <p:cNvSpPr txBox="1"/>
          <p:nvPr/>
        </p:nvSpPr>
        <p:spPr>
          <a:xfrm>
            <a:off x="6574066" y="2177903"/>
            <a:ext cx="356668" cy="412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5" spc="0" baseline="0" dirty="0">
                <a:solidFill>
                  <a:srgbClr val="FFFFFF"/>
                </a:solidFill>
                <a:latin typeface="SFProDisplay-Bold"/>
                <a:ea typeface="SFProDisplay-Bold"/>
                <a:sym typeface="SFProDisplay-Bold"/>
                <a:rtl val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3891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CC2A-A7CD-4748-9CFB-47204688D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D029-0436-47BB-BC15-282E62DA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</a:t>
            </a:r>
          </a:p>
          <a:p>
            <a:pPr lvl="1"/>
            <a:r>
              <a:rPr lang="en-US" dirty="0"/>
              <a:t>Shoelace (common)</a:t>
            </a:r>
          </a:p>
          <a:p>
            <a:pPr lvl="1"/>
            <a:r>
              <a:rPr lang="en-US" dirty="0"/>
              <a:t>Heron’s Formula (rare)</a:t>
            </a:r>
          </a:p>
          <a:p>
            <a:r>
              <a:rPr lang="en-US" dirty="0"/>
              <a:t>Lines</a:t>
            </a:r>
          </a:p>
          <a:p>
            <a:pPr lvl="1"/>
            <a:r>
              <a:rPr lang="en-US" dirty="0"/>
              <a:t>Intersections</a:t>
            </a:r>
          </a:p>
          <a:p>
            <a:pPr lvl="1"/>
            <a:r>
              <a:rPr lang="en-US" dirty="0"/>
              <a:t>Coordinate bashing</a:t>
            </a:r>
          </a:p>
          <a:p>
            <a:pPr lvl="1"/>
            <a:r>
              <a:rPr lang="en-US" dirty="0"/>
              <a:t>Pythagorean Theorem</a:t>
            </a:r>
          </a:p>
        </p:txBody>
      </p:sp>
    </p:spTree>
    <p:extLst>
      <p:ext uri="{BB962C8B-B14F-4D97-AF65-F5344CB8AC3E}">
        <p14:creationId xmlns:p14="http://schemas.microsoft.com/office/powerpoint/2010/main" val="32148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06C8-6538-4ED1-8CC8-A0F59504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ABAF3-CFDB-4C1B-8704-09A3CD24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can represent computational geometry using structs to make it more human readable. Structs have essentially no overhead as they are processed during compile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Personally, I use this method to better organize and understand different geometric concepts in my code.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A04A152-9DCE-49E6-96A5-E4E490C06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34" y="3956515"/>
            <a:ext cx="2125134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struct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4AADBA2-A543-4A0C-907F-69D692BD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466" y="3956516"/>
            <a:ext cx="2125134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struct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Line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C1D338E-EE9D-4AED-B470-6933ECACF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98" y="3956515"/>
            <a:ext cx="3445934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struct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Polygon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vector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4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D181-10DA-46FC-9668-705298B3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ECD0-6AEA-4398-B0E8-29EB983BE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Literally just Pythagorean Theorem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7F98B55-3933-417D-874F-755D5E1D1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6033" y="2495764"/>
            <a:ext cx="4959967" cy="259556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8FBEE64-8AB9-4F7D-B01D-F38E9B38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26263"/>
            <a:ext cx="7656263" cy="830997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Retina" panose="020B0809050000020004" pitchFamily="49" charset="0"/>
              </a:rPr>
              <a:t>distance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b)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sqrt((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-b.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)*(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-b.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 +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-b.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)*(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-b.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25286-5AC0-4C2A-B709-87281D454E77}"/>
              </a:ext>
            </a:extLst>
          </p:cNvPr>
          <p:cNvSpPr txBox="1"/>
          <p:nvPr/>
        </p:nvSpPr>
        <p:spPr>
          <a:xfrm>
            <a:off x="7476460" y="2495764"/>
            <a:ext cx="38773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Notes: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Be careful of floating-point precision errors because they do cause cancer.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SF Pro Display" panose="00000500000000000000" pitchFamily="50" charset="0"/>
                <a:ea typeface="SF Pro Display" panose="00000500000000000000" pitchFamily="50" charset="0"/>
              </a:rPr>
              <a:t>If you’re only comparing distances, you can remove the square root.</a:t>
            </a:r>
          </a:p>
        </p:txBody>
      </p:sp>
    </p:spTree>
    <p:extLst>
      <p:ext uri="{BB962C8B-B14F-4D97-AF65-F5344CB8AC3E}">
        <p14:creationId xmlns:p14="http://schemas.microsoft.com/office/powerpoint/2010/main" val="48094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E830-C93E-41E7-8CB8-B6DC86EA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Heron’s Formula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A01EEB-25C3-4993-9579-01ED877E2280}"/>
              </a:ext>
            </a:extLst>
          </p:cNvPr>
          <p:cNvSpPr txBox="1"/>
          <p:nvPr/>
        </p:nvSpPr>
        <p:spPr>
          <a:xfrm>
            <a:off x="6096000" y="5219399"/>
            <a:ext cx="5672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Fun fact: the C++ compiler is optimized so there is no difference in using temporary variables a, b, c rather than including all the calls in the return statement.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But we don’t want to deal with floating point numbers?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What about other polygons?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FA8AC1-6DD3-41BF-8E1F-669B718E6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188" y="3115082"/>
            <a:ext cx="4967141" cy="2062103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Retina" panose="020B0809050000020004" pitchFamily="49" charset="0"/>
              </a:rPr>
              <a:t>heron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p1,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p2,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p3)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a=distance(p1,p2);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b=distance(p2,p3);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c=distance(p3,p1);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s=(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a+b+c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return sqrt(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s*(s-a)*(s-b)*(s-c));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8130790-2C5F-4BC2-B6DD-437B174C91C9}"/>
              </a:ext>
            </a:extLst>
          </p:cNvPr>
          <p:cNvSpPr/>
          <p:nvPr/>
        </p:nvSpPr>
        <p:spPr>
          <a:xfrm>
            <a:off x="1133918" y="1833677"/>
            <a:ext cx="4022303" cy="4201242"/>
          </a:xfrm>
          <a:custGeom>
            <a:avLst/>
            <a:gdLst>
              <a:gd name="connsiteX0" fmla="*/ 0 w 4022303"/>
              <a:gd name="connsiteY0" fmla="*/ 0 h 4201242"/>
              <a:gd name="connsiteX1" fmla="*/ 4022304 w 4022303"/>
              <a:gd name="connsiteY1" fmla="*/ 1507265 h 4201242"/>
              <a:gd name="connsiteX2" fmla="*/ 269627 w 4022303"/>
              <a:gd name="connsiteY2" fmla="*/ 4201243 h 42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2303" h="4201242">
                <a:moveTo>
                  <a:pt x="0" y="0"/>
                </a:moveTo>
                <a:lnTo>
                  <a:pt x="4022304" y="1507265"/>
                </a:lnTo>
                <a:lnTo>
                  <a:pt x="269627" y="4201243"/>
                </a:lnTo>
                <a:close/>
              </a:path>
            </a:pathLst>
          </a:custGeom>
          <a:noFill/>
          <a:ln w="73867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B8130790-2C5F-4BC2-B6DD-437B174C91C9}"/>
              </a:ext>
            </a:extLst>
          </p:cNvPr>
          <p:cNvSpPr txBox="1"/>
          <p:nvPr/>
        </p:nvSpPr>
        <p:spPr>
          <a:xfrm>
            <a:off x="354525" y="1203606"/>
            <a:ext cx="1395018" cy="58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59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(x1,y1)</a:t>
            </a:r>
          </a:p>
        </p:txBody>
      </p:sp>
      <p:sp>
        <p:nvSpPr>
          <p:cNvPr id="7" name="Graphic 4">
            <a:extLst>
              <a:ext uri="{FF2B5EF4-FFF2-40B4-BE49-F238E27FC236}">
                <a16:creationId xmlns:a16="http://schemas.microsoft.com/office/drawing/2014/main" id="{B8130790-2C5F-4BC2-B6DD-437B174C91C9}"/>
              </a:ext>
            </a:extLst>
          </p:cNvPr>
          <p:cNvSpPr txBox="1"/>
          <p:nvPr/>
        </p:nvSpPr>
        <p:spPr>
          <a:xfrm>
            <a:off x="4886539" y="3353219"/>
            <a:ext cx="1498493" cy="58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59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(x2,y2)</a:t>
            </a:r>
          </a:p>
        </p:txBody>
      </p:sp>
      <p:sp>
        <p:nvSpPr>
          <p:cNvPr id="8" name="Graphic 4">
            <a:extLst>
              <a:ext uri="{FF2B5EF4-FFF2-40B4-BE49-F238E27FC236}">
                <a16:creationId xmlns:a16="http://schemas.microsoft.com/office/drawing/2014/main" id="{B8130790-2C5F-4BC2-B6DD-437B174C91C9}"/>
              </a:ext>
            </a:extLst>
          </p:cNvPr>
          <p:cNvSpPr txBox="1"/>
          <p:nvPr/>
        </p:nvSpPr>
        <p:spPr>
          <a:xfrm>
            <a:off x="612147" y="5950758"/>
            <a:ext cx="1513275" cy="58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59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(x3,y3)</a:t>
            </a:r>
          </a:p>
        </p:txBody>
      </p:sp>
      <p:sp>
        <p:nvSpPr>
          <p:cNvPr id="9" name="Graphic 4">
            <a:extLst>
              <a:ext uri="{FF2B5EF4-FFF2-40B4-BE49-F238E27FC236}">
                <a16:creationId xmlns:a16="http://schemas.microsoft.com/office/drawing/2014/main" id="{B8130790-2C5F-4BC2-B6DD-437B174C91C9}"/>
              </a:ext>
            </a:extLst>
          </p:cNvPr>
          <p:cNvSpPr/>
          <p:nvPr/>
        </p:nvSpPr>
        <p:spPr>
          <a:xfrm>
            <a:off x="7035780" y="1833677"/>
            <a:ext cx="3647649" cy="792915"/>
          </a:xfrm>
          <a:custGeom>
            <a:avLst/>
            <a:gdLst>
              <a:gd name="connsiteX0" fmla="*/ 0 w 3647649"/>
              <a:gd name="connsiteY0" fmla="*/ 444278 h 792915"/>
              <a:gd name="connsiteX1" fmla="*/ 175686 w 3647649"/>
              <a:gd name="connsiteY1" fmla="*/ 792916 h 792915"/>
              <a:gd name="connsiteX2" fmla="*/ 320330 w 3647649"/>
              <a:gd name="connsiteY2" fmla="*/ 0 h 792915"/>
              <a:gd name="connsiteX3" fmla="*/ 3647650 w 3647649"/>
              <a:gd name="connsiteY3" fmla="*/ 0 h 792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47649" h="792915">
                <a:moveTo>
                  <a:pt x="0" y="444278"/>
                </a:moveTo>
                <a:lnTo>
                  <a:pt x="175686" y="792916"/>
                </a:lnTo>
                <a:lnTo>
                  <a:pt x="320330" y="0"/>
                </a:lnTo>
                <a:lnTo>
                  <a:pt x="3647650" y="0"/>
                </a:lnTo>
              </a:path>
            </a:pathLst>
          </a:custGeom>
          <a:noFill/>
          <a:ln w="73867" cap="rnd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4">
            <a:extLst>
              <a:ext uri="{FF2B5EF4-FFF2-40B4-BE49-F238E27FC236}">
                <a16:creationId xmlns:a16="http://schemas.microsoft.com/office/drawing/2014/main" id="{B8130790-2C5F-4BC2-B6DD-437B174C91C9}"/>
              </a:ext>
            </a:extLst>
          </p:cNvPr>
          <p:cNvSpPr txBox="1"/>
          <p:nvPr/>
        </p:nvSpPr>
        <p:spPr>
          <a:xfrm>
            <a:off x="2943776" y="1842370"/>
            <a:ext cx="404612" cy="58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59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a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B8130790-2C5F-4BC2-B6DD-437B174C91C9}"/>
              </a:ext>
            </a:extLst>
          </p:cNvPr>
          <p:cNvSpPr txBox="1"/>
          <p:nvPr/>
        </p:nvSpPr>
        <p:spPr>
          <a:xfrm>
            <a:off x="3402319" y="4620850"/>
            <a:ext cx="426785" cy="58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59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b</a:t>
            </a:r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B8130790-2C5F-4BC2-B6DD-437B174C91C9}"/>
              </a:ext>
            </a:extLst>
          </p:cNvPr>
          <p:cNvSpPr txBox="1"/>
          <p:nvPr/>
        </p:nvSpPr>
        <p:spPr>
          <a:xfrm>
            <a:off x="687434" y="3453036"/>
            <a:ext cx="404612" cy="58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59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c</a:t>
            </a:r>
          </a:p>
        </p:txBody>
      </p:sp>
      <p:sp>
        <p:nvSpPr>
          <p:cNvPr id="13" name="Graphic 4">
            <a:extLst>
              <a:ext uri="{FF2B5EF4-FFF2-40B4-BE49-F238E27FC236}">
                <a16:creationId xmlns:a16="http://schemas.microsoft.com/office/drawing/2014/main" id="{B8130790-2C5F-4BC2-B6DD-437B174C91C9}"/>
              </a:ext>
            </a:extLst>
          </p:cNvPr>
          <p:cNvSpPr txBox="1"/>
          <p:nvPr/>
        </p:nvSpPr>
        <p:spPr>
          <a:xfrm>
            <a:off x="7450718" y="1941130"/>
            <a:ext cx="3117141" cy="586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59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s(s-a)(s-b)(s-c)</a:t>
            </a:r>
          </a:p>
        </p:txBody>
      </p:sp>
    </p:spTree>
    <p:extLst>
      <p:ext uri="{BB962C8B-B14F-4D97-AF65-F5344CB8AC3E}">
        <p14:creationId xmlns:p14="http://schemas.microsoft.com/office/powerpoint/2010/main" val="375524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354F-81C0-4AA1-BF1F-6076706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Shoelace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6E21B0-D2D7-4435-9463-1DFEB5C06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155" y="4776079"/>
            <a:ext cx="6443133" cy="1323439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Retina" panose="020B0809050000020004" pitchFamily="49" charset="0"/>
              </a:rPr>
              <a:t>shoelace3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p1,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p2,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p3)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=p1.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*p2.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+p2.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+p3.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+p3.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*p1.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=p1.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*p2.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+p2.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*p3.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+p3.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*p1.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return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abs(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)/2;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/>
          <p:nvPr/>
        </p:nvSpPr>
        <p:spPr>
          <a:xfrm>
            <a:off x="759176" y="2348891"/>
            <a:ext cx="3488326" cy="3643510"/>
          </a:xfrm>
          <a:custGeom>
            <a:avLst/>
            <a:gdLst>
              <a:gd name="connsiteX0" fmla="*/ 0 w 3488326"/>
              <a:gd name="connsiteY0" fmla="*/ 0 h 3643510"/>
              <a:gd name="connsiteX1" fmla="*/ 3488327 w 3488326"/>
              <a:gd name="connsiteY1" fmla="*/ 1307169 h 3643510"/>
              <a:gd name="connsiteX2" fmla="*/ 233833 w 3488326"/>
              <a:gd name="connsiteY2" fmla="*/ 3643510 h 364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8326" h="3643510">
                <a:moveTo>
                  <a:pt x="0" y="0"/>
                </a:moveTo>
                <a:lnTo>
                  <a:pt x="3488327" y="1307169"/>
                </a:lnTo>
                <a:lnTo>
                  <a:pt x="233833" y="3643510"/>
                </a:lnTo>
                <a:close/>
              </a:path>
            </a:pathLst>
          </a:custGeom>
          <a:noFill/>
          <a:ln w="64092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71111" y="1796424"/>
            <a:ext cx="1234102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(x1,y1)</a:t>
            </a:r>
          </a:p>
        </p:txBody>
      </p:sp>
      <p:sp>
        <p:nvSpPr>
          <p:cNvPr id="6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4001482" y="3660670"/>
            <a:ext cx="1323840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(x2,y2)</a:t>
            </a:r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294533" y="5913368"/>
            <a:ext cx="1336660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(x3,y3)</a:t>
            </a:r>
          </a:p>
        </p:txBody>
      </p:sp>
      <p:sp>
        <p:nvSpPr>
          <p:cNvPr id="8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2316629" y="2350392"/>
            <a:ext cx="375176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a</a:t>
            </a:r>
          </a:p>
        </p:txBody>
      </p:sp>
      <p:sp>
        <p:nvSpPr>
          <p:cNvPr id="10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2714299" y="4760017"/>
            <a:ext cx="394406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b</a:t>
            </a:r>
          </a:p>
        </p:txBody>
      </p:sp>
      <p:sp>
        <p:nvSpPr>
          <p:cNvPr id="11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359825" y="3747236"/>
            <a:ext cx="375176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c</a:t>
            </a:r>
          </a:p>
        </p:txBody>
      </p:sp>
      <p:sp>
        <p:nvSpPr>
          <p:cNvPr id="12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/>
          <p:nvPr/>
        </p:nvSpPr>
        <p:spPr>
          <a:xfrm>
            <a:off x="5804955" y="981684"/>
            <a:ext cx="6409" cy="3150717"/>
          </a:xfrm>
          <a:custGeom>
            <a:avLst/>
            <a:gdLst>
              <a:gd name="connsiteX0" fmla="*/ 0 w 6409"/>
              <a:gd name="connsiteY0" fmla="*/ 0 h 3150717"/>
              <a:gd name="connsiteX1" fmla="*/ 0 w 6409"/>
              <a:gd name="connsiteY1" fmla="*/ 3150718 h 31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9" h="3150717">
                <a:moveTo>
                  <a:pt x="0" y="0"/>
                </a:moveTo>
                <a:lnTo>
                  <a:pt x="0" y="3150718"/>
                </a:lnTo>
              </a:path>
            </a:pathLst>
          </a:custGeom>
          <a:ln w="64092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/>
          <p:nvPr/>
        </p:nvSpPr>
        <p:spPr>
          <a:xfrm>
            <a:off x="7307434" y="981684"/>
            <a:ext cx="6409" cy="3150717"/>
          </a:xfrm>
          <a:custGeom>
            <a:avLst/>
            <a:gdLst>
              <a:gd name="connsiteX0" fmla="*/ 0 w 6409"/>
              <a:gd name="connsiteY0" fmla="*/ 0 h 3150717"/>
              <a:gd name="connsiteX1" fmla="*/ 0 w 6409"/>
              <a:gd name="connsiteY1" fmla="*/ 3150718 h 315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09" h="3150717">
                <a:moveTo>
                  <a:pt x="0" y="0"/>
                </a:moveTo>
                <a:lnTo>
                  <a:pt x="0" y="3150718"/>
                </a:lnTo>
              </a:path>
            </a:pathLst>
          </a:custGeom>
          <a:ln w="64092" cap="rnd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5857930" y="1012220"/>
            <a:ext cx="529014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x1</a:t>
            </a:r>
          </a:p>
        </p:txBody>
      </p:sp>
      <p:sp>
        <p:nvSpPr>
          <p:cNvPr id="15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5862481" y="1893140"/>
            <a:ext cx="573883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x2</a:t>
            </a:r>
          </a:p>
        </p:txBody>
      </p:sp>
      <p:sp>
        <p:nvSpPr>
          <p:cNvPr id="16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5867032" y="2759475"/>
            <a:ext cx="580293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x3</a:t>
            </a:r>
          </a:p>
        </p:txBody>
      </p:sp>
      <p:sp>
        <p:nvSpPr>
          <p:cNvPr id="17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6711471" y="1012219"/>
            <a:ext cx="535424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y1</a:t>
            </a:r>
          </a:p>
        </p:txBody>
      </p:sp>
      <p:sp>
        <p:nvSpPr>
          <p:cNvPr id="18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6672050" y="1893140"/>
            <a:ext cx="580293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y2</a:t>
            </a:r>
          </a:p>
        </p:txBody>
      </p:sp>
      <p:sp>
        <p:nvSpPr>
          <p:cNvPr id="19" name="Graphic 8">
            <a:extLst>
              <a:ext uri="{FF2B5EF4-FFF2-40B4-BE49-F238E27FC236}">
                <a16:creationId xmlns:a16="http://schemas.microsoft.com/office/drawing/2014/main" id="{ED5EBE45-172D-4ABE-A231-233BF677CF3E}"/>
              </a:ext>
            </a:extLst>
          </p:cNvPr>
          <p:cNvSpPr txBox="1"/>
          <p:nvPr/>
        </p:nvSpPr>
        <p:spPr>
          <a:xfrm>
            <a:off x="6667115" y="2759475"/>
            <a:ext cx="586703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y3</a:t>
            </a:r>
          </a:p>
        </p:txBody>
      </p:sp>
      <p:grpSp>
        <p:nvGrpSpPr>
          <p:cNvPr id="20" name="Graphic 8">
            <a:extLst>
              <a:ext uri="{FF2B5EF4-FFF2-40B4-BE49-F238E27FC236}">
                <a16:creationId xmlns:a16="http://schemas.microsoft.com/office/drawing/2014/main" id="{85243E29-859D-43CA-9B6A-C1539B59A3A1}"/>
              </a:ext>
            </a:extLst>
          </p:cNvPr>
          <p:cNvGrpSpPr/>
          <p:nvPr/>
        </p:nvGrpSpPr>
        <p:grpSpPr>
          <a:xfrm>
            <a:off x="6330246" y="1499539"/>
            <a:ext cx="356902" cy="461768"/>
            <a:chOff x="7166824" y="2099674"/>
            <a:chExt cx="356902" cy="461768"/>
          </a:xfrm>
          <a:solidFill>
            <a:srgbClr val="FF0000"/>
          </a:solidFill>
        </p:grpSpPr>
        <p:sp>
          <p:nvSpPr>
            <p:cNvPr id="21" name="Graphic 8">
              <a:extLst>
                <a:ext uri="{FF2B5EF4-FFF2-40B4-BE49-F238E27FC236}">
                  <a16:creationId xmlns:a16="http://schemas.microsoft.com/office/drawing/2014/main" id="{F87FBF8C-5B29-4D40-843D-3B0F74F29DAD}"/>
                </a:ext>
              </a:extLst>
            </p:cNvPr>
            <p:cNvSpPr/>
            <p:nvPr/>
          </p:nvSpPr>
          <p:spPr>
            <a:xfrm>
              <a:off x="7180285" y="2099674"/>
              <a:ext cx="343441" cy="461768"/>
            </a:xfrm>
            <a:custGeom>
              <a:avLst/>
              <a:gdLst>
                <a:gd name="connsiteX0" fmla="*/ 343442 w 343441"/>
                <a:gd name="connsiteY0" fmla="*/ 0 h 461768"/>
                <a:gd name="connsiteX1" fmla="*/ 0 w 343441"/>
                <a:gd name="connsiteY1" fmla="*/ 461769 h 4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3441" h="461768">
                  <a:moveTo>
                    <a:pt x="343442" y="0"/>
                  </a:moveTo>
                  <a:lnTo>
                    <a:pt x="0" y="461769"/>
                  </a:lnTo>
                </a:path>
              </a:pathLst>
            </a:custGeom>
            <a:ln w="6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aphic 8">
              <a:extLst>
                <a:ext uri="{FF2B5EF4-FFF2-40B4-BE49-F238E27FC236}">
                  <a16:creationId xmlns:a16="http://schemas.microsoft.com/office/drawing/2014/main" id="{DB3B2E35-55B7-4616-928E-05489192CC7E}"/>
                </a:ext>
              </a:extLst>
            </p:cNvPr>
            <p:cNvGrpSpPr/>
            <p:nvPr/>
          </p:nvGrpSpPr>
          <p:grpSpPr>
            <a:xfrm>
              <a:off x="7166824" y="2099674"/>
              <a:ext cx="356902" cy="461768"/>
              <a:chOff x="7166824" y="2099674"/>
              <a:chExt cx="356902" cy="461768"/>
            </a:xfrm>
            <a:solidFill>
              <a:srgbClr val="FF0000"/>
            </a:solidFill>
          </p:grpSpPr>
          <p:sp>
            <p:nvSpPr>
              <p:cNvPr id="23" name="Graphic 8">
                <a:extLst>
                  <a:ext uri="{FF2B5EF4-FFF2-40B4-BE49-F238E27FC236}">
                    <a16:creationId xmlns:a16="http://schemas.microsoft.com/office/drawing/2014/main" id="{B8B692BE-82EA-433D-BCA5-60795FD2AF2C}"/>
                  </a:ext>
                </a:extLst>
              </p:cNvPr>
              <p:cNvSpPr/>
              <p:nvPr/>
            </p:nvSpPr>
            <p:spPr>
              <a:xfrm>
                <a:off x="7214065" y="2099674"/>
                <a:ext cx="309661" cy="416322"/>
              </a:xfrm>
              <a:custGeom>
                <a:avLst/>
                <a:gdLst>
                  <a:gd name="connsiteX0" fmla="*/ 309662 w 309661"/>
                  <a:gd name="connsiteY0" fmla="*/ 0 h 416322"/>
                  <a:gd name="connsiteX1" fmla="*/ 0 w 309661"/>
                  <a:gd name="connsiteY1" fmla="*/ 416322 h 41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661" h="416322">
                    <a:moveTo>
                      <a:pt x="309662" y="0"/>
                    </a:moveTo>
                    <a:lnTo>
                      <a:pt x="0" y="416322"/>
                    </a:lnTo>
                  </a:path>
                </a:pathLst>
              </a:custGeom>
              <a:ln w="38455" cap="rnd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Graphic 8">
                <a:extLst>
                  <a:ext uri="{FF2B5EF4-FFF2-40B4-BE49-F238E27FC236}">
                    <a16:creationId xmlns:a16="http://schemas.microsoft.com/office/drawing/2014/main" id="{17721FEA-018F-4A63-B5EC-8BD3B357934C}"/>
                  </a:ext>
                </a:extLst>
              </p:cNvPr>
              <p:cNvSpPr/>
              <p:nvPr/>
            </p:nvSpPr>
            <p:spPr>
              <a:xfrm>
                <a:off x="7166824" y="2469909"/>
                <a:ext cx="104994" cy="91533"/>
              </a:xfrm>
              <a:custGeom>
                <a:avLst/>
                <a:gdLst>
                  <a:gd name="connsiteX0" fmla="*/ 104994 w 104994"/>
                  <a:gd name="connsiteY0" fmla="*/ 78072 h 91533"/>
                  <a:gd name="connsiteX1" fmla="*/ 0 w 104994"/>
                  <a:gd name="connsiteY1" fmla="*/ 0 h 91533"/>
                  <a:gd name="connsiteX2" fmla="*/ 13461 w 104994"/>
                  <a:gd name="connsiteY2" fmla="*/ 91533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994" h="91533">
                    <a:moveTo>
                      <a:pt x="104994" y="78072"/>
                    </a:moveTo>
                    <a:lnTo>
                      <a:pt x="0" y="0"/>
                    </a:lnTo>
                    <a:lnTo>
                      <a:pt x="13461" y="91533"/>
                    </a:lnTo>
                    <a:close/>
                  </a:path>
                </a:pathLst>
              </a:custGeom>
              <a:solidFill>
                <a:srgbClr val="FF0000"/>
              </a:solidFill>
              <a:ln w="6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5" name="Graphic 8">
            <a:extLst>
              <a:ext uri="{FF2B5EF4-FFF2-40B4-BE49-F238E27FC236}">
                <a16:creationId xmlns:a16="http://schemas.microsoft.com/office/drawing/2014/main" id="{1BC2315D-E732-4FCE-8E47-74CE052922D5}"/>
              </a:ext>
            </a:extLst>
          </p:cNvPr>
          <p:cNvGrpSpPr/>
          <p:nvPr/>
        </p:nvGrpSpPr>
        <p:grpSpPr>
          <a:xfrm>
            <a:off x="6330246" y="2361028"/>
            <a:ext cx="356902" cy="461768"/>
            <a:chOff x="7166824" y="2961163"/>
            <a:chExt cx="356902" cy="461768"/>
          </a:xfrm>
          <a:solidFill>
            <a:srgbClr val="FF0000"/>
          </a:solidFill>
        </p:grpSpPr>
        <p:sp>
          <p:nvSpPr>
            <p:cNvPr id="26" name="Graphic 8">
              <a:extLst>
                <a:ext uri="{FF2B5EF4-FFF2-40B4-BE49-F238E27FC236}">
                  <a16:creationId xmlns:a16="http://schemas.microsoft.com/office/drawing/2014/main" id="{2C983BC6-C0C5-4D07-8C06-128B50BAC16D}"/>
                </a:ext>
              </a:extLst>
            </p:cNvPr>
            <p:cNvSpPr/>
            <p:nvPr/>
          </p:nvSpPr>
          <p:spPr>
            <a:xfrm>
              <a:off x="7180285" y="2961163"/>
              <a:ext cx="343441" cy="461768"/>
            </a:xfrm>
            <a:custGeom>
              <a:avLst/>
              <a:gdLst>
                <a:gd name="connsiteX0" fmla="*/ 343442 w 343441"/>
                <a:gd name="connsiteY0" fmla="*/ 0 h 461768"/>
                <a:gd name="connsiteX1" fmla="*/ 0 w 343441"/>
                <a:gd name="connsiteY1" fmla="*/ 461769 h 4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3441" h="461768">
                  <a:moveTo>
                    <a:pt x="343442" y="0"/>
                  </a:moveTo>
                  <a:lnTo>
                    <a:pt x="0" y="461769"/>
                  </a:lnTo>
                </a:path>
              </a:pathLst>
            </a:custGeom>
            <a:ln w="6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7" name="Graphic 8">
              <a:extLst>
                <a:ext uri="{FF2B5EF4-FFF2-40B4-BE49-F238E27FC236}">
                  <a16:creationId xmlns:a16="http://schemas.microsoft.com/office/drawing/2014/main" id="{B003841F-EFCA-4E70-BCFC-8A96AD558F5D}"/>
                </a:ext>
              </a:extLst>
            </p:cNvPr>
            <p:cNvGrpSpPr/>
            <p:nvPr/>
          </p:nvGrpSpPr>
          <p:grpSpPr>
            <a:xfrm>
              <a:off x="7166824" y="2961163"/>
              <a:ext cx="356902" cy="461768"/>
              <a:chOff x="7166824" y="2961163"/>
              <a:chExt cx="356902" cy="461768"/>
            </a:xfrm>
            <a:solidFill>
              <a:srgbClr val="FF0000"/>
            </a:solidFill>
          </p:grpSpPr>
          <p:sp>
            <p:nvSpPr>
              <p:cNvPr id="28" name="Graphic 8">
                <a:extLst>
                  <a:ext uri="{FF2B5EF4-FFF2-40B4-BE49-F238E27FC236}">
                    <a16:creationId xmlns:a16="http://schemas.microsoft.com/office/drawing/2014/main" id="{5CAEF938-B7E4-4B57-9002-EA867766DD43}"/>
                  </a:ext>
                </a:extLst>
              </p:cNvPr>
              <p:cNvSpPr/>
              <p:nvPr/>
            </p:nvSpPr>
            <p:spPr>
              <a:xfrm>
                <a:off x="7214065" y="2961163"/>
                <a:ext cx="309661" cy="416322"/>
              </a:xfrm>
              <a:custGeom>
                <a:avLst/>
                <a:gdLst>
                  <a:gd name="connsiteX0" fmla="*/ 309662 w 309661"/>
                  <a:gd name="connsiteY0" fmla="*/ 0 h 416322"/>
                  <a:gd name="connsiteX1" fmla="*/ 0 w 309661"/>
                  <a:gd name="connsiteY1" fmla="*/ 416322 h 41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661" h="416322">
                    <a:moveTo>
                      <a:pt x="309662" y="0"/>
                    </a:moveTo>
                    <a:lnTo>
                      <a:pt x="0" y="416322"/>
                    </a:lnTo>
                  </a:path>
                </a:pathLst>
              </a:custGeom>
              <a:ln w="38455" cap="rnd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Graphic 8">
                <a:extLst>
                  <a:ext uri="{FF2B5EF4-FFF2-40B4-BE49-F238E27FC236}">
                    <a16:creationId xmlns:a16="http://schemas.microsoft.com/office/drawing/2014/main" id="{A50931A4-55F7-43D5-ACCC-97232F9A3BF7}"/>
                  </a:ext>
                </a:extLst>
              </p:cNvPr>
              <p:cNvSpPr/>
              <p:nvPr/>
            </p:nvSpPr>
            <p:spPr>
              <a:xfrm>
                <a:off x="7166824" y="3331399"/>
                <a:ext cx="104994" cy="91533"/>
              </a:xfrm>
              <a:custGeom>
                <a:avLst/>
                <a:gdLst>
                  <a:gd name="connsiteX0" fmla="*/ 104994 w 104994"/>
                  <a:gd name="connsiteY0" fmla="*/ 78072 h 91533"/>
                  <a:gd name="connsiteX1" fmla="*/ 0 w 104994"/>
                  <a:gd name="connsiteY1" fmla="*/ 0 h 91533"/>
                  <a:gd name="connsiteX2" fmla="*/ 13461 w 104994"/>
                  <a:gd name="connsiteY2" fmla="*/ 91533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994" h="91533">
                    <a:moveTo>
                      <a:pt x="104994" y="78072"/>
                    </a:moveTo>
                    <a:lnTo>
                      <a:pt x="0" y="0"/>
                    </a:lnTo>
                    <a:lnTo>
                      <a:pt x="13461" y="91533"/>
                    </a:lnTo>
                    <a:close/>
                  </a:path>
                </a:pathLst>
              </a:custGeom>
              <a:solidFill>
                <a:srgbClr val="FF0000"/>
              </a:solidFill>
              <a:ln w="6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" name="Graphic 8">
            <a:extLst>
              <a:ext uri="{FF2B5EF4-FFF2-40B4-BE49-F238E27FC236}">
                <a16:creationId xmlns:a16="http://schemas.microsoft.com/office/drawing/2014/main" id="{DCD7078B-6003-4CDE-A2F6-46D85A2DD345}"/>
              </a:ext>
            </a:extLst>
          </p:cNvPr>
          <p:cNvSpPr txBox="1"/>
          <p:nvPr/>
        </p:nvSpPr>
        <p:spPr>
          <a:xfrm>
            <a:off x="5876134" y="3621926"/>
            <a:ext cx="529014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x1</a:t>
            </a:r>
          </a:p>
        </p:txBody>
      </p:sp>
      <p:sp>
        <p:nvSpPr>
          <p:cNvPr id="31" name="Graphic 8">
            <a:extLst>
              <a:ext uri="{FF2B5EF4-FFF2-40B4-BE49-F238E27FC236}">
                <a16:creationId xmlns:a16="http://schemas.microsoft.com/office/drawing/2014/main" id="{39BC6823-B340-4212-8B5E-A5E853797FF4}"/>
              </a:ext>
            </a:extLst>
          </p:cNvPr>
          <p:cNvSpPr txBox="1"/>
          <p:nvPr/>
        </p:nvSpPr>
        <p:spPr>
          <a:xfrm>
            <a:off x="6729675" y="3621926"/>
            <a:ext cx="535424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y1</a:t>
            </a:r>
          </a:p>
        </p:txBody>
      </p:sp>
      <p:grpSp>
        <p:nvGrpSpPr>
          <p:cNvPr id="32" name="Graphic 8">
            <a:extLst>
              <a:ext uri="{FF2B5EF4-FFF2-40B4-BE49-F238E27FC236}">
                <a16:creationId xmlns:a16="http://schemas.microsoft.com/office/drawing/2014/main" id="{519F429C-C840-40C1-9A2B-FC0E70355B46}"/>
              </a:ext>
            </a:extLst>
          </p:cNvPr>
          <p:cNvGrpSpPr/>
          <p:nvPr/>
        </p:nvGrpSpPr>
        <p:grpSpPr>
          <a:xfrm>
            <a:off x="6357232" y="3222518"/>
            <a:ext cx="356902" cy="461768"/>
            <a:chOff x="7193810" y="3822653"/>
            <a:chExt cx="356902" cy="461768"/>
          </a:xfrm>
          <a:solidFill>
            <a:srgbClr val="FF0000"/>
          </a:solidFill>
        </p:grpSpPr>
        <p:sp>
          <p:nvSpPr>
            <p:cNvPr id="33" name="Graphic 8">
              <a:extLst>
                <a:ext uri="{FF2B5EF4-FFF2-40B4-BE49-F238E27FC236}">
                  <a16:creationId xmlns:a16="http://schemas.microsoft.com/office/drawing/2014/main" id="{0BDF4B4F-DC69-4A39-BAF5-79E1745C1189}"/>
                </a:ext>
              </a:extLst>
            </p:cNvPr>
            <p:cNvSpPr/>
            <p:nvPr/>
          </p:nvSpPr>
          <p:spPr>
            <a:xfrm>
              <a:off x="7207270" y="3822653"/>
              <a:ext cx="343441" cy="461768"/>
            </a:xfrm>
            <a:custGeom>
              <a:avLst/>
              <a:gdLst>
                <a:gd name="connsiteX0" fmla="*/ 343442 w 343441"/>
                <a:gd name="connsiteY0" fmla="*/ 0 h 461768"/>
                <a:gd name="connsiteX1" fmla="*/ 0 w 343441"/>
                <a:gd name="connsiteY1" fmla="*/ 461769 h 4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3441" h="461768">
                  <a:moveTo>
                    <a:pt x="343442" y="0"/>
                  </a:moveTo>
                  <a:lnTo>
                    <a:pt x="0" y="461769"/>
                  </a:lnTo>
                </a:path>
              </a:pathLst>
            </a:custGeom>
            <a:ln w="6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aphic 8">
              <a:extLst>
                <a:ext uri="{FF2B5EF4-FFF2-40B4-BE49-F238E27FC236}">
                  <a16:creationId xmlns:a16="http://schemas.microsoft.com/office/drawing/2014/main" id="{9C31C2D5-1959-45E3-BA01-EA47E953ADB8}"/>
                </a:ext>
              </a:extLst>
            </p:cNvPr>
            <p:cNvGrpSpPr/>
            <p:nvPr/>
          </p:nvGrpSpPr>
          <p:grpSpPr>
            <a:xfrm>
              <a:off x="7193810" y="3822653"/>
              <a:ext cx="356902" cy="461768"/>
              <a:chOff x="7193810" y="3822653"/>
              <a:chExt cx="356902" cy="461768"/>
            </a:xfrm>
            <a:solidFill>
              <a:srgbClr val="FF0000"/>
            </a:solidFill>
          </p:grpSpPr>
          <p:sp>
            <p:nvSpPr>
              <p:cNvPr id="35" name="Graphic 8">
                <a:extLst>
                  <a:ext uri="{FF2B5EF4-FFF2-40B4-BE49-F238E27FC236}">
                    <a16:creationId xmlns:a16="http://schemas.microsoft.com/office/drawing/2014/main" id="{1E095E01-C453-4D9F-92C4-EE3AFA54F6D1}"/>
                  </a:ext>
                </a:extLst>
              </p:cNvPr>
              <p:cNvSpPr/>
              <p:nvPr/>
            </p:nvSpPr>
            <p:spPr>
              <a:xfrm>
                <a:off x="7241050" y="3822653"/>
                <a:ext cx="309661" cy="416322"/>
              </a:xfrm>
              <a:custGeom>
                <a:avLst/>
                <a:gdLst>
                  <a:gd name="connsiteX0" fmla="*/ 309662 w 309661"/>
                  <a:gd name="connsiteY0" fmla="*/ 0 h 416322"/>
                  <a:gd name="connsiteX1" fmla="*/ 0 w 309661"/>
                  <a:gd name="connsiteY1" fmla="*/ 416322 h 41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661" h="416322">
                    <a:moveTo>
                      <a:pt x="309662" y="0"/>
                    </a:moveTo>
                    <a:lnTo>
                      <a:pt x="0" y="416322"/>
                    </a:lnTo>
                  </a:path>
                </a:pathLst>
              </a:custGeom>
              <a:ln w="38455" cap="rnd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Graphic 8">
                <a:extLst>
                  <a:ext uri="{FF2B5EF4-FFF2-40B4-BE49-F238E27FC236}">
                    <a16:creationId xmlns:a16="http://schemas.microsoft.com/office/drawing/2014/main" id="{B03D1A98-2AE8-4399-88BD-4002D45DBB7E}"/>
                  </a:ext>
                </a:extLst>
              </p:cNvPr>
              <p:cNvSpPr/>
              <p:nvPr/>
            </p:nvSpPr>
            <p:spPr>
              <a:xfrm>
                <a:off x="7193810" y="4192952"/>
                <a:ext cx="104993" cy="91469"/>
              </a:xfrm>
              <a:custGeom>
                <a:avLst/>
                <a:gdLst>
                  <a:gd name="connsiteX0" fmla="*/ 104993 w 104993"/>
                  <a:gd name="connsiteY0" fmla="*/ 78073 h 91469"/>
                  <a:gd name="connsiteX1" fmla="*/ 0 w 104993"/>
                  <a:gd name="connsiteY1" fmla="*/ 0 h 91469"/>
                  <a:gd name="connsiteX2" fmla="*/ 13461 w 104993"/>
                  <a:gd name="connsiteY2" fmla="*/ 91469 h 9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993" h="91469">
                    <a:moveTo>
                      <a:pt x="104993" y="78073"/>
                    </a:moveTo>
                    <a:lnTo>
                      <a:pt x="0" y="0"/>
                    </a:lnTo>
                    <a:lnTo>
                      <a:pt x="13461" y="91469"/>
                    </a:lnTo>
                    <a:close/>
                  </a:path>
                </a:pathLst>
              </a:custGeom>
              <a:solidFill>
                <a:srgbClr val="FF0000"/>
              </a:solidFill>
              <a:ln w="6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aphic 8">
            <a:extLst>
              <a:ext uri="{FF2B5EF4-FFF2-40B4-BE49-F238E27FC236}">
                <a16:creationId xmlns:a16="http://schemas.microsoft.com/office/drawing/2014/main" id="{DAAADC99-364F-4976-AA9C-EF495D761533}"/>
              </a:ext>
            </a:extLst>
          </p:cNvPr>
          <p:cNvGrpSpPr/>
          <p:nvPr/>
        </p:nvGrpSpPr>
        <p:grpSpPr>
          <a:xfrm>
            <a:off x="6343707" y="1499539"/>
            <a:ext cx="356902" cy="461768"/>
            <a:chOff x="7180285" y="2099674"/>
            <a:chExt cx="356902" cy="461768"/>
          </a:xfrm>
          <a:solidFill>
            <a:srgbClr val="39B54A"/>
          </a:solidFill>
        </p:grpSpPr>
        <p:sp>
          <p:nvSpPr>
            <p:cNvPr id="38" name="Graphic 8">
              <a:extLst>
                <a:ext uri="{FF2B5EF4-FFF2-40B4-BE49-F238E27FC236}">
                  <a16:creationId xmlns:a16="http://schemas.microsoft.com/office/drawing/2014/main" id="{07BB9BB2-3E7C-4307-908C-1C7C98302B85}"/>
                </a:ext>
              </a:extLst>
            </p:cNvPr>
            <p:cNvSpPr/>
            <p:nvPr/>
          </p:nvSpPr>
          <p:spPr>
            <a:xfrm>
              <a:off x="7180285" y="2099674"/>
              <a:ext cx="343441" cy="461768"/>
            </a:xfrm>
            <a:custGeom>
              <a:avLst/>
              <a:gdLst>
                <a:gd name="connsiteX0" fmla="*/ 0 w 343441"/>
                <a:gd name="connsiteY0" fmla="*/ 0 h 461768"/>
                <a:gd name="connsiteX1" fmla="*/ 343442 w 343441"/>
                <a:gd name="connsiteY1" fmla="*/ 461769 h 4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3441" h="461768">
                  <a:moveTo>
                    <a:pt x="0" y="0"/>
                  </a:moveTo>
                  <a:lnTo>
                    <a:pt x="343442" y="461769"/>
                  </a:lnTo>
                </a:path>
              </a:pathLst>
            </a:custGeom>
            <a:ln w="6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aphic 8">
              <a:extLst>
                <a:ext uri="{FF2B5EF4-FFF2-40B4-BE49-F238E27FC236}">
                  <a16:creationId xmlns:a16="http://schemas.microsoft.com/office/drawing/2014/main" id="{FBC84B56-7805-487F-BB90-9CE3FFF4792F}"/>
                </a:ext>
              </a:extLst>
            </p:cNvPr>
            <p:cNvGrpSpPr/>
            <p:nvPr/>
          </p:nvGrpSpPr>
          <p:grpSpPr>
            <a:xfrm>
              <a:off x="7180285" y="2099674"/>
              <a:ext cx="356902" cy="461768"/>
              <a:chOff x="7180285" y="2099674"/>
              <a:chExt cx="356902" cy="461768"/>
            </a:xfrm>
            <a:solidFill>
              <a:srgbClr val="39B54A"/>
            </a:solidFill>
          </p:grpSpPr>
          <p:sp>
            <p:nvSpPr>
              <p:cNvPr id="40" name="Graphic 8">
                <a:extLst>
                  <a:ext uri="{FF2B5EF4-FFF2-40B4-BE49-F238E27FC236}">
                    <a16:creationId xmlns:a16="http://schemas.microsoft.com/office/drawing/2014/main" id="{46DA08FF-169B-4AC0-ADC0-B1788E8D1E83}"/>
                  </a:ext>
                </a:extLst>
              </p:cNvPr>
              <p:cNvSpPr/>
              <p:nvPr/>
            </p:nvSpPr>
            <p:spPr>
              <a:xfrm>
                <a:off x="7180285" y="2099674"/>
                <a:ext cx="309661" cy="416322"/>
              </a:xfrm>
              <a:custGeom>
                <a:avLst/>
                <a:gdLst>
                  <a:gd name="connsiteX0" fmla="*/ 0 w 309661"/>
                  <a:gd name="connsiteY0" fmla="*/ 0 h 416322"/>
                  <a:gd name="connsiteX1" fmla="*/ 309662 w 309661"/>
                  <a:gd name="connsiteY1" fmla="*/ 416322 h 41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661" h="416322">
                    <a:moveTo>
                      <a:pt x="0" y="0"/>
                    </a:moveTo>
                    <a:lnTo>
                      <a:pt x="309662" y="416322"/>
                    </a:lnTo>
                  </a:path>
                </a:pathLst>
              </a:custGeom>
              <a:ln w="38455" cap="rnd">
                <a:solidFill>
                  <a:srgbClr val="39B54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Graphic 8">
                <a:extLst>
                  <a:ext uri="{FF2B5EF4-FFF2-40B4-BE49-F238E27FC236}">
                    <a16:creationId xmlns:a16="http://schemas.microsoft.com/office/drawing/2014/main" id="{67243C03-26C5-4FAF-A5E3-682208D405DC}"/>
                  </a:ext>
                </a:extLst>
              </p:cNvPr>
              <p:cNvSpPr/>
              <p:nvPr/>
            </p:nvSpPr>
            <p:spPr>
              <a:xfrm>
                <a:off x="7432193" y="2469909"/>
                <a:ext cx="104994" cy="91533"/>
              </a:xfrm>
              <a:custGeom>
                <a:avLst/>
                <a:gdLst>
                  <a:gd name="connsiteX0" fmla="*/ 104994 w 104994"/>
                  <a:gd name="connsiteY0" fmla="*/ 0 h 91533"/>
                  <a:gd name="connsiteX1" fmla="*/ 0 w 104994"/>
                  <a:gd name="connsiteY1" fmla="*/ 78072 h 91533"/>
                  <a:gd name="connsiteX2" fmla="*/ 91533 w 104994"/>
                  <a:gd name="connsiteY2" fmla="*/ 91533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994" h="91533">
                    <a:moveTo>
                      <a:pt x="104994" y="0"/>
                    </a:moveTo>
                    <a:lnTo>
                      <a:pt x="0" y="78072"/>
                    </a:lnTo>
                    <a:lnTo>
                      <a:pt x="91533" y="91533"/>
                    </a:lnTo>
                    <a:close/>
                  </a:path>
                </a:pathLst>
              </a:custGeom>
              <a:solidFill>
                <a:srgbClr val="39B54A"/>
              </a:solidFill>
              <a:ln w="6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aphic 8">
            <a:extLst>
              <a:ext uri="{FF2B5EF4-FFF2-40B4-BE49-F238E27FC236}">
                <a16:creationId xmlns:a16="http://schemas.microsoft.com/office/drawing/2014/main" id="{42DDBE13-11B0-4BE0-BC00-B44C4FE0061D}"/>
              </a:ext>
            </a:extLst>
          </p:cNvPr>
          <p:cNvGrpSpPr/>
          <p:nvPr/>
        </p:nvGrpSpPr>
        <p:grpSpPr>
          <a:xfrm>
            <a:off x="6343707" y="2361028"/>
            <a:ext cx="356902" cy="461768"/>
            <a:chOff x="7180285" y="2961163"/>
            <a:chExt cx="356902" cy="461768"/>
          </a:xfrm>
          <a:solidFill>
            <a:srgbClr val="39B54A"/>
          </a:solidFill>
        </p:grpSpPr>
        <p:sp>
          <p:nvSpPr>
            <p:cNvPr id="43" name="Graphic 8">
              <a:extLst>
                <a:ext uri="{FF2B5EF4-FFF2-40B4-BE49-F238E27FC236}">
                  <a16:creationId xmlns:a16="http://schemas.microsoft.com/office/drawing/2014/main" id="{9890D78F-1A47-41A2-BA39-BE4580BD6A91}"/>
                </a:ext>
              </a:extLst>
            </p:cNvPr>
            <p:cNvSpPr/>
            <p:nvPr/>
          </p:nvSpPr>
          <p:spPr>
            <a:xfrm>
              <a:off x="7180285" y="2961163"/>
              <a:ext cx="343441" cy="461768"/>
            </a:xfrm>
            <a:custGeom>
              <a:avLst/>
              <a:gdLst>
                <a:gd name="connsiteX0" fmla="*/ 0 w 343441"/>
                <a:gd name="connsiteY0" fmla="*/ 0 h 461768"/>
                <a:gd name="connsiteX1" fmla="*/ 343442 w 343441"/>
                <a:gd name="connsiteY1" fmla="*/ 461769 h 4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3441" h="461768">
                  <a:moveTo>
                    <a:pt x="0" y="0"/>
                  </a:moveTo>
                  <a:lnTo>
                    <a:pt x="343442" y="461769"/>
                  </a:lnTo>
                </a:path>
              </a:pathLst>
            </a:custGeom>
            <a:ln w="6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aphic 8">
              <a:extLst>
                <a:ext uri="{FF2B5EF4-FFF2-40B4-BE49-F238E27FC236}">
                  <a16:creationId xmlns:a16="http://schemas.microsoft.com/office/drawing/2014/main" id="{91E3CC51-1BBB-4D20-A586-6709D26B7A56}"/>
                </a:ext>
              </a:extLst>
            </p:cNvPr>
            <p:cNvGrpSpPr/>
            <p:nvPr/>
          </p:nvGrpSpPr>
          <p:grpSpPr>
            <a:xfrm>
              <a:off x="7180285" y="2961163"/>
              <a:ext cx="356902" cy="461768"/>
              <a:chOff x="7180285" y="2961163"/>
              <a:chExt cx="356902" cy="461768"/>
            </a:xfrm>
            <a:solidFill>
              <a:srgbClr val="39B54A"/>
            </a:solidFill>
          </p:grpSpPr>
          <p:sp>
            <p:nvSpPr>
              <p:cNvPr id="45" name="Graphic 8">
                <a:extLst>
                  <a:ext uri="{FF2B5EF4-FFF2-40B4-BE49-F238E27FC236}">
                    <a16:creationId xmlns:a16="http://schemas.microsoft.com/office/drawing/2014/main" id="{CF88DE60-6836-4525-9405-A8B12410CE43}"/>
                  </a:ext>
                </a:extLst>
              </p:cNvPr>
              <p:cNvSpPr/>
              <p:nvPr/>
            </p:nvSpPr>
            <p:spPr>
              <a:xfrm>
                <a:off x="7180285" y="2961163"/>
                <a:ext cx="309661" cy="416322"/>
              </a:xfrm>
              <a:custGeom>
                <a:avLst/>
                <a:gdLst>
                  <a:gd name="connsiteX0" fmla="*/ 0 w 309661"/>
                  <a:gd name="connsiteY0" fmla="*/ 0 h 416322"/>
                  <a:gd name="connsiteX1" fmla="*/ 309662 w 309661"/>
                  <a:gd name="connsiteY1" fmla="*/ 416322 h 41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661" h="416322">
                    <a:moveTo>
                      <a:pt x="0" y="0"/>
                    </a:moveTo>
                    <a:lnTo>
                      <a:pt x="309662" y="416322"/>
                    </a:lnTo>
                  </a:path>
                </a:pathLst>
              </a:custGeom>
              <a:ln w="38455" cap="rnd">
                <a:solidFill>
                  <a:srgbClr val="39B54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Graphic 8">
                <a:extLst>
                  <a:ext uri="{FF2B5EF4-FFF2-40B4-BE49-F238E27FC236}">
                    <a16:creationId xmlns:a16="http://schemas.microsoft.com/office/drawing/2014/main" id="{FEF24325-AAC9-49F9-A636-55CF9BD1E448}"/>
                  </a:ext>
                </a:extLst>
              </p:cNvPr>
              <p:cNvSpPr/>
              <p:nvPr/>
            </p:nvSpPr>
            <p:spPr>
              <a:xfrm>
                <a:off x="7432193" y="3331399"/>
                <a:ext cx="104994" cy="91533"/>
              </a:xfrm>
              <a:custGeom>
                <a:avLst/>
                <a:gdLst>
                  <a:gd name="connsiteX0" fmla="*/ 104994 w 104994"/>
                  <a:gd name="connsiteY0" fmla="*/ 0 h 91533"/>
                  <a:gd name="connsiteX1" fmla="*/ 0 w 104994"/>
                  <a:gd name="connsiteY1" fmla="*/ 78072 h 91533"/>
                  <a:gd name="connsiteX2" fmla="*/ 91533 w 104994"/>
                  <a:gd name="connsiteY2" fmla="*/ 91533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994" h="91533">
                    <a:moveTo>
                      <a:pt x="104994" y="0"/>
                    </a:moveTo>
                    <a:lnTo>
                      <a:pt x="0" y="78072"/>
                    </a:lnTo>
                    <a:lnTo>
                      <a:pt x="91533" y="91533"/>
                    </a:lnTo>
                    <a:close/>
                  </a:path>
                </a:pathLst>
              </a:custGeom>
              <a:solidFill>
                <a:srgbClr val="39B54A"/>
              </a:solidFill>
              <a:ln w="6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7" name="Graphic 8">
            <a:extLst>
              <a:ext uri="{FF2B5EF4-FFF2-40B4-BE49-F238E27FC236}">
                <a16:creationId xmlns:a16="http://schemas.microsoft.com/office/drawing/2014/main" id="{83E8D96D-D4C9-4723-8679-51F926217179}"/>
              </a:ext>
            </a:extLst>
          </p:cNvPr>
          <p:cNvGrpSpPr/>
          <p:nvPr/>
        </p:nvGrpSpPr>
        <p:grpSpPr>
          <a:xfrm>
            <a:off x="6370692" y="3222518"/>
            <a:ext cx="356902" cy="461768"/>
            <a:chOff x="7207270" y="3822653"/>
            <a:chExt cx="356902" cy="461768"/>
          </a:xfrm>
          <a:solidFill>
            <a:srgbClr val="39B54A"/>
          </a:solidFill>
        </p:grpSpPr>
        <p:sp>
          <p:nvSpPr>
            <p:cNvPr id="48" name="Graphic 8">
              <a:extLst>
                <a:ext uri="{FF2B5EF4-FFF2-40B4-BE49-F238E27FC236}">
                  <a16:creationId xmlns:a16="http://schemas.microsoft.com/office/drawing/2014/main" id="{1DD936AF-7253-4F44-85A0-140406EEDAD3}"/>
                </a:ext>
              </a:extLst>
            </p:cNvPr>
            <p:cNvSpPr/>
            <p:nvPr/>
          </p:nvSpPr>
          <p:spPr>
            <a:xfrm>
              <a:off x="7207270" y="3822653"/>
              <a:ext cx="343441" cy="461768"/>
            </a:xfrm>
            <a:custGeom>
              <a:avLst/>
              <a:gdLst>
                <a:gd name="connsiteX0" fmla="*/ 0 w 343441"/>
                <a:gd name="connsiteY0" fmla="*/ 0 h 461768"/>
                <a:gd name="connsiteX1" fmla="*/ 343442 w 343441"/>
                <a:gd name="connsiteY1" fmla="*/ 461769 h 4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3441" h="461768">
                  <a:moveTo>
                    <a:pt x="0" y="0"/>
                  </a:moveTo>
                  <a:lnTo>
                    <a:pt x="343442" y="461769"/>
                  </a:lnTo>
                </a:path>
              </a:pathLst>
            </a:custGeom>
            <a:ln w="64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9" name="Graphic 8">
              <a:extLst>
                <a:ext uri="{FF2B5EF4-FFF2-40B4-BE49-F238E27FC236}">
                  <a16:creationId xmlns:a16="http://schemas.microsoft.com/office/drawing/2014/main" id="{98748D71-E882-44E2-AB32-F8F8AC467010}"/>
                </a:ext>
              </a:extLst>
            </p:cNvPr>
            <p:cNvGrpSpPr/>
            <p:nvPr/>
          </p:nvGrpSpPr>
          <p:grpSpPr>
            <a:xfrm>
              <a:off x="7207270" y="3822653"/>
              <a:ext cx="356902" cy="461768"/>
              <a:chOff x="7207270" y="3822653"/>
              <a:chExt cx="356902" cy="461768"/>
            </a:xfrm>
            <a:solidFill>
              <a:srgbClr val="39B54A"/>
            </a:solidFill>
          </p:grpSpPr>
          <p:sp>
            <p:nvSpPr>
              <p:cNvPr id="50" name="Graphic 8">
                <a:extLst>
                  <a:ext uri="{FF2B5EF4-FFF2-40B4-BE49-F238E27FC236}">
                    <a16:creationId xmlns:a16="http://schemas.microsoft.com/office/drawing/2014/main" id="{0A96D5D7-CE63-4FEB-A9E4-427D627163F8}"/>
                  </a:ext>
                </a:extLst>
              </p:cNvPr>
              <p:cNvSpPr/>
              <p:nvPr/>
            </p:nvSpPr>
            <p:spPr>
              <a:xfrm>
                <a:off x="7207270" y="3822653"/>
                <a:ext cx="309661" cy="416322"/>
              </a:xfrm>
              <a:custGeom>
                <a:avLst/>
                <a:gdLst>
                  <a:gd name="connsiteX0" fmla="*/ 0 w 309661"/>
                  <a:gd name="connsiteY0" fmla="*/ 0 h 416322"/>
                  <a:gd name="connsiteX1" fmla="*/ 309662 w 309661"/>
                  <a:gd name="connsiteY1" fmla="*/ 416322 h 416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9661" h="416322">
                    <a:moveTo>
                      <a:pt x="0" y="0"/>
                    </a:moveTo>
                    <a:lnTo>
                      <a:pt x="309662" y="416322"/>
                    </a:lnTo>
                  </a:path>
                </a:pathLst>
              </a:custGeom>
              <a:ln w="38455" cap="rnd">
                <a:solidFill>
                  <a:srgbClr val="39B54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Graphic 8">
                <a:extLst>
                  <a:ext uri="{FF2B5EF4-FFF2-40B4-BE49-F238E27FC236}">
                    <a16:creationId xmlns:a16="http://schemas.microsoft.com/office/drawing/2014/main" id="{CAD02237-47F8-4D7E-BF45-20EB0E7E42C6}"/>
                  </a:ext>
                </a:extLst>
              </p:cNvPr>
              <p:cNvSpPr/>
              <p:nvPr/>
            </p:nvSpPr>
            <p:spPr>
              <a:xfrm>
                <a:off x="7459179" y="4192952"/>
                <a:ext cx="104994" cy="91469"/>
              </a:xfrm>
              <a:custGeom>
                <a:avLst/>
                <a:gdLst>
                  <a:gd name="connsiteX0" fmla="*/ 104994 w 104994"/>
                  <a:gd name="connsiteY0" fmla="*/ 0 h 91469"/>
                  <a:gd name="connsiteX1" fmla="*/ 0 w 104994"/>
                  <a:gd name="connsiteY1" fmla="*/ 78073 h 91469"/>
                  <a:gd name="connsiteX2" fmla="*/ 91533 w 104994"/>
                  <a:gd name="connsiteY2" fmla="*/ 91469 h 91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994" h="91469">
                    <a:moveTo>
                      <a:pt x="104994" y="0"/>
                    </a:moveTo>
                    <a:lnTo>
                      <a:pt x="0" y="78073"/>
                    </a:lnTo>
                    <a:lnTo>
                      <a:pt x="91533" y="91469"/>
                    </a:lnTo>
                    <a:close/>
                  </a:path>
                </a:pathLst>
              </a:custGeom>
              <a:solidFill>
                <a:srgbClr val="39B54A"/>
              </a:solidFill>
              <a:ln w="64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52" name="Graphic 8">
            <a:extLst>
              <a:ext uri="{FF2B5EF4-FFF2-40B4-BE49-F238E27FC236}">
                <a16:creationId xmlns:a16="http://schemas.microsoft.com/office/drawing/2014/main" id="{37ED39E5-A122-4C4C-9FC3-49BF9983E274}"/>
              </a:ext>
            </a:extLst>
          </p:cNvPr>
          <p:cNvSpPr txBox="1"/>
          <p:nvPr/>
        </p:nvSpPr>
        <p:spPr>
          <a:xfrm>
            <a:off x="7305265" y="2150444"/>
            <a:ext cx="745717" cy="527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= |(</a:t>
            </a:r>
          </a:p>
        </p:txBody>
      </p:sp>
      <p:sp>
        <p:nvSpPr>
          <p:cNvPr id="53" name="Graphic 8">
            <a:extLst>
              <a:ext uri="{FF2B5EF4-FFF2-40B4-BE49-F238E27FC236}">
                <a16:creationId xmlns:a16="http://schemas.microsoft.com/office/drawing/2014/main" id="{ECB11E27-F5F4-480C-8583-7CF58527ED02}"/>
              </a:ext>
            </a:extLst>
          </p:cNvPr>
          <p:cNvSpPr txBox="1"/>
          <p:nvPr/>
        </p:nvSpPr>
        <p:spPr>
          <a:xfrm>
            <a:off x="7863307" y="2192493"/>
            <a:ext cx="3592942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39B54A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x1×y2+x2×y3+x3×y1</a:t>
            </a:r>
          </a:p>
        </p:txBody>
      </p:sp>
      <p:sp>
        <p:nvSpPr>
          <p:cNvPr id="54" name="Graphic 8">
            <a:extLst>
              <a:ext uri="{FF2B5EF4-FFF2-40B4-BE49-F238E27FC236}">
                <a16:creationId xmlns:a16="http://schemas.microsoft.com/office/drawing/2014/main" id="{A8F93447-7E37-48F3-B520-CD6260244656}"/>
              </a:ext>
            </a:extLst>
          </p:cNvPr>
          <p:cNvSpPr txBox="1"/>
          <p:nvPr/>
        </p:nvSpPr>
        <p:spPr>
          <a:xfrm>
            <a:off x="11304906" y="2192493"/>
            <a:ext cx="311077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)</a:t>
            </a:r>
          </a:p>
        </p:txBody>
      </p:sp>
      <p:sp>
        <p:nvSpPr>
          <p:cNvPr id="55" name="Graphic 8">
            <a:extLst>
              <a:ext uri="{FF2B5EF4-FFF2-40B4-BE49-F238E27FC236}">
                <a16:creationId xmlns:a16="http://schemas.microsoft.com/office/drawing/2014/main" id="{EA98D0C2-D8D1-42B0-831B-72C28C8B1EBF}"/>
              </a:ext>
            </a:extLst>
          </p:cNvPr>
          <p:cNvSpPr txBox="1"/>
          <p:nvPr/>
        </p:nvSpPr>
        <p:spPr>
          <a:xfrm>
            <a:off x="7577041" y="2610843"/>
            <a:ext cx="464915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-(</a:t>
            </a:r>
          </a:p>
        </p:txBody>
      </p:sp>
      <p:sp>
        <p:nvSpPr>
          <p:cNvPr id="56" name="Graphic 8">
            <a:extLst>
              <a:ext uri="{FF2B5EF4-FFF2-40B4-BE49-F238E27FC236}">
                <a16:creationId xmlns:a16="http://schemas.microsoft.com/office/drawing/2014/main" id="{034BF4ED-CADB-4C0C-8721-3B3A84ED8EDB}"/>
              </a:ext>
            </a:extLst>
          </p:cNvPr>
          <p:cNvSpPr txBox="1"/>
          <p:nvPr/>
        </p:nvSpPr>
        <p:spPr>
          <a:xfrm>
            <a:off x="7863307" y="2610843"/>
            <a:ext cx="3592942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FF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y1×x2+y2×x3+y3×x1</a:t>
            </a:r>
          </a:p>
        </p:txBody>
      </p:sp>
      <p:sp>
        <p:nvSpPr>
          <p:cNvPr id="57" name="Graphic 8">
            <a:extLst>
              <a:ext uri="{FF2B5EF4-FFF2-40B4-BE49-F238E27FC236}">
                <a16:creationId xmlns:a16="http://schemas.microsoft.com/office/drawing/2014/main" id="{5E2DF421-A632-4DC8-82FB-29C27B9E8613}"/>
              </a:ext>
            </a:extLst>
          </p:cNvPr>
          <p:cNvSpPr txBox="1"/>
          <p:nvPr/>
        </p:nvSpPr>
        <p:spPr>
          <a:xfrm>
            <a:off x="11304906" y="2610843"/>
            <a:ext cx="439275" cy="5209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26" spc="0" baseline="0" dirty="0">
                <a:solidFill>
                  <a:srgbClr val="000000"/>
                </a:solidFill>
                <a:latin typeface="SFProDisplay-Semibold"/>
                <a:ea typeface="SFProDisplay-Semibold"/>
                <a:sym typeface="SFProDisplay-Semibold"/>
                <a:rtl val="0"/>
              </a:rPr>
              <a:t>)|</a:t>
            </a:r>
          </a:p>
        </p:txBody>
      </p:sp>
    </p:spTree>
    <p:extLst>
      <p:ext uri="{BB962C8B-B14F-4D97-AF65-F5344CB8AC3E}">
        <p14:creationId xmlns:p14="http://schemas.microsoft.com/office/powerpoint/2010/main" val="198553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8A6F-6C33-4D0D-B0E6-80FDFD40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Shoelace Generalized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F8A2570-823F-46AC-9922-F24C4283E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8981" y="1420966"/>
            <a:ext cx="7293245" cy="5437034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7BDB564-BD17-464C-BFB1-906B3999A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279" y="2161715"/>
            <a:ext cx="3505521" cy="11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2889CDF-DEAC-4E8B-8A9C-93B6B5CF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226" y="3682709"/>
            <a:ext cx="4897574" cy="1754326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Retina" panose="020B0809050000020004" pitchFamily="49" charset="0"/>
              </a:rPr>
              <a:t>shoelace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Polygon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++)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[(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1)%n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[(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1)%n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abs(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3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E5D3-3AC0-40BB-8EC3-134117C9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“Polygon Area”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B67C-410C-42E0-97CC-B48641C1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“Compute the area of a simple polygon, </a:t>
            </a:r>
            <a:r>
              <a:rPr lang="en-US" b="1" dirty="0"/>
              <a:t>and the direction </a:t>
            </a:r>
            <a:r>
              <a:rPr lang="en-US" dirty="0"/>
              <a:t>(clockwise or counterclockwise) in which its vertices are given.”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B964B-4546-455A-9A63-83122B510564}"/>
              </a:ext>
            </a:extLst>
          </p:cNvPr>
          <p:cNvSpPr txBox="1"/>
          <p:nvPr/>
        </p:nvSpPr>
        <p:spPr>
          <a:xfrm>
            <a:off x="838200" y="6311900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Source - </a:t>
            </a:r>
            <a:r>
              <a:rPr lang="en-US" dirty="0" err="1">
                <a:latin typeface="SF Pro Display" panose="00000500000000000000" pitchFamily="50" charset="0"/>
                <a:ea typeface="SF Pro Display" panose="00000500000000000000" pitchFamily="50" charset="0"/>
              </a:rPr>
              <a:t>Kattis</a:t>
            </a: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</a:rPr>
              <a:t>: </a:t>
            </a:r>
            <a:r>
              <a:rPr lang="en-US" dirty="0">
                <a:latin typeface="SF Pro Display" panose="00000500000000000000" pitchFamily="50" charset="0"/>
                <a:ea typeface="SF Pro Display" panose="00000500000000000000" pitchFamily="50" charset="0"/>
                <a:hlinkClick r:id="rId3"/>
              </a:rPr>
              <a:t>https://open.kattis.com/problems/polygonarea</a:t>
            </a:r>
            <a:endParaRPr lang="en-US" dirty="0">
              <a:latin typeface="SF Pro Display" panose="00000500000000000000" pitchFamily="50" charset="0"/>
              <a:ea typeface="SF Pro Display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0598C-5975-4BCD-B764-E2CD1DC92AE5}"/>
              </a:ext>
            </a:extLst>
          </p:cNvPr>
          <p:cNvSpPr txBox="1"/>
          <p:nvPr/>
        </p:nvSpPr>
        <p:spPr>
          <a:xfrm>
            <a:off x="838200" y="3081866"/>
            <a:ext cx="1630575" cy="27392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Sample Input:</a:t>
            </a:r>
          </a:p>
          <a:p>
            <a:pPr algn="l"/>
            <a:r>
              <a:rPr lang="en-US" sz="1400" dirty="0">
                <a:solidFill>
                  <a:srgbClr val="00B05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3</a:t>
            </a:r>
          </a:p>
          <a:p>
            <a:pPr algn="l"/>
            <a:r>
              <a:rPr lang="en-US" sz="1400" dirty="0">
                <a:solidFill>
                  <a:srgbClr val="00B05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0 0</a:t>
            </a:r>
          </a:p>
          <a:p>
            <a:pPr algn="l"/>
            <a:r>
              <a:rPr lang="en-US" sz="1400" dirty="0">
                <a:solidFill>
                  <a:srgbClr val="00B05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10 0</a:t>
            </a:r>
          </a:p>
          <a:p>
            <a:pPr algn="l"/>
            <a:r>
              <a:rPr lang="en-US" sz="1400" dirty="0">
                <a:solidFill>
                  <a:srgbClr val="00B05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0 10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5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41 -6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-24 -74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-51 -6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73 17</a:t>
            </a:r>
          </a:p>
          <a:p>
            <a:pPr algn="l"/>
            <a:r>
              <a:rPr lang="en-US" sz="1400" dirty="0">
                <a:solidFill>
                  <a:srgbClr val="0070C0"/>
                </a:solidFill>
                <a:latin typeface="Fira Code Retina" panose="020B0809050000020004" pitchFamily="49" charset="0"/>
                <a:ea typeface="Fira Code Retina" panose="020B0809050000020004" pitchFamily="49" charset="0"/>
              </a:rPr>
              <a:t>-30 -34</a:t>
            </a:r>
          </a:p>
          <a:p>
            <a:pPr algn="l"/>
            <a:r>
              <a:rPr lang="en-US" sz="14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0232C-A0AB-44E5-AF7A-BD9338FCDE07}"/>
              </a:ext>
            </a:extLst>
          </p:cNvPr>
          <p:cNvSpPr txBox="1"/>
          <p:nvPr/>
        </p:nvSpPr>
        <p:spPr>
          <a:xfrm>
            <a:off x="2748175" y="3081866"/>
            <a:ext cx="1824538" cy="8002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SF Pro Display" panose="00000500000000000000" pitchFamily="50" charset="0"/>
                <a:ea typeface="SF Pro Display" panose="00000500000000000000" pitchFamily="50" charset="0"/>
              </a:rPr>
              <a:t>Sample Output:</a:t>
            </a:r>
          </a:p>
          <a:p>
            <a:pPr algn="l"/>
            <a:r>
              <a:rPr lang="en-US" sz="14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CCW 50.0</a:t>
            </a:r>
          </a:p>
          <a:p>
            <a:pPr algn="l"/>
            <a:r>
              <a:rPr lang="en-US" sz="1400" dirty="0">
                <a:latin typeface="Fira Code Retina" panose="020B0809050000020004" pitchFamily="49" charset="0"/>
                <a:ea typeface="Fira Code Retina" panose="020B0809050000020004" pitchFamily="49" charset="0"/>
              </a:rPr>
              <a:t>CW 3817.5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F8DD0D37-5F17-456A-8EB4-DF0769F2D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222" y="4017022"/>
            <a:ext cx="2757377" cy="206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62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A062D3E-2F69-48E7-970F-1EF7B5DE4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66" y="-690828"/>
            <a:ext cx="11489267" cy="76636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using namespace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std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Fira Code Retina" panose="020B0809050000020004" pitchFamily="49" charset="0"/>
              </a:rPr>
              <a:t>#include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Retina" panose="020B0809050000020004" pitchFamily="49" charset="0"/>
              </a:rPr>
              <a:t>&lt;bits/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Fira Code Retina" panose="020B0809050000020004" pitchFamily="49" charset="0"/>
              </a:rPr>
              <a:t>extc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Retina" panose="020B0809050000020004" pitchFamily="49" charset="0"/>
              </a:rPr>
              <a:t>++.h&gt;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struct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Retina" panose="020B0809050000020004" pitchFamily="49" charset="0"/>
              </a:rPr>
              <a:t>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b)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=b;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struct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Polygon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vector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Retina" panose="020B0809050000020004" pitchFamily="49" charset="0"/>
              </a:rPr>
              <a:t>shoelace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Polygon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.size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++)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)%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+=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j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x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*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p.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temp1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/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Fira Code Retina" panose="020B0809050000020004" pitchFamily="49" charset="0"/>
              </a:rPr>
              <a:t>main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while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cin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&gt;&gt;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&amp;&amp;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!=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Polygon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++)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cin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&gt;&gt;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&gt;&gt;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Fira Code Retina" panose="020B0809050000020004" pitchFamily="49" charset="0"/>
              </a:rPr>
              <a:t>points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.push_back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(Point(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a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,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double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=shoelace(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setprecision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fixed;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if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Fira Code Retina" panose="020B0809050000020004" pitchFamily="49" charset="0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Retina" panose="020B0809050000020004" pitchFamily="49" charset="0"/>
              </a:rPr>
              <a:t>"CW 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abs(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Fira Code Retina" panose="020B0809050000020004" pitchFamily="49" charset="0"/>
              </a:rPr>
              <a:t>else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cout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Fira Code Retina" panose="020B0809050000020004" pitchFamily="49" charset="0"/>
              </a:rPr>
              <a:t>"CCW "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abs(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Code Retina" panose="020B0809050000020004" pitchFamily="49" charset="0"/>
              </a:rPr>
              <a:t>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)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Fira Code Retina" panose="020B0809050000020004" pitchFamily="49" charset="0"/>
              </a:rPr>
              <a:t>&lt;&lt;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endl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    }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Fira Code Retina" panose="020B0809050000020004" pitchFamily="49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0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71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SF Pro Display" panose="00000500000000000000" pitchFamily="50" charset="0"/>
            <a:ea typeface="SF Pro Display" panose="00000500000000000000" pitchFamily="50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</TotalTime>
  <Words>1616</Words>
  <Application>Microsoft Office PowerPoint</Application>
  <PresentationFormat>Widescreen</PresentationFormat>
  <Paragraphs>133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Fira Code Retina</vt:lpstr>
      <vt:lpstr>Arial</vt:lpstr>
      <vt:lpstr>SF Pro Display</vt:lpstr>
      <vt:lpstr>SFProDisplay-Bold</vt:lpstr>
      <vt:lpstr>Calibri</vt:lpstr>
      <vt:lpstr>SFProDisplay-Semibold</vt:lpstr>
      <vt:lpstr>Office Theme</vt:lpstr>
      <vt:lpstr>Computational Geometry</vt:lpstr>
      <vt:lpstr>Topics</vt:lpstr>
      <vt:lpstr>Basic Structure</vt:lpstr>
      <vt:lpstr>Euclidean Distance</vt:lpstr>
      <vt:lpstr>Heron’s Formula</vt:lpstr>
      <vt:lpstr>Shoelace</vt:lpstr>
      <vt:lpstr>Shoelace Generalized</vt:lpstr>
      <vt:lpstr>Example – “Polygon Area”</vt:lpstr>
      <vt:lpstr>PowerPoint Presentation</vt:lpstr>
      <vt:lpstr>USACO Open 2021 – Permutation (Gold)</vt:lpstr>
      <vt:lpstr>Permutation – Point inside triangle</vt:lpstr>
      <vt:lpstr>Permutation – Point to remove</vt:lpstr>
      <vt:lpstr>Permutation – Point to remove</vt:lpstr>
      <vt:lpstr>Sorting Points Clockwise</vt:lpstr>
      <vt:lpstr>Sorting Points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Trees</dc:title>
  <dc:creator>Billy</dc:creator>
  <cp:lastModifiedBy>Billy</cp:lastModifiedBy>
  <cp:revision>9</cp:revision>
  <dcterms:created xsi:type="dcterms:W3CDTF">2021-05-01T06:17:47Z</dcterms:created>
  <dcterms:modified xsi:type="dcterms:W3CDTF">2021-05-22T20:10:46Z</dcterms:modified>
</cp:coreProperties>
</file>