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6" r:id="rId2"/>
    <p:sldId id="305" r:id="rId3"/>
    <p:sldId id="309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84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2593-44A4-47A8-8E43-EAC8E4E6EC2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7F28F-CB44-4E25-ABA1-F8D861A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5/22/2021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some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Problem 1: </a:t>
            </a:r>
            <a:r>
              <a:rPr lang="en-US" dirty="0"/>
              <a:t> Given an array of N elements and you have to answer Q queries of the form </a:t>
            </a:r>
            <a:r>
              <a:rPr lang="en-US" dirty="0" smtClean="0"/>
              <a:t>L, R, </a:t>
            </a:r>
            <a:r>
              <a:rPr lang="en-US" dirty="0"/>
              <a:t>K , To Count the numbers smaller than K in range L to 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Of course, there are different variants for this query, such as &gt;=, or =</a:t>
            </a:r>
          </a:p>
          <a:p>
            <a:r>
              <a:rPr lang="en-US" dirty="0" smtClean="0"/>
              <a:t>Problem 2: given an array of size N and Q queries of form L,R, find the number of unique elements in each range L and R.</a:t>
            </a:r>
          </a:p>
          <a:p>
            <a:pPr lvl="1"/>
            <a:r>
              <a:rPr lang="en-US" dirty="0" smtClean="0"/>
              <a:t>Query 1, 5,  answer is: 5</a:t>
            </a:r>
          </a:p>
          <a:p>
            <a:pPr lvl="1"/>
            <a:r>
              <a:rPr lang="en-US" dirty="0" smtClean="0"/>
              <a:t>Query 2 ,7, answer: 2</a:t>
            </a:r>
          </a:p>
          <a:p>
            <a:r>
              <a:rPr lang="en-US" dirty="0" smtClean="0"/>
              <a:t>Problem 3:  Hackerrank.com, Coloring Tree.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1146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Merge Sort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learned segment tree, but that does not work efficiently for those queries. </a:t>
            </a:r>
          </a:p>
          <a:p>
            <a:r>
              <a:rPr lang="en-US" dirty="0" smtClean="0"/>
              <a:t>Merge sort tree: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to answer such queries in </a:t>
            </a:r>
            <a:r>
              <a:rPr lang="en-US" dirty="0" smtClean="0"/>
              <a:t>O</a:t>
            </a:r>
            <a:r>
              <a:rPr lang="en-US" dirty="0"/>
              <a:t>((log(n)</a:t>
            </a:r>
            <a:r>
              <a:rPr lang="en-US" baseline="30000" dirty="0"/>
              <a:t>2</a:t>
            </a:r>
            <a:r>
              <a:rPr lang="en-US" dirty="0"/>
              <a:t>) time.</a:t>
            </a:r>
          </a:p>
          <a:p>
            <a:pPr lvl="1"/>
            <a:r>
              <a:rPr lang="en-US" dirty="0"/>
              <a:t>The idea is to build a segment tree but each node is a </a:t>
            </a:r>
            <a:r>
              <a:rPr lang="en-US" dirty="0" smtClean="0"/>
              <a:t>sorted vector </a:t>
            </a:r>
            <a:r>
              <a:rPr lang="en-US" dirty="0"/>
              <a:t>or </a:t>
            </a:r>
            <a:r>
              <a:rPr lang="en-US" dirty="0" smtClean="0"/>
              <a:t>an sorted </a:t>
            </a:r>
            <a:r>
              <a:rPr lang="en-US" dirty="0"/>
              <a:t>array list. </a:t>
            </a:r>
          </a:p>
          <a:p>
            <a:pPr lvl="2"/>
            <a:r>
              <a:rPr lang="en-US" dirty="0"/>
              <a:t>The building is similar to merge sort and has the complexity O(</a:t>
            </a:r>
            <a:r>
              <a:rPr lang="en-US" dirty="0" err="1"/>
              <a:t>nlog</a:t>
            </a:r>
            <a:r>
              <a:rPr lang="en-US" dirty="0"/>
              <a:t>(n)).</a:t>
            </a:r>
          </a:p>
          <a:p>
            <a:pPr lvl="2"/>
            <a:r>
              <a:rPr lang="en-US" dirty="0"/>
              <a:t>The query process is similar to the (sum, max, min) query in segment tree having </a:t>
            </a:r>
            <a:r>
              <a:rPr lang="en-US" dirty="0" smtClean="0"/>
              <a:t>O(log(n</a:t>
            </a:r>
            <a:r>
              <a:rPr lang="en-US" dirty="0"/>
              <a:t>)).  In addition, it will take an additional binary search to find the number of values less than k or equal to k, which is another O(log(n)). Thus, total O(log(n)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Note: Merge Sort Tree is not efficient for update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817620" cy="342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81812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486400" cy="253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9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144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1_Office Theme</vt:lpstr>
      <vt:lpstr>Look at some problems:</vt:lpstr>
      <vt:lpstr>Merge Sort Tree</vt:lpstr>
      <vt:lpstr>Examples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 zou</cp:lastModifiedBy>
  <cp:revision>272</cp:revision>
  <dcterms:created xsi:type="dcterms:W3CDTF">2020-08-12T19:26:52Z</dcterms:created>
  <dcterms:modified xsi:type="dcterms:W3CDTF">2021-05-22T20:39:32Z</dcterms:modified>
</cp:coreProperties>
</file>