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437" r:id="rId2"/>
    <p:sldId id="438" r:id="rId3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3" autoAdjust="0"/>
  </p:normalViewPr>
  <p:slideViewPr>
    <p:cSldViewPr snapToObjects="1">
      <p:cViewPr>
        <p:scale>
          <a:sx n="100" d="100"/>
          <a:sy n="100" d="100"/>
        </p:scale>
        <p:origin x="-94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9CCF98AE-4DC5-5F49-8BDF-653D95396D07}" type="datetime8">
              <a:rPr lang="en-US"/>
              <a:pPr>
                <a:defRPr/>
              </a:pPr>
              <a:t>4/1/2021 5:42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02B18C1C-44AA-8841-875F-04E804315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15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85C3230E-569F-924D-9C18-E3F6DEB59036}" type="datetime8">
              <a:rPr lang="en-US"/>
              <a:pPr>
                <a:defRPr/>
              </a:pPr>
              <a:t>4/1/2021 5:42 PM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05D66FF-0D05-0A4F-9746-0655425C9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7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7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2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5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2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7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5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60D5134-E9B0-4862-AC78-7D232F26D04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4/1/2021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4BB2BE0-DE49-46DC-9EDD-64A94EE59B9F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6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Number of inversions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Given a sequence of n numbers a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/>
              <a:t>,…,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/>
              <a:t>,…,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en-US" dirty="0" smtClean="0"/>
              <a:t>, an inversion is a pair </a:t>
            </a:r>
            <a:r>
              <a:rPr lang="en-US" dirty="0"/>
              <a:t>of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, such that </a:t>
            </a:r>
            <a:r>
              <a:rPr lang="en-US" dirty="0" err="1" smtClean="0"/>
              <a:t>i</a:t>
            </a:r>
            <a:r>
              <a:rPr lang="en-US" dirty="0" smtClean="0"/>
              <a:t>&lt;j </a:t>
            </a:r>
            <a:r>
              <a:rPr lang="en-US" dirty="0"/>
              <a:t>but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&gt;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Ex. 5,1,6,3,4,2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5, 1&gt; is an inversion, &lt;5,3&gt;, &lt;5,4&gt;, &lt;5,2&gt; are also inversions.  </a:t>
            </a:r>
          </a:p>
          <a:p>
            <a:pPr lvl="1"/>
            <a:r>
              <a:rPr lang="en-US" dirty="0" smtClean="0"/>
              <a:t>&lt;6,3&gt;, &lt;6,4&gt;, &lt;6,3&gt;, …. &lt;4,2&gt; are all inversions.</a:t>
            </a:r>
          </a:p>
          <a:p>
            <a:r>
              <a:rPr lang="en-US" dirty="0" smtClean="0"/>
              <a:t>In many applications and contests, they are useful.</a:t>
            </a:r>
          </a:p>
          <a:p>
            <a:r>
              <a:rPr lang="en-US" dirty="0" smtClean="0"/>
              <a:t>How to compute the number of inversions?</a:t>
            </a:r>
          </a:p>
          <a:p>
            <a:pPr lvl="1"/>
            <a:r>
              <a:rPr lang="en-US" dirty="0" smtClean="0"/>
              <a:t>For each, search the rest to find and count the inversions</a:t>
            </a:r>
          </a:p>
          <a:p>
            <a:pPr lvl="1"/>
            <a:r>
              <a:rPr lang="en-US" dirty="0" smtClean="0"/>
              <a:t>Complexity:  </a:t>
            </a:r>
          </a:p>
          <a:p>
            <a:pPr lvl="2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  </a:t>
            </a:r>
          </a:p>
          <a:p>
            <a:r>
              <a:rPr lang="en-US" dirty="0" smtClean="0"/>
              <a:t>Can we do better?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(n))</a:t>
            </a:r>
          </a:p>
          <a:p>
            <a:pPr lvl="1"/>
            <a:r>
              <a:rPr lang="en-US" dirty="0" smtClean="0"/>
              <a:t>Based on merge </a:t>
            </a:r>
            <a:r>
              <a:rPr lang="en-US" dirty="0" smtClean="0"/>
              <a:t>sort</a:t>
            </a:r>
            <a:endParaRPr lang="en-US" dirty="0"/>
          </a:p>
          <a:p>
            <a:r>
              <a:rPr lang="en-US" dirty="0"/>
              <a:t>USACO 2019 US Open Contest, Gold Problem 3. Balancing Inversions 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4138"/>
            <a:ext cx="8229600" cy="1143000"/>
          </a:xfrm>
        </p:spPr>
        <p:txBody>
          <a:bodyPr/>
          <a:lstStyle/>
          <a:p>
            <a:r>
              <a:rPr lang="en-US" dirty="0" smtClean="0"/>
              <a:t>Merge-sort based #inversion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6" y="1219200"/>
            <a:ext cx="7224584" cy="524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00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7186</TotalTime>
  <Words>136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Number of inversions </vt:lpstr>
      <vt:lpstr>Merge-sort based #inversion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Xukai</cp:lastModifiedBy>
  <cp:revision>1427</cp:revision>
  <dcterms:created xsi:type="dcterms:W3CDTF">2002-01-21T02:22:10Z</dcterms:created>
  <dcterms:modified xsi:type="dcterms:W3CDTF">2021-04-01T21:42:41Z</dcterms:modified>
</cp:coreProperties>
</file>