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02" r:id="rId2"/>
    <p:sldId id="303" r:id="rId3"/>
    <p:sldId id="304" r:id="rId4"/>
    <p:sldId id="30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66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02593-44A4-47A8-8E43-EAC8E4E6EC2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7F28F-CB44-4E25-ABA1-F8D861A01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6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83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4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49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34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86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33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81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8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49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50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04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  <a:ea typeface="ＭＳ Ｐゴシック" charset="0"/>
              </a:rPr>
              <a:pPr/>
              <a:t>5/16/2021</a:t>
            </a:fld>
            <a:endParaRPr lang="en-US">
              <a:solidFill>
                <a:prstClr val="black">
                  <a:tint val="75000"/>
                </a:prstClr>
              </a:solidFill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  <a:ea typeface="ＭＳ Ｐゴシック" charset="0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62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Statistic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Given an array of integers with limited range </a:t>
            </a:r>
            <a:r>
              <a:rPr lang="en-US" dirty="0" smtClean="0"/>
              <a:t>(</a:t>
            </a:r>
            <a:r>
              <a:rPr lang="en-US" dirty="0" err="1" smtClean="0"/>
              <a:t>e.e.g</a:t>
            </a:r>
            <a:r>
              <a:rPr lang="en-US" dirty="0" smtClean="0"/>
              <a:t>, 0 </a:t>
            </a:r>
            <a:r>
              <a:rPr lang="en-US" dirty="0"/>
              <a:t>to 1000000). We need to implement an Order statistic tree using </a:t>
            </a:r>
            <a:r>
              <a:rPr lang="en-US" dirty="0" err="1"/>
              <a:t>fenwick</a:t>
            </a:r>
            <a:r>
              <a:rPr lang="en-US" dirty="0"/>
              <a:t> tree. </a:t>
            </a:r>
            <a:endParaRPr lang="en-US" dirty="0" smtClean="0"/>
          </a:p>
          <a:p>
            <a:pPr fontAlgn="base"/>
            <a:r>
              <a:rPr lang="en-US" dirty="0" smtClean="0"/>
              <a:t>It </a:t>
            </a:r>
            <a:r>
              <a:rPr lang="en-US" dirty="0"/>
              <a:t>should support four operations: Insert, Delete, Select and Rank. Here n denotes the size of Fenwick tree and q denotes number of queries. </a:t>
            </a:r>
            <a:endParaRPr lang="en-US" dirty="0" smtClean="0"/>
          </a:p>
          <a:p>
            <a:pPr fontAlgn="base"/>
            <a:r>
              <a:rPr lang="en-US" dirty="0" smtClean="0"/>
              <a:t>Each </a:t>
            </a:r>
            <a:r>
              <a:rPr lang="en-US" dirty="0"/>
              <a:t>query should be one of the following 4 operations. </a:t>
            </a:r>
          </a:p>
          <a:p>
            <a:pPr lvl="1" fontAlgn="base"/>
            <a:r>
              <a:rPr lang="en-US" dirty="0" err="1"/>
              <a:t>insertElement</a:t>
            </a:r>
            <a:r>
              <a:rPr lang="en-US" dirty="0"/>
              <a:t>(x) – Insert element x into Fenwick tree, with O(log n) worst case time complexity</a:t>
            </a:r>
          </a:p>
          <a:p>
            <a:pPr lvl="1" fontAlgn="base"/>
            <a:r>
              <a:rPr lang="en-US" dirty="0" err="1"/>
              <a:t>deleteElement</a:t>
            </a:r>
            <a:r>
              <a:rPr lang="en-US" dirty="0"/>
              <a:t>(x) – Delete element x from </a:t>
            </a:r>
            <a:r>
              <a:rPr lang="en-US" dirty="0" err="1"/>
              <a:t>fenwick</a:t>
            </a:r>
            <a:r>
              <a:rPr lang="en-US" dirty="0"/>
              <a:t> tree, with O(log n) worse case time complexity</a:t>
            </a:r>
          </a:p>
          <a:p>
            <a:pPr lvl="1" fontAlgn="base"/>
            <a:r>
              <a:rPr lang="en-US" dirty="0" err="1"/>
              <a:t>findKthSmallest</a:t>
            </a:r>
            <a:r>
              <a:rPr lang="en-US" dirty="0"/>
              <a:t>(k) – Find the k-</a:t>
            </a:r>
            <a:r>
              <a:rPr lang="en-US" dirty="0" err="1"/>
              <a:t>th</a:t>
            </a:r>
            <a:r>
              <a:rPr lang="en-US" dirty="0"/>
              <a:t> smallest element stored in the tree, with O(log n * log n) worst case time complexity</a:t>
            </a:r>
          </a:p>
          <a:p>
            <a:pPr lvl="1" fontAlgn="base"/>
            <a:r>
              <a:rPr lang="en-US" dirty="0" err="1"/>
              <a:t>findRank</a:t>
            </a:r>
            <a:r>
              <a:rPr lang="en-US" dirty="0"/>
              <a:t>(x) – Find the rank of element x in the tree, i.e. its index in the sorted list of elements of the tree, with O(log n) time </a:t>
            </a:r>
            <a:r>
              <a:rPr lang="en-US" dirty="0" smtClean="0"/>
              <a:t>complexity</a:t>
            </a:r>
          </a:p>
          <a:p>
            <a:pPr fontAlgn="base"/>
            <a:r>
              <a:rPr lang="en-US" dirty="0" smtClean="0"/>
              <a:t>Notes: previously, we discussed ordered statistic tree using Red-Black tree.</a:t>
            </a:r>
          </a:p>
          <a:p>
            <a:pPr lvl="1" fontAlgn="base"/>
            <a:r>
              <a:rPr lang="en-US" dirty="0" smtClean="0"/>
              <a:t>It is a general one without limitation on values of elements.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35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idea is to create a BIT of size with maximum limit. We insert an element in BIT using it as an index.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we insert an element x, we increment values of all ancestors of x by 1.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delete an element, we decrement values of ancestors by 1.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basically call standard function update() of BIT for both insert and delete.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find rank, we simply call standard function sum() of BIT.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find k-</a:t>
            </a:r>
            <a:r>
              <a:rPr lang="en-US" dirty="0" err="1"/>
              <a:t>th</a:t>
            </a:r>
            <a:r>
              <a:rPr lang="en-US" dirty="0"/>
              <a:t> smallest element, we do binary search in BIT.</a:t>
            </a:r>
          </a:p>
        </p:txBody>
      </p:sp>
    </p:spTree>
    <p:extLst>
      <p:ext uri="{BB962C8B-B14F-4D97-AF65-F5344CB8AC3E}">
        <p14:creationId xmlns:p14="http://schemas.microsoft.com/office/powerpoint/2010/main" val="262153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955" y="26055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6055"/>
            <a:ext cx="3124200" cy="4038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062" y="-127439"/>
            <a:ext cx="2977668" cy="40384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700" y="3888409"/>
            <a:ext cx="4200525" cy="30848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15362" y="2428748"/>
            <a:ext cx="14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So, O(log</a:t>
            </a:r>
            <a:r>
              <a:rPr lang="en-US" baseline="30000" dirty="0" smtClean="0"/>
              <a:t>2</a:t>
            </a:r>
            <a:r>
              <a:rPr lang="en-US" dirty="0" smtClean="0"/>
              <a:t>(n))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0" y="1325499"/>
            <a:ext cx="1133954" cy="4938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8712" y="922145"/>
            <a:ext cx="1133954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2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USACO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USACO 2021 Open (April 2021) Golden P1: </a:t>
            </a:r>
            <a:r>
              <a:rPr lang="en-US" b="1" dirty="0"/>
              <a:t>United Cows of Farmer John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604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151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1_Office Theme</vt:lpstr>
      <vt:lpstr>Ordered Statistic Tree</vt:lpstr>
      <vt:lpstr>Main idea</vt:lpstr>
      <vt:lpstr>PowerPoint Presentation</vt:lpstr>
      <vt:lpstr>USACO problems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Xukai</dc:creator>
  <cp:lastModifiedBy>Xukai</cp:lastModifiedBy>
  <cp:revision>249</cp:revision>
  <dcterms:created xsi:type="dcterms:W3CDTF">2020-08-12T19:26:52Z</dcterms:created>
  <dcterms:modified xsi:type="dcterms:W3CDTF">2021-05-16T23:54:20Z</dcterms:modified>
</cp:coreProperties>
</file>