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yclistic_Report/member_casu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60A5B49-8E6A-4E0E-9015-B073F4789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Cyclistic_Report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2CDA492-0F31-4E09-B53A-227032EE5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4/9/2022 10:53:42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ember_casual">
            <a:extLst>
              <a:ext uri="{FF2B5EF4-FFF2-40B4-BE49-F238E27FC236}">
                <a16:creationId xmlns:a16="http://schemas.microsoft.com/office/drawing/2014/main" id="{BF3A8235-BC42-4164-9F1A-8AAE9AB12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ember_casual_rideable_type">
            <a:extLst>
              <a:ext uri="{FF2B5EF4-FFF2-40B4-BE49-F238E27FC236}">
                <a16:creationId xmlns:a16="http://schemas.microsoft.com/office/drawing/2014/main" id="{45144A0A-9086-4887-B513-06F74E4DE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ember_casual_hourly">
            <a:extLst>
              <a:ext uri="{FF2B5EF4-FFF2-40B4-BE49-F238E27FC236}">
                <a16:creationId xmlns:a16="http://schemas.microsoft.com/office/drawing/2014/main" id="{B2EDF2A6-DDFB-4330-872B-1BD7B29A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ember_casual_daywise">
            <a:extLst>
              <a:ext uri="{FF2B5EF4-FFF2-40B4-BE49-F238E27FC236}">
                <a16:creationId xmlns:a16="http://schemas.microsoft.com/office/drawing/2014/main" id="{9D43D0AD-C924-4459-9D05-5685CE7F8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Cyclistic_Report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Cyclistic_Report</dc:title>
  <dc:creator>Ankita Shrivastava</dc:creator>
  <cp:lastModifiedBy>Ankita Shrivastava</cp:lastModifiedBy>
  <cp:revision>1</cp:revision>
  <dcterms:created xsi:type="dcterms:W3CDTF">2022-04-09T22:53:42Z</dcterms:created>
  <dcterms:modified xsi:type="dcterms:W3CDTF">2022-04-09T22:54:59Z</dcterms:modified>
</cp:coreProperties>
</file>