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02" r:id="rId3"/>
    <p:sldId id="403" r:id="rId4"/>
    <p:sldId id="378" r:id="rId5"/>
    <p:sldId id="368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80F9-C206-5A44-A4CC-7DCFAD7E2EA2}" v="9" dt="2021-12-04T23:46:5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4"/>
    <p:restoredTop sz="94780"/>
  </p:normalViewPr>
  <p:slideViewPr>
    <p:cSldViewPr snapToGrid="0" snapToObjects="1">
      <p:cViewPr varScale="1">
        <p:scale>
          <a:sx n="111" d="100"/>
          <a:sy n="11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01446-44F3-3741-B9F4-90C86D9C5716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A5855-7AB8-464B-8703-F94EEA2C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397A-55C7-4B4D-93D8-A0142FE71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5424-15A2-9546-9469-C858970B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6409-DF2C-2B43-B801-D8A3296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E7E-8737-3142-B578-9A8E104C0181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9B6F-7371-D44D-86D4-C25F1A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6801-2C0F-CE4F-B232-3097A6B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4883-A996-B645-8D0E-41944A37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29426-D1F4-E04E-8630-9E57C889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DA6D-5A93-864D-A66C-C2DB6AD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8B52-A16C-2046-869F-745E867AE443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6A9C-834C-E541-B3F8-669A85C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89B1-39FA-EB48-ABFE-A4D3B0F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B9847-461C-CB4B-B5A1-B706F1A8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0755-0784-9C4E-877F-1FC08F02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4DB9-0399-5949-80FA-7349AED8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ADB-7100-A041-BD27-9AEE8B4985F4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E7D9-4F43-5549-8DB2-4C15BAF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6124-C077-D94D-9DB5-A62F91E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4BB3-FF9E-F942-B4ED-946BDA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0040-1365-234A-B506-61F87CBA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AE90-6269-774F-8528-14689E58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A44F-4B39-284A-9308-9859D8AF2662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715-3A62-9447-8143-E6819E8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5CF4-25D1-564B-B1EB-62B737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B949-8E84-BC49-A058-38AA926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DC48-2AA8-A242-9FC3-34EEC7C1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524-F2A6-4440-99EA-E0CA1D8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2949-DD5A-DF47-9EAF-6CB916A1CEBC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AD99-8965-EE4C-879A-C75A84F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D7EE-E99B-2C42-8A0A-8D71C57E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E75E-A080-C045-9DC0-7AD0C45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FE2E-092B-9547-87BC-F1A86A4A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35F-E2EE-CC4C-B8BD-B84795F4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7E9-5831-0547-AC4B-BA75977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6DB4-AF7F-AC45-B89A-59AD4DCEDDA2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E2E3-7869-B941-8BA9-FB8AC79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3A70-A59D-C54B-9F3F-C3655D6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B83D-669D-3C48-9E2F-9E97FF6B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CD6A-C5C5-3949-893F-8BFE274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00202-64A6-AB43-B27D-A8309AD91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F12A-3B4D-6A42-9295-CDAE6F40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8B5C-0301-0C47-998D-96BB0828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67DB1-E73A-5345-81E2-5476480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ABB-B49A-2E43-8DBA-D3C858367E4B}" type="datetime1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A11F-063E-0E41-B587-535E8EA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E6E7E-7D77-1F4F-8A6D-CCA51CC8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F3F-73A9-FC45-A5F3-3853C45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56E9-05FF-4C4B-9F6B-50D9247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2FCC-C22D-624D-B5B7-18C52B64BB37}" type="datetime1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E734-87FC-BA43-A66D-4547D700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A9B6-5476-C341-9FCA-92845D2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2098-7972-5C48-A3BB-855D69E9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2882-6147-F445-A33D-31F6A4A9CB25}" type="datetime1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CAB2-0B3E-034D-B1EB-12CD2626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5143-37A4-A94E-A5C9-7F50549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FEF-3B55-8E49-8CF1-5B9CCBB1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BAF-35CB-FA40-8E2D-1950271F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9F2D-98A0-954C-9965-C150244F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2E3F-39ED-894A-8E48-A5C9E70F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33B8-E2ED-A546-9C19-2D883B5AAEEA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08D4-BECB-BD49-94B2-67AA15B5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34E2-6E05-274E-A380-856DF70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9677-0BAE-184B-B19E-8EFC8099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24B04-52B4-8F43-9CAF-39B0273A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EB75-AA7A-D24D-AB56-F92B9850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2244E-D7EF-7F49-A3FC-87461A9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A854-EF0E-D24D-B2B0-BF86CF4F8BAA}" type="datetime1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25AE-061F-C348-97D1-22496FA1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254F-1043-F340-946D-428EE3E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96FC1-7DC8-E841-85A2-A9E78646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040E-907F-984A-AB6E-7E9339E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DB5F-E781-1741-9605-2388934F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D06D-DEEE-F046-B638-3D444C1085D2}" type="datetime1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605D-861B-B043-BBDC-F4A33F1B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39E-B7BB-9548-A252-CA679BBF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prot.25426" TargetMode="External"/><Relationship Id="rId2" Type="http://schemas.openxmlformats.org/officeDocument/2006/relationships/hyperlink" Target="https://onlinelibrary.wiley.com/doi/10.1002/prot.253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Escape Room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B062-1F4E-564D-8748-15ED7C0C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502020204030204" pitchFamily="34" charset="0"/>
                <a:cs typeface="Calibri Light" panose="020F0502020204030204" pitchFamily="34" charset="0"/>
              </a:rPr>
              <a:t>Ankur Yadav | Nikhil Darwin Bollepalli | </a:t>
            </a:r>
            <a:r>
              <a:rPr lang="en-US" sz="28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Tarun</a:t>
            </a:r>
            <a:r>
              <a:rPr lang="en-US" sz="280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r>
              <a:rPr lang="en-US" sz="28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Punhani</a:t>
            </a:r>
            <a:br>
              <a:rPr lang="en-US" sz="2800" dirty="0">
                <a:latin typeface="Calibri Light" panose="020F0502020204030204" pitchFamily="34" charset="0"/>
                <a:cs typeface="Calibri Light" panose="020F0502020204030204" pitchFamily="34" charset="0"/>
              </a:rPr>
            </a:br>
            <a:r>
              <a:rPr lang="en-US" sz="2800" dirty="0">
                <a:latin typeface="Calibri Light" panose="020F0502020204030204" pitchFamily="34" charset="0"/>
                <a:cs typeface="Calibri Light" panose="020F0502020204030204" pitchFamily="34" charset="0"/>
              </a:rPr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220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ED17-7EB8-9D43-8CBA-FADC087E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Game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7300-EAAD-8F49-96C7-432B9814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Oculus Rift</a:t>
            </a:r>
          </a:p>
          <a:p>
            <a:r>
              <a:rPr lang="en-US" dirty="0"/>
              <a:t>Left and right hand controllers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A1ED2-104A-1545-B97F-FCDCDE7B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895-6F14-6D48-A87C-FE1A0C2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and 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E629-01C4-4D40-8A80-1350A622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2DB8E-CB54-4C44-9A6D-29CC6D39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VR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6976642" cy="475275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 Light" panose="020F0502020204030204" pitchFamily="34" charset="0"/>
                <a:cs typeface="Calibri Light" panose="020F0502020204030204" pitchFamily="34" charset="0"/>
              </a:rPr>
              <a:t>Directional Light</a:t>
            </a:r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b="1" dirty="0">
                <a:latin typeface="Calibri Light" panose="020F0502020204030204" pitchFamily="34" charset="0"/>
                <a:cs typeface="Calibri Light" panose="020F0502020204030204" pitchFamily="34" charset="0"/>
              </a:rPr>
              <a:t>Corridor1</a:t>
            </a:r>
            <a:endParaRPr lang="en-US" b="1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b="1" dirty="0">
                <a:latin typeface="Calibri Light" panose="020F0502020204030204" pitchFamily="34" charset="0"/>
                <a:cs typeface="Calibri Light" panose="020F0502020204030204" pitchFamily="34" charset="0"/>
              </a:rPr>
              <a:t>XR Rig</a:t>
            </a:r>
          </a:p>
          <a:p>
            <a:r>
              <a:rPr lang="en-US" sz="2400" b="1" dirty="0">
                <a:latin typeface="Calibri Light" panose="020F0502020204030204" pitchFamily="34" charset="0"/>
                <a:cs typeface="Calibri Light" panose="020F0502020204030204" pitchFamily="34" charset="0"/>
              </a:rPr>
              <a:t>Room1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Glass panel - Entrance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Decorative Wall objects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Floors</a:t>
            </a:r>
            <a:endParaRPr lang="en-US" sz="2400" b="1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b="1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FirstPersonPlayer</a:t>
            </a:r>
            <a:endParaRPr lang="en-US" sz="2400" b="1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2000" b="1" dirty="0">
                <a:latin typeface="Calibri Light" panose="020F0502020204030204" pitchFamily="34" charset="0"/>
                <a:cs typeface="Calibri Light" panose="020F0502020204030204" pitchFamily="34" charset="0"/>
              </a:rPr>
              <a:t>Camera</a:t>
            </a:r>
          </a:p>
          <a:p>
            <a:r>
              <a:rPr lang="en-US" sz="2400" dirty="0" err="1"/>
              <a:t>LeftController</a:t>
            </a:r>
            <a:endParaRPr lang="en-US" sz="2400" dirty="0"/>
          </a:p>
          <a:p>
            <a:r>
              <a:rPr lang="en-US" sz="2400" dirty="0" err="1"/>
              <a:t>RightController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4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ED8DF-46B0-3246-A916-7A82A4EE29EC}"/>
              </a:ext>
            </a:extLst>
          </p:cNvPr>
          <p:cNvSpPr/>
          <p:nvPr/>
        </p:nvSpPr>
        <p:spPr>
          <a:xfrm>
            <a:off x="685800" y="6360485"/>
            <a:ext cx="10881358" cy="2854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Image source: https://</a:t>
            </a:r>
            <a:r>
              <a:rPr lang="en-US" sz="1200" dirty="0" err="1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en.wikipedia.org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/wiki/</a:t>
            </a:r>
            <a:r>
              <a:rPr lang="en-US" sz="1200" dirty="0" err="1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Protein_folding</a:t>
            </a:r>
            <a:endParaRPr lang="en-US" sz="12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63849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6400801" cy="4752755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Grapling</a:t>
            </a:r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Destroy</a:t>
            </a: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Score Update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5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ED8DF-46B0-3246-A916-7A82A4EE29EC}"/>
              </a:ext>
            </a:extLst>
          </p:cNvPr>
          <p:cNvSpPr/>
          <p:nvPr/>
        </p:nvSpPr>
        <p:spPr>
          <a:xfrm>
            <a:off x="685800" y="6360485"/>
            <a:ext cx="10881358" cy="2854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9627244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Left hand controller: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Move on plane</a:t>
            </a:r>
          </a:p>
          <a:p>
            <a:pPr lvl="1"/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Right hand controller: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Changes orientation of players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prespective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Ray Casting 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6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ED8DF-46B0-3246-A916-7A82A4EE29EC}"/>
              </a:ext>
            </a:extLst>
          </p:cNvPr>
          <p:cNvSpPr/>
          <p:nvPr/>
        </p:nvSpPr>
        <p:spPr>
          <a:xfrm>
            <a:off x="685800" y="6360485"/>
            <a:ext cx="10881358" cy="2854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[1] - 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https://onlinelibrary.wiley.com/doi/10.1002/prot.25377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.      [2] - 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https://onlinelibrary.wiley.com/doi/10.1002/prot.25426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cs typeface="Calibri Light" panose="020F0502020204030204" pitchFamily="34" charset="0"/>
              </a:rPr>
              <a:t>.    MSA: Multiple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2335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170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Escape Room </vt:lpstr>
      <vt:lpstr>Game Components</vt:lpstr>
      <vt:lpstr>Theme and Game Design</vt:lpstr>
      <vt:lpstr>VR Objects</vt:lpstr>
      <vt:lpstr>Interactions</vt:lpstr>
      <vt:lpstr>Movement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Microsoft Office User</dc:creator>
  <cp:lastModifiedBy>Bollepalli, Nikhildarwin</cp:lastModifiedBy>
  <cp:revision>677</cp:revision>
  <cp:lastPrinted>2018-11-24T21:21:35Z</cp:lastPrinted>
  <dcterms:created xsi:type="dcterms:W3CDTF">2018-08-25T18:00:05Z</dcterms:created>
  <dcterms:modified xsi:type="dcterms:W3CDTF">2021-12-06T00:42:16Z</dcterms:modified>
</cp:coreProperties>
</file>