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r\Documents\Data%20Science\pokem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r\Documents\Data%20Science\pokem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r\Documents\Data%20Science\pokem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r\Documents\Data%20Science\pokem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r\Documents\Data%20Science\pokem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r\Documents\Data%20Science\pokem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[pokemon.xlsx]Speed!PivotTable2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Average Speed Of Pokemon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Speed!$B$3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Speed!$A$4:$A$14</c:f>
              <c:strCache>
                <c:ptCount val="10"/>
                <c:pt idx="0">
                  <c:v>Dark</c:v>
                </c:pt>
                <c:pt idx="1">
                  <c:v>Dragon</c:v>
                </c:pt>
                <c:pt idx="2">
                  <c:v>Electric</c:v>
                </c:pt>
                <c:pt idx="3">
                  <c:v>Fighting</c:v>
                </c:pt>
                <c:pt idx="4">
                  <c:v>Fire</c:v>
                </c:pt>
                <c:pt idx="5">
                  <c:v>Flying</c:v>
                </c:pt>
                <c:pt idx="6">
                  <c:v>Ghost</c:v>
                </c:pt>
                <c:pt idx="7">
                  <c:v>Normal</c:v>
                </c:pt>
                <c:pt idx="8">
                  <c:v>Psychic</c:v>
                </c:pt>
                <c:pt idx="9">
                  <c:v>Water</c:v>
                </c:pt>
              </c:strCache>
            </c:strRef>
          </c:cat>
          <c:val>
            <c:numRef>
              <c:f>Speed!$B$4:$B$14</c:f>
              <c:numCache>
                <c:formatCode>0.00</c:formatCode>
                <c:ptCount val="10"/>
                <c:pt idx="0">
                  <c:v>76.161290322580641</c:v>
                </c:pt>
                <c:pt idx="1">
                  <c:v>83.03125</c:v>
                </c:pt>
                <c:pt idx="2">
                  <c:v>84.5</c:v>
                </c:pt>
                <c:pt idx="3">
                  <c:v>66.074074074074076</c:v>
                </c:pt>
                <c:pt idx="4">
                  <c:v>74.442307692307693</c:v>
                </c:pt>
                <c:pt idx="5">
                  <c:v>102.5</c:v>
                </c:pt>
                <c:pt idx="6">
                  <c:v>64.34375</c:v>
                </c:pt>
                <c:pt idx="7">
                  <c:v>71.551020408163268</c:v>
                </c:pt>
                <c:pt idx="8">
                  <c:v>81.491228070175438</c:v>
                </c:pt>
                <c:pt idx="9">
                  <c:v>65.964285714285708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D9-4ED7-A77E-4CB9AE447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26152735"/>
        <c:axId val="1759525279"/>
        <c:axId val="0"/>
      </c:bar3DChart>
      <c:catAx>
        <c:axId val="192615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525279"/>
        <c:crosses val="autoZero"/>
        <c:auto val="1"/>
        <c:lblAlgn val="ctr"/>
        <c:lblOffset val="100"/>
        <c:noMultiLvlLbl val="0"/>
      </c:catAx>
      <c:valAx>
        <c:axId val="175952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15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[pokemon.xlsx]Generation!PivotTable5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Count of Top 5 Generation of Pokemon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Generation!$B$3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Generation!$A$4:$A$39</c:f>
              <c:multiLvlStrCache>
                <c:ptCount val="3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4</c:v>
                  </c:pt>
                  <c:pt idx="10">
                    <c:v>5</c:v>
                  </c:pt>
                  <c:pt idx="11">
                    <c:v>6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1</c:v>
                  </c:pt>
                  <c:pt idx="19">
                    <c:v>2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</c:lvl>
                <c:lvl>
                  <c:pt idx="0">
                    <c:v>Bug</c:v>
                  </c:pt>
                  <c:pt idx="6">
                    <c:v>Grass</c:v>
                  </c:pt>
                  <c:pt idx="12">
                    <c:v>Normal</c:v>
                  </c:pt>
                  <c:pt idx="18">
                    <c:v>Psychic</c:v>
                  </c:pt>
                  <c:pt idx="24">
                    <c:v>Water</c:v>
                  </c:pt>
                </c:lvl>
              </c:multiLvlStrCache>
            </c:multiLvlStrRef>
          </c:cat>
          <c:val>
            <c:numRef>
              <c:f>Generation!$B$4:$B$39</c:f>
              <c:numCache>
                <c:formatCode>0</c:formatCode>
                <c:ptCount val="30"/>
                <c:pt idx="0">
                  <c:v>14</c:v>
                </c:pt>
                <c:pt idx="1">
                  <c:v>12</c:v>
                </c:pt>
                <c:pt idx="2">
                  <c:v>12</c:v>
                </c:pt>
                <c:pt idx="3">
                  <c:v>10</c:v>
                </c:pt>
                <c:pt idx="4">
                  <c:v>18</c:v>
                </c:pt>
                <c:pt idx="5">
                  <c:v>3</c:v>
                </c:pt>
                <c:pt idx="6">
                  <c:v>13</c:v>
                </c:pt>
                <c:pt idx="7">
                  <c:v>9</c:v>
                </c:pt>
                <c:pt idx="8">
                  <c:v>13</c:v>
                </c:pt>
                <c:pt idx="9">
                  <c:v>15</c:v>
                </c:pt>
                <c:pt idx="10">
                  <c:v>15</c:v>
                </c:pt>
                <c:pt idx="11">
                  <c:v>5</c:v>
                </c:pt>
                <c:pt idx="12">
                  <c:v>24</c:v>
                </c:pt>
                <c:pt idx="13">
                  <c:v>15</c:v>
                </c:pt>
                <c:pt idx="14">
                  <c:v>18</c:v>
                </c:pt>
                <c:pt idx="15">
                  <c:v>18</c:v>
                </c:pt>
                <c:pt idx="16">
                  <c:v>19</c:v>
                </c:pt>
                <c:pt idx="17">
                  <c:v>4</c:v>
                </c:pt>
                <c:pt idx="18">
                  <c:v>11</c:v>
                </c:pt>
                <c:pt idx="19">
                  <c:v>7</c:v>
                </c:pt>
                <c:pt idx="20">
                  <c:v>12</c:v>
                </c:pt>
                <c:pt idx="21">
                  <c:v>8</c:v>
                </c:pt>
                <c:pt idx="22">
                  <c:v>14</c:v>
                </c:pt>
                <c:pt idx="23">
                  <c:v>5</c:v>
                </c:pt>
                <c:pt idx="24">
                  <c:v>31</c:v>
                </c:pt>
                <c:pt idx="25">
                  <c:v>18</c:v>
                </c:pt>
                <c:pt idx="26">
                  <c:v>27</c:v>
                </c:pt>
                <c:pt idx="27">
                  <c:v>13</c:v>
                </c:pt>
                <c:pt idx="28">
                  <c:v>18</c:v>
                </c:pt>
                <c:pt idx="2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E-496F-BDC3-6C49DA465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5119039"/>
        <c:axId val="1759581023"/>
      </c:barChart>
      <c:catAx>
        <c:axId val="2025119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581023"/>
        <c:crosses val="autoZero"/>
        <c:auto val="1"/>
        <c:lblAlgn val="ctr"/>
        <c:lblOffset val="100"/>
        <c:noMultiLvlLbl val="0"/>
      </c:catAx>
      <c:valAx>
        <c:axId val="1759581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119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[pokemon.xlsx]Attacking!PivotTable3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Attacking!$B$3</c:f>
              <c:strCache>
                <c:ptCount val="1"/>
                <c:pt idx="0">
                  <c:v>Average of Attacking Power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Attacking!$A$4:$A$14</c:f>
              <c:strCache>
                <c:ptCount val="10"/>
                <c:pt idx="0">
                  <c:v>Dark</c:v>
                </c:pt>
                <c:pt idx="1">
                  <c:v>Dragon</c:v>
                </c:pt>
                <c:pt idx="2">
                  <c:v>Fighting</c:v>
                </c:pt>
                <c:pt idx="3">
                  <c:v>Fire</c:v>
                </c:pt>
                <c:pt idx="4">
                  <c:v>Flying</c:v>
                </c:pt>
                <c:pt idx="5">
                  <c:v>Ground</c:v>
                </c:pt>
                <c:pt idx="6">
                  <c:v>Poison</c:v>
                </c:pt>
                <c:pt idx="7">
                  <c:v>Rock</c:v>
                </c:pt>
                <c:pt idx="8">
                  <c:v>Steel</c:v>
                </c:pt>
                <c:pt idx="9">
                  <c:v>Water</c:v>
                </c:pt>
              </c:strCache>
            </c:strRef>
          </c:cat>
          <c:val>
            <c:numRef>
              <c:f>Attacking!$B$4:$B$14</c:f>
              <c:numCache>
                <c:formatCode>0.0</c:formatCode>
                <c:ptCount val="10"/>
                <c:pt idx="0">
                  <c:v>88.387096774193552</c:v>
                </c:pt>
                <c:pt idx="1">
                  <c:v>112.125</c:v>
                </c:pt>
                <c:pt idx="2">
                  <c:v>96.777777777777771</c:v>
                </c:pt>
                <c:pt idx="3">
                  <c:v>84.769230769230774</c:v>
                </c:pt>
                <c:pt idx="4">
                  <c:v>78.75</c:v>
                </c:pt>
                <c:pt idx="5">
                  <c:v>95.75</c:v>
                </c:pt>
                <c:pt idx="6">
                  <c:v>74.678571428571431</c:v>
                </c:pt>
                <c:pt idx="7">
                  <c:v>92.86363636363636</c:v>
                </c:pt>
                <c:pt idx="8">
                  <c:v>92.703703703703709</c:v>
                </c:pt>
                <c:pt idx="9">
                  <c:v>74.151785714285708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00-44D6-BE27-12DCFBA84036}"/>
            </c:ext>
          </c:extLst>
        </c:ser>
        <c:ser>
          <c:idx val="1"/>
          <c:order val="1"/>
          <c:tx>
            <c:strRef>
              <c:f>Attacking!$C$3</c:f>
              <c:strCache>
                <c:ptCount val="1"/>
                <c:pt idx="0">
                  <c:v>Average of Special Attack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Attacking!$A$4:$A$14</c:f>
              <c:strCache>
                <c:ptCount val="10"/>
                <c:pt idx="0">
                  <c:v>Dark</c:v>
                </c:pt>
                <c:pt idx="1">
                  <c:v>Dragon</c:v>
                </c:pt>
                <c:pt idx="2">
                  <c:v>Fighting</c:v>
                </c:pt>
                <c:pt idx="3">
                  <c:v>Fire</c:v>
                </c:pt>
                <c:pt idx="4">
                  <c:v>Flying</c:v>
                </c:pt>
                <c:pt idx="5">
                  <c:v>Ground</c:v>
                </c:pt>
                <c:pt idx="6">
                  <c:v>Poison</c:v>
                </c:pt>
                <c:pt idx="7">
                  <c:v>Rock</c:v>
                </c:pt>
                <c:pt idx="8">
                  <c:v>Steel</c:v>
                </c:pt>
                <c:pt idx="9">
                  <c:v>Water</c:v>
                </c:pt>
              </c:strCache>
            </c:strRef>
          </c:cat>
          <c:val>
            <c:numRef>
              <c:f>Attacking!$C$4:$C$14</c:f>
              <c:numCache>
                <c:formatCode>0.0</c:formatCode>
                <c:ptCount val="10"/>
                <c:pt idx="0">
                  <c:v>74.645161290322577</c:v>
                </c:pt>
                <c:pt idx="1">
                  <c:v>96.84375</c:v>
                </c:pt>
                <c:pt idx="2">
                  <c:v>53.111111111111114</c:v>
                </c:pt>
                <c:pt idx="3">
                  <c:v>88.980769230769226</c:v>
                </c:pt>
                <c:pt idx="4">
                  <c:v>94.25</c:v>
                </c:pt>
                <c:pt idx="5">
                  <c:v>56.46875</c:v>
                </c:pt>
                <c:pt idx="6">
                  <c:v>60.428571428571431</c:v>
                </c:pt>
                <c:pt idx="7">
                  <c:v>63.340909090909093</c:v>
                </c:pt>
                <c:pt idx="8">
                  <c:v>67.518518518518519</c:v>
                </c:pt>
                <c:pt idx="9">
                  <c:v>74.8125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00-44D6-BE27-12DCFBA84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1570863"/>
        <c:axId val="1759543999"/>
      </c:lineChart>
      <c:catAx>
        <c:axId val="192157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543999"/>
        <c:crosses val="autoZero"/>
        <c:auto val="1"/>
        <c:lblAlgn val="ctr"/>
        <c:lblOffset val="100"/>
        <c:noMultiLvlLbl val="0"/>
      </c:catAx>
      <c:valAx>
        <c:axId val="175954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57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[pokemon.xlsx]Defence!PivotTable4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Defence!$B$3</c:f>
              <c:strCache>
                <c:ptCount val="1"/>
                <c:pt idx="0">
                  <c:v>Average of Defensive Power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Defence!$A$4:$A$14</c:f>
              <c:strCache>
                <c:ptCount val="10"/>
                <c:pt idx="0">
                  <c:v>Bug</c:v>
                </c:pt>
                <c:pt idx="1">
                  <c:v>Dark</c:v>
                </c:pt>
                <c:pt idx="2">
                  <c:v>Dragon</c:v>
                </c:pt>
                <c:pt idx="3">
                  <c:v>Ghost</c:v>
                </c:pt>
                <c:pt idx="4">
                  <c:v>Grass</c:v>
                </c:pt>
                <c:pt idx="5">
                  <c:v>Ground</c:v>
                </c:pt>
                <c:pt idx="6">
                  <c:v>Ice</c:v>
                </c:pt>
                <c:pt idx="7">
                  <c:v>Rock</c:v>
                </c:pt>
                <c:pt idx="8">
                  <c:v>Steel</c:v>
                </c:pt>
                <c:pt idx="9">
                  <c:v>Water</c:v>
                </c:pt>
              </c:strCache>
            </c:strRef>
          </c:cat>
          <c:val>
            <c:numRef>
              <c:f>Defence!$B$4:$B$14</c:f>
              <c:numCache>
                <c:formatCode>0.00</c:formatCode>
                <c:ptCount val="10"/>
                <c:pt idx="0">
                  <c:v>70.724637681159422</c:v>
                </c:pt>
                <c:pt idx="1">
                  <c:v>70.225806451612897</c:v>
                </c:pt>
                <c:pt idx="2">
                  <c:v>86.375</c:v>
                </c:pt>
                <c:pt idx="3">
                  <c:v>81.1875</c:v>
                </c:pt>
                <c:pt idx="4">
                  <c:v>70.8</c:v>
                </c:pt>
                <c:pt idx="5">
                  <c:v>84.84375</c:v>
                </c:pt>
                <c:pt idx="6">
                  <c:v>71.416666666666671</c:v>
                </c:pt>
                <c:pt idx="7">
                  <c:v>100.79545454545455</c:v>
                </c:pt>
                <c:pt idx="8">
                  <c:v>126.37037037037037</c:v>
                </c:pt>
                <c:pt idx="9">
                  <c:v>72.946428571428569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6D-4969-877C-D75930E5F9E7}"/>
            </c:ext>
          </c:extLst>
        </c:ser>
        <c:ser>
          <c:idx val="1"/>
          <c:order val="1"/>
          <c:tx>
            <c:strRef>
              <c:f>Defence!$C$3</c:f>
              <c:strCache>
                <c:ptCount val="1"/>
                <c:pt idx="0">
                  <c:v>Average of Special Defence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Defence!$A$4:$A$14</c:f>
              <c:strCache>
                <c:ptCount val="10"/>
                <c:pt idx="0">
                  <c:v>Bug</c:v>
                </c:pt>
                <c:pt idx="1">
                  <c:v>Dark</c:v>
                </c:pt>
                <c:pt idx="2">
                  <c:v>Dragon</c:v>
                </c:pt>
                <c:pt idx="3">
                  <c:v>Ghost</c:v>
                </c:pt>
                <c:pt idx="4">
                  <c:v>Grass</c:v>
                </c:pt>
                <c:pt idx="5">
                  <c:v>Ground</c:v>
                </c:pt>
                <c:pt idx="6">
                  <c:v>Ice</c:v>
                </c:pt>
                <c:pt idx="7">
                  <c:v>Rock</c:v>
                </c:pt>
                <c:pt idx="8">
                  <c:v>Steel</c:v>
                </c:pt>
                <c:pt idx="9">
                  <c:v>Water</c:v>
                </c:pt>
              </c:strCache>
            </c:strRef>
          </c:cat>
          <c:val>
            <c:numRef>
              <c:f>Defence!$C$4:$C$14</c:f>
              <c:numCache>
                <c:formatCode>0.00</c:formatCode>
                <c:ptCount val="10"/>
                <c:pt idx="0">
                  <c:v>64.79710144927536</c:v>
                </c:pt>
                <c:pt idx="1">
                  <c:v>69.516129032258064</c:v>
                </c:pt>
                <c:pt idx="2">
                  <c:v>88.84375</c:v>
                </c:pt>
                <c:pt idx="3">
                  <c:v>76.46875</c:v>
                </c:pt>
                <c:pt idx="4">
                  <c:v>70.428571428571431</c:v>
                </c:pt>
                <c:pt idx="5">
                  <c:v>62.75</c:v>
                </c:pt>
                <c:pt idx="6">
                  <c:v>76.291666666666671</c:v>
                </c:pt>
                <c:pt idx="7">
                  <c:v>75.477272727272734</c:v>
                </c:pt>
                <c:pt idx="8">
                  <c:v>80.629629629629633</c:v>
                </c:pt>
                <c:pt idx="9">
                  <c:v>70.517857142857139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6D-4969-877C-D75930E5F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2243071"/>
        <c:axId val="1759529023"/>
      </c:lineChart>
      <c:catAx>
        <c:axId val="208224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529023"/>
        <c:crosses val="autoZero"/>
        <c:auto val="1"/>
        <c:lblAlgn val="ctr"/>
        <c:lblOffset val="100"/>
        <c:noMultiLvlLbl val="0"/>
      </c:catAx>
      <c:valAx>
        <c:axId val="175952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224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[pokemon.xlsx]Field!PivotTable1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5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6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Field!$B$3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C5C-441D-BE81-1D656D87AF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5C-441D-BE81-1D656D87AF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C5C-441D-BE81-1D656D87AF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C5C-441D-BE81-1D656D87AF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C5C-441D-BE81-1D656D87AF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C5C-441D-BE81-1D656D87AF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C5C-441D-BE81-1D656D87AF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C5C-441D-BE81-1D656D87AF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C5C-441D-BE81-1D656D87AF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C5C-441D-BE81-1D656D87AFF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2C5C-441D-BE81-1D656D87AFF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2C5C-441D-BE81-1D656D87AFF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2C5C-441D-BE81-1D656D87AFF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2C5C-441D-BE81-1D656D87AFF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2C5C-441D-BE81-1D656D87AFF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2C5C-441D-BE81-1D656D87AFF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2C5C-441D-BE81-1D656D87AFF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2C5C-441D-BE81-1D656D87AFF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Field!$A$4:$A$22</c:f>
              <c:strCache>
                <c:ptCount val="18"/>
                <c:pt idx="0">
                  <c:v>Bug</c:v>
                </c:pt>
                <c:pt idx="1">
                  <c:v>Dark</c:v>
                </c:pt>
                <c:pt idx="2">
                  <c:v>Dragon</c:v>
                </c:pt>
                <c:pt idx="3">
                  <c:v>Electric</c:v>
                </c:pt>
                <c:pt idx="4">
                  <c:v>Fairy</c:v>
                </c:pt>
                <c:pt idx="5">
                  <c:v>Fighting</c:v>
                </c:pt>
                <c:pt idx="6">
                  <c:v>Fire</c:v>
                </c:pt>
                <c:pt idx="7">
                  <c:v>Flying</c:v>
                </c:pt>
                <c:pt idx="8">
                  <c:v>Ghost</c:v>
                </c:pt>
                <c:pt idx="9">
                  <c:v>Grass</c:v>
                </c:pt>
                <c:pt idx="10">
                  <c:v>Ground</c:v>
                </c:pt>
                <c:pt idx="11">
                  <c:v>Ice</c:v>
                </c:pt>
                <c:pt idx="12">
                  <c:v>Normal</c:v>
                </c:pt>
                <c:pt idx="13">
                  <c:v>Poison</c:v>
                </c:pt>
                <c:pt idx="14">
                  <c:v>Psychic</c:v>
                </c:pt>
                <c:pt idx="15">
                  <c:v>Rock</c:v>
                </c:pt>
                <c:pt idx="16">
                  <c:v>Steel</c:v>
                </c:pt>
                <c:pt idx="17">
                  <c:v>Water</c:v>
                </c:pt>
              </c:strCache>
            </c:strRef>
          </c:cat>
          <c:val>
            <c:numRef>
              <c:f>Field!$B$4:$B$22</c:f>
              <c:numCache>
                <c:formatCode>General</c:formatCode>
                <c:ptCount val="18"/>
                <c:pt idx="0">
                  <c:v>69</c:v>
                </c:pt>
                <c:pt idx="1">
                  <c:v>31</c:v>
                </c:pt>
                <c:pt idx="2">
                  <c:v>32</c:v>
                </c:pt>
                <c:pt idx="3">
                  <c:v>44</c:v>
                </c:pt>
                <c:pt idx="4">
                  <c:v>17</c:v>
                </c:pt>
                <c:pt idx="5">
                  <c:v>27</c:v>
                </c:pt>
                <c:pt idx="6">
                  <c:v>52</c:v>
                </c:pt>
                <c:pt idx="7">
                  <c:v>4</c:v>
                </c:pt>
                <c:pt idx="8">
                  <c:v>32</c:v>
                </c:pt>
                <c:pt idx="9">
                  <c:v>70</c:v>
                </c:pt>
                <c:pt idx="10">
                  <c:v>32</c:v>
                </c:pt>
                <c:pt idx="11">
                  <c:v>24</c:v>
                </c:pt>
                <c:pt idx="12">
                  <c:v>98</c:v>
                </c:pt>
                <c:pt idx="13">
                  <c:v>28</c:v>
                </c:pt>
                <c:pt idx="14">
                  <c:v>57</c:v>
                </c:pt>
                <c:pt idx="15">
                  <c:v>44</c:v>
                </c:pt>
                <c:pt idx="16">
                  <c:v>27</c:v>
                </c:pt>
                <c:pt idx="17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C5C-441D-BE81-1D656D87AFF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[pokemon.xlsx]Legendary!PivotTable1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Legendary!$B$3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4D5-4FC1-99B1-42A6499EF9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4D5-4FC1-99B1-42A6499EF97E}"/>
              </c:ext>
            </c:extLst>
          </c:dPt>
          <c:cat>
            <c:strRef>
              <c:f>Legendary!$A$4:$A$6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Legendary!$B$4:$B$6</c:f>
              <c:numCache>
                <c:formatCode>General</c:formatCode>
                <c:ptCount val="2"/>
                <c:pt idx="0">
                  <c:v>735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D5-4FC1-99B1-42A6499EF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3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97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79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2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2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3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4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6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0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dashboard+for+application+in+excel" TargetMode="External"/><Relationship Id="rId2" Type="http://schemas.openxmlformats.org/officeDocument/2006/relationships/hyperlink" Target="https://www.kaggle.com/zserdarb/google-playstore-data-analysis/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1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1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629" y="5699467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Submitted By: Ankur</a:t>
            </a:r>
          </a:p>
          <a:p>
            <a:r>
              <a:rPr lang="en-US" dirty="0">
                <a:solidFill>
                  <a:schemeClr val="tx1"/>
                </a:solidFill>
              </a:rPr>
              <a:t>Reg No. (11811133)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D17B33-CEC9-4867-BAF1-080DCD698A14}"/>
              </a:ext>
            </a:extLst>
          </p:cNvPr>
          <p:cNvSpPr/>
          <p:nvPr/>
        </p:nvSpPr>
        <p:spPr>
          <a:xfrm>
            <a:off x="815035" y="1782698"/>
            <a:ext cx="843140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POKEMON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81650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 6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Legendary.</a:t>
            </a:r>
            <a:endParaRPr lang="en-IN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4FD21B7-3640-4839-B604-6BA7662E8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396447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988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I did my level best to collect more and more information from various websites, YouTube. I would like to share which helped me lot in analysis of this data.</a:t>
            </a:r>
            <a:endParaRPr lang="en-IN" dirty="0">
              <a:effectLst/>
            </a:endParaRPr>
          </a:p>
          <a:p>
            <a:r>
              <a:rPr lang="en-US" u="sng" dirty="0">
                <a:effectLst/>
                <a:hlinkClick r:id="rId2"/>
              </a:rPr>
              <a:t>https://www.kaggle.com/zserdarb/google-playstore-data-analysis/data</a:t>
            </a:r>
            <a:r>
              <a:rPr lang="en-US" dirty="0">
                <a:effectLst/>
              </a:rPr>
              <a:t> </a:t>
            </a:r>
          </a:p>
          <a:p>
            <a:r>
              <a:rPr lang="en-US" u="sng" dirty="0">
                <a:effectLst/>
                <a:hlinkClick r:id="rId3"/>
              </a:rPr>
              <a:t>https://www.youtube.com/results?search_query=dashboard+for+application+in+excel</a:t>
            </a:r>
            <a:r>
              <a:rPr lang="en-US" dirty="0">
                <a:effectLst/>
              </a:rPr>
              <a:t> </a:t>
            </a: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01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229" y="2560084"/>
            <a:ext cx="4160789" cy="1321251"/>
          </a:xfrm>
        </p:spPr>
        <p:txBody>
          <a:bodyPr>
            <a:noAutofit/>
          </a:bodyPr>
          <a:lstStyle/>
          <a:p>
            <a:r>
              <a:rPr lang="en-US" sz="7200" dirty="0"/>
              <a:t>Thanks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279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basically deals with cleaning and optimization of data from a given rough dataset. I am having a rough dataset of “Pokemon” having various pokemon and their with their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speed, attack and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defence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etc. I have cleaned this dataset and made it completely optimized so that each and every stuff of this dataset must be well arranged and well optimized. I have used Pivot Tables, graphs etc. to make this data well arranged. Along with that I have used Tableau Prep as well to clean the dataset.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56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speed.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Attacking Power.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generation.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Defensive Power.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Field.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Legendary.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75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4435-2DA6-4DAD-A87B-A8DEC139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B53A07-F14B-41B3-A589-42BE3685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6" y="1716391"/>
            <a:ext cx="9153728" cy="48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07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 1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speed.</a:t>
            </a:r>
            <a:endParaRPr lang="en-IN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548485-DA1B-4763-AE53-57320A9D3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598609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949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 2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generation.</a:t>
            </a:r>
            <a:endParaRPr lang="en-IN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40D32F5-9014-4DB3-891F-0A3968053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788877"/>
              </p:ext>
            </p:extLst>
          </p:nvPr>
        </p:nvGraphicFramePr>
        <p:xfrm>
          <a:off x="6062319" y="978865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8936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 3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Attacking Power.</a:t>
            </a:r>
            <a:endParaRPr lang="en-IN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A68AD4-BCF4-4700-B7EF-8AACD01A4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175840"/>
              </p:ext>
            </p:extLst>
          </p:nvPr>
        </p:nvGraphicFramePr>
        <p:xfrm>
          <a:off x="6096001" y="972608"/>
          <a:ext cx="5876368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007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 4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Defensive Power.</a:t>
            </a:r>
            <a:endParaRPr lang="en-IN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4598A1-7569-4162-9148-5002E8A54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292534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0630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 5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Pokemons on the basis of their Field.</a:t>
            </a:r>
            <a:endParaRPr lang="en-IN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7DA1124-5620-4A6A-8AA4-275CCF28D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501013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8117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Introduction</vt:lpstr>
      <vt:lpstr>Objective</vt:lpstr>
      <vt:lpstr>DATA CLEANING</vt:lpstr>
      <vt:lpstr>Objective 1</vt:lpstr>
      <vt:lpstr>Objective 2</vt:lpstr>
      <vt:lpstr>Objective 3</vt:lpstr>
      <vt:lpstr>Objective 4</vt:lpstr>
      <vt:lpstr>Objective 5</vt:lpstr>
      <vt:lpstr>Objective 6</vt:lpstr>
      <vt:lpstr>Refrences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</dc:creator>
  <cp:lastModifiedBy>Ankur</cp:lastModifiedBy>
  <cp:revision>4</cp:revision>
  <dcterms:created xsi:type="dcterms:W3CDTF">2020-12-22T06:25:54Z</dcterms:created>
  <dcterms:modified xsi:type="dcterms:W3CDTF">2020-12-22T06:53:23Z</dcterms:modified>
</cp:coreProperties>
</file>