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6846a8d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6846a8d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6db5ec2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6db5ec2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846a8d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6846a8d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6db5ec2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6db5ec2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botics Institut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_Plaid-Digital_FINAL-NEW.png" id="11" name="Google Shape;11;p2"/>
          <p:cNvPicPr preferRelativeResize="0"/>
          <p:nvPr/>
        </p:nvPicPr>
        <p:blipFill rotWithShape="1">
          <a:blip r:embed="rId2">
            <a:alphaModFix/>
          </a:blip>
          <a:srcRect b="470" l="59340" r="39887" t="9039"/>
          <a:stretch/>
        </p:blipFill>
        <p:spPr>
          <a:xfrm rot="5400000">
            <a:off x="4524826" y="-4065724"/>
            <a:ext cx="83750" cy="9193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2" name="Google Shape;12;p2"/>
          <p:cNvPicPr preferRelativeResize="0"/>
          <p:nvPr/>
        </p:nvPicPr>
        <p:blipFill rotWithShape="1">
          <a:blip r:embed="rId2">
            <a:alphaModFix/>
          </a:blip>
          <a:srcRect b="470" l="59340" r="39887" t="9039"/>
          <a:stretch/>
        </p:blipFill>
        <p:spPr>
          <a:xfrm rot="5400000">
            <a:off x="4524826" y="235401"/>
            <a:ext cx="83750" cy="919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788" y="2204675"/>
            <a:ext cx="727176" cy="104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985950" y="3273950"/>
            <a:ext cx="71721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685800" y="78566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6" name="Google Shape;16;p2"/>
          <p:cNvSpPr txBox="1"/>
          <p:nvPr/>
        </p:nvSpPr>
        <p:spPr>
          <a:xfrm>
            <a:off x="2818800" y="1745800"/>
            <a:ext cx="350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6438" y="2204675"/>
            <a:ext cx="1041500" cy="10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685800" y="78566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B50000"/>
              </a:solidFill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2818800" y="1745800"/>
            <a:ext cx="350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985950" y="3273950"/>
            <a:ext cx="71721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_Plaid-Digital_FINAL-NEW.png" id="72" name="Google Shape;72;p12"/>
          <p:cNvPicPr preferRelativeResize="0"/>
          <p:nvPr/>
        </p:nvPicPr>
        <p:blipFill rotWithShape="1">
          <a:blip r:embed="rId2">
            <a:alphaModFix/>
          </a:blip>
          <a:srcRect b="2889" l="59550" r="39887" t="20879"/>
          <a:stretch/>
        </p:blipFill>
        <p:spPr>
          <a:xfrm rot="5400000">
            <a:off x="5566625" y="1568850"/>
            <a:ext cx="53501" cy="67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5" y="4643500"/>
            <a:ext cx="225172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35433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○"/>
              <a:defRPr/>
            </a:lvl2pPr>
            <a:lvl3pPr indent="-35433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■"/>
              <a:defRPr/>
            </a:lvl3pPr>
            <a:lvl4pPr indent="-35433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●"/>
              <a:defRPr/>
            </a:lvl4pPr>
            <a:lvl5pPr indent="-354329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50000"/>
              </a:buClr>
              <a:buSzPts val="3600"/>
              <a:buNone/>
              <a:defRPr sz="3600">
                <a:solidFill>
                  <a:srgbClr val="B5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_Plaid-Digital_FINAL-NEW.png" id="24" name="Google Shape;24;p3"/>
          <p:cNvPicPr preferRelativeResize="0"/>
          <p:nvPr/>
        </p:nvPicPr>
        <p:blipFill rotWithShape="1">
          <a:blip r:embed="rId2">
            <a:alphaModFix/>
          </a:blip>
          <a:srcRect b="2889" l="59550" r="39887" t="20879"/>
          <a:stretch/>
        </p:blipFill>
        <p:spPr>
          <a:xfrm rot="5400000">
            <a:off x="5566625" y="1568850"/>
            <a:ext cx="53501" cy="67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5" y="4643500"/>
            <a:ext cx="225172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2194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50000"/>
              </a:buClr>
              <a:buSzPts val="2800"/>
              <a:buNone/>
              <a:defRPr>
                <a:solidFill>
                  <a:srgbClr val="B5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792150"/>
            <a:ext cx="8520600" cy="3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_Plaid-Digital_FINAL-NEW.png" id="30" name="Google Shape;30;p4"/>
          <p:cNvPicPr preferRelativeResize="0"/>
          <p:nvPr/>
        </p:nvPicPr>
        <p:blipFill rotWithShape="1">
          <a:blip r:embed="rId2">
            <a:alphaModFix/>
          </a:blip>
          <a:srcRect b="2889" l="59550" r="39887" t="20879"/>
          <a:stretch/>
        </p:blipFill>
        <p:spPr>
          <a:xfrm rot="5400000">
            <a:off x="5566625" y="1568850"/>
            <a:ext cx="53501" cy="67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5" y="4643500"/>
            <a:ext cx="225172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_Plaid-Digital_FINAL-NEW.png" id="37" name="Google Shape;37;p5"/>
          <p:cNvPicPr preferRelativeResize="0"/>
          <p:nvPr/>
        </p:nvPicPr>
        <p:blipFill rotWithShape="1">
          <a:blip r:embed="rId2">
            <a:alphaModFix/>
          </a:blip>
          <a:srcRect b="2889" l="59550" r="39887" t="20879"/>
          <a:stretch/>
        </p:blipFill>
        <p:spPr>
          <a:xfrm rot="5400000">
            <a:off x="5566625" y="1568850"/>
            <a:ext cx="53501" cy="67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5" y="4643500"/>
            <a:ext cx="225172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_Plaid-Digital_FINAL-NEW.png" id="42" name="Google Shape;42;p6"/>
          <p:cNvPicPr preferRelativeResize="0"/>
          <p:nvPr/>
        </p:nvPicPr>
        <p:blipFill rotWithShape="1">
          <a:blip r:embed="rId2">
            <a:alphaModFix/>
          </a:blip>
          <a:srcRect b="2889" l="59550" r="39887" t="20879"/>
          <a:stretch/>
        </p:blipFill>
        <p:spPr>
          <a:xfrm rot="5400000">
            <a:off x="5566625" y="1568850"/>
            <a:ext cx="53501" cy="67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5" y="4643500"/>
            <a:ext cx="225172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_Plaid-Digital_FINAL-NEW.png" id="48" name="Google Shape;48;p7"/>
          <p:cNvPicPr preferRelativeResize="0"/>
          <p:nvPr/>
        </p:nvPicPr>
        <p:blipFill rotWithShape="1">
          <a:blip r:embed="rId2">
            <a:alphaModFix/>
          </a:blip>
          <a:srcRect b="2889" l="59550" r="39887" t="20879"/>
          <a:stretch/>
        </p:blipFill>
        <p:spPr>
          <a:xfrm rot="5400000">
            <a:off x="5566625" y="1568850"/>
            <a:ext cx="53501" cy="67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5" y="4643500"/>
            <a:ext cx="225172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_Plaid-Digital_FINAL-NEW.png" id="53" name="Google Shape;53;p8"/>
          <p:cNvPicPr preferRelativeResize="0"/>
          <p:nvPr/>
        </p:nvPicPr>
        <p:blipFill rotWithShape="1">
          <a:blip r:embed="rId2">
            <a:alphaModFix/>
          </a:blip>
          <a:srcRect b="2889" l="59550" r="39887" t="20879"/>
          <a:stretch/>
        </p:blipFill>
        <p:spPr>
          <a:xfrm rot="5400000">
            <a:off x="5566625" y="1568850"/>
            <a:ext cx="53501" cy="67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5" y="4643500"/>
            <a:ext cx="225172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_Plaid-Digital_FINAL-NEW.png" id="64" name="Google Shape;64;p10"/>
          <p:cNvPicPr preferRelativeResize="0"/>
          <p:nvPr/>
        </p:nvPicPr>
        <p:blipFill rotWithShape="1">
          <a:blip r:embed="rId2">
            <a:alphaModFix/>
          </a:blip>
          <a:srcRect b="2889" l="59550" r="39887" t="20879"/>
          <a:stretch/>
        </p:blipFill>
        <p:spPr>
          <a:xfrm rot="5400000">
            <a:off x="5566625" y="1568850"/>
            <a:ext cx="53501" cy="67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5" y="4643500"/>
            <a:ext cx="225172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50000"/>
              </a:buClr>
              <a:buSzPts val="2800"/>
              <a:buNone/>
              <a:defRPr sz="2800">
                <a:solidFill>
                  <a:srgbClr val="B5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subTitle"/>
          </p:nvPr>
        </p:nvSpPr>
        <p:spPr>
          <a:xfrm>
            <a:off x="985950" y="3273950"/>
            <a:ext cx="71721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>
            <p:ph idx="4294967295" type="ctrTitle"/>
          </p:nvPr>
        </p:nvSpPr>
        <p:spPr>
          <a:xfrm>
            <a:off x="685800" y="785669"/>
            <a:ext cx="77724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92" name="Google Shape;92;p16"/>
          <p:cNvSpPr txBox="1"/>
          <p:nvPr/>
        </p:nvSpPr>
        <p:spPr>
          <a:xfrm>
            <a:off x="2818800" y="1745800"/>
            <a:ext cx="350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2194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792150"/>
            <a:ext cx="8520600" cy="3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5" name="Google Shape;105;p18"/>
          <p:cNvSpPr txBox="1"/>
          <p:nvPr/>
        </p:nvSpPr>
        <p:spPr>
          <a:xfrm>
            <a:off x="1436400" y="4091025"/>
            <a:ext cx="60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