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897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1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101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88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07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13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7680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40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7103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137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25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6/3/2024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 cstate="print"/>
          <a:srcRect l="1" r="-387" b="18588"/>
          <a:stretch/>
        </p:blipFill>
        <p:spPr>
          <a:xfrm>
            <a:off x="274672" y="237672"/>
            <a:ext cx="909233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04800" y="1066800"/>
            <a:ext cx="8666639" cy="10363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WIPRO NGA Program – LSP Batch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8600" y="2286000"/>
            <a:ext cx="8564528" cy="28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 – 04 </a:t>
            </a:r>
            <a:r>
              <a:rPr 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2024</a:t>
            </a: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4671" y="6140450"/>
            <a:ext cx="3129701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=""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1981200" y="4724400"/>
            <a:ext cx="5085239" cy="565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I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Ankur Kumar Gupta</a:t>
            </a:r>
            <a:endParaRPr lang="en-US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=""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152400" y="3200400"/>
            <a:ext cx="8666639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0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MULTI-THREADED SERVER-CLIENT </a:t>
            </a:r>
            <a:r>
              <a:rPr lang="en-US" sz="2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USING SHARED MEMORY </a:t>
            </a:r>
            <a:endParaRPr lang="en-US" sz="2000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Demo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602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Demonstrates </a:t>
            </a:r>
            <a:r>
              <a:rPr lang="en-US" sz="2400" dirty="0" smtClean="0"/>
              <a:t>the effectiveness of client-server architecture, multithreading, and shared memory communication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Implements </a:t>
            </a:r>
            <a:r>
              <a:rPr lang="en-US" sz="2400" dirty="0" smtClean="0"/>
              <a:t>the client-server model for seamless data exchange between multiple processes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Utilizes </a:t>
            </a:r>
            <a:r>
              <a:rPr lang="en-US" sz="2400" dirty="0" smtClean="0"/>
              <a:t>multithreading to handle concurrent client requests, enhancing responsiveness and resource utilization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Employs </a:t>
            </a:r>
            <a:r>
              <a:rPr lang="en-US" sz="2400" dirty="0" smtClean="0"/>
              <a:t>shared memory communication for swift data exchange between processes, simplifying communication without complex protocols.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Description of the project:</a:t>
            </a:r>
          </a:p>
          <a:p>
            <a:pPr lvl="1"/>
            <a:r>
              <a:rPr lang="en-US" sz="2400" dirty="0" smtClean="0"/>
              <a:t>A server generates random numbers and shares them with clients using shared memory.</a:t>
            </a:r>
          </a:p>
          <a:p>
            <a:pPr lvl="1"/>
            <a:r>
              <a:rPr lang="en-US" sz="2400" dirty="0" smtClean="0"/>
              <a:t>Clients connect to the server and read these random numbers.</a:t>
            </a:r>
          </a:p>
          <a:p>
            <a:r>
              <a:rPr lang="en-US" sz="2400" dirty="0" smtClean="0"/>
              <a:t>Key features:</a:t>
            </a:r>
          </a:p>
          <a:p>
            <a:pPr lvl="1"/>
            <a:r>
              <a:rPr lang="en-US" sz="2400" dirty="0" smtClean="0"/>
              <a:t>Multi-threaded server handling multiple clients.</a:t>
            </a:r>
          </a:p>
          <a:p>
            <a:pPr lvl="1"/>
            <a:r>
              <a:rPr lang="en-US" sz="2400" dirty="0" smtClean="0"/>
              <a:t>Shared memory for efficient data sharing.</a:t>
            </a:r>
          </a:p>
          <a:p>
            <a:pPr lvl="1"/>
            <a:r>
              <a:rPr lang="en-US" sz="2400" dirty="0" smtClean="0"/>
              <a:t>Semaphores for synchronization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Server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400" dirty="0" smtClean="0"/>
              <a:t>Initializes </a:t>
            </a:r>
            <a:r>
              <a:rPr lang="en-US" sz="2400" dirty="0" smtClean="0"/>
              <a:t>a socket and listens for </a:t>
            </a:r>
            <a:r>
              <a:rPr lang="en-US" sz="2400" dirty="0" smtClean="0"/>
              <a:t>connections.</a:t>
            </a:r>
          </a:p>
          <a:p>
            <a:pPr lvl="1"/>
            <a:r>
              <a:rPr lang="en-US" sz="2400" dirty="0" smtClean="0"/>
              <a:t>Generates </a:t>
            </a:r>
            <a:r>
              <a:rPr lang="en-US" sz="2400" dirty="0" smtClean="0"/>
              <a:t>random numbers and stores them in shared </a:t>
            </a:r>
            <a:r>
              <a:rPr lang="en-US" sz="2400" dirty="0" smtClean="0"/>
              <a:t>memory.</a:t>
            </a:r>
          </a:p>
          <a:p>
            <a:pPr lvl="1"/>
            <a:r>
              <a:rPr lang="en-US" sz="2400" dirty="0" smtClean="0"/>
              <a:t>Handles </a:t>
            </a:r>
            <a:r>
              <a:rPr lang="en-US" sz="2400" dirty="0" smtClean="0"/>
              <a:t>multiple clients using threads.</a:t>
            </a:r>
          </a:p>
          <a:p>
            <a:r>
              <a:rPr lang="en-US" sz="2400" b="1" dirty="0" smtClean="0"/>
              <a:t>Client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400" dirty="0" smtClean="0"/>
              <a:t>Connects </a:t>
            </a:r>
            <a:r>
              <a:rPr lang="en-US" sz="2400" dirty="0" smtClean="0"/>
              <a:t>to the </a:t>
            </a:r>
            <a:r>
              <a:rPr lang="en-US" sz="2400" dirty="0" smtClean="0"/>
              <a:t>server.</a:t>
            </a:r>
          </a:p>
          <a:p>
            <a:pPr lvl="1"/>
            <a:r>
              <a:rPr lang="en-US" sz="2400" dirty="0" smtClean="0"/>
              <a:t>Reads </a:t>
            </a:r>
            <a:r>
              <a:rPr lang="en-US" sz="2400" dirty="0" smtClean="0"/>
              <a:t>data from shared </a:t>
            </a:r>
            <a:r>
              <a:rPr lang="en-US" sz="2400" dirty="0" smtClean="0"/>
              <a:t>memory.</a:t>
            </a:r>
          </a:p>
          <a:p>
            <a:pPr lvl="1"/>
            <a:r>
              <a:rPr lang="en-US" sz="2400" dirty="0" smtClean="0"/>
              <a:t>Displays </a:t>
            </a:r>
            <a:r>
              <a:rPr lang="en-US" sz="2400" dirty="0" smtClean="0"/>
              <a:t>the random numbers received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Server</a:t>
            </a:r>
          </a:p>
          <a:p>
            <a:pPr lvl="1"/>
            <a:r>
              <a:rPr lang="en-US" sz="2400" dirty="0" smtClean="0"/>
              <a:t>Socket </a:t>
            </a:r>
            <a:r>
              <a:rPr lang="en-US" sz="2400" dirty="0" smtClean="0"/>
              <a:t>initialization.</a:t>
            </a:r>
          </a:p>
          <a:p>
            <a:pPr lvl="1"/>
            <a:r>
              <a:rPr lang="en-US" sz="2400" dirty="0" smtClean="0"/>
              <a:t>Shared memory creation.</a:t>
            </a:r>
          </a:p>
          <a:p>
            <a:pPr lvl="1"/>
            <a:r>
              <a:rPr lang="en-US" sz="2400" dirty="0" smtClean="0"/>
              <a:t>Semaphore usage.</a:t>
            </a:r>
          </a:p>
          <a:p>
            <a:pPr lvl="1"/>
            <a:r>
              <a:rPr lang="en-US" sz="2400" dirty="0" smtClean="0"/>
              <a:t>Client handling in threads.</a:t>
            </a:r>
          </a:p>
          <a:p>
            <a:r>
              <a:rPr lang="en-US" sz="2400" b="1" dirty="0" smtClean="0"/>
              <a:t>Client</a:t>
            </a:r>
          </a:p>
          <a:p>
            <a:pPr lvl="1"/>
            <a:r>
              <a:rPr lang="en-US" sz="2400" dirty="0" smtClean="0"/>
              <a:t>Socket </a:t>
            </a:r>
            <a:r>
              <a:rPr lang="en-US" sz="2400" dirty="0" smtClean="0"/>
              <a:t>connection.</a:t>
            </a:r>
          </a:p>
          <a:p>
            <a:pPr lvl="1"/>
            <a:r>
              <a:rPr lang="en-US" sz="2400" dirty="0" smtClean="0"/>
              <a:t>Accessing shared memory.</a:t>
            </a:r>
          </a:p>
          <a:p>
            <a:pPr lvl="1"/>
            <a:r>
              <a:rPr lang="en-US" sz="2400" dirty="0" smtClean="0"/>
              <a:t>Semaphore synchronization.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dell\Documents\outpu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371600"/>
            <a:ext cx="9146845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hereporter.co.ls/wp-content/uploads/2021/08/QUES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3045"/>
            <a:ext cx="9144000" cy="5146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Thank You Images – Browse 299,405 Stock Photos, Vectors, and Video | Adobe  St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5151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Slide 1</vt:lpstr>
      <vt:lpstr>Agenda</vt:lpstr>
      <vt:lpstr>Introduction</vt:lpstr>
      <vt:lpstr>Project Overview</vt:lpstr>
      <vt:lpstr>Code Functionality</vt:lpstr>
      <vt:lpstr>Source Code</vt:lpstr>
      <vt:lpstr>Application Demo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ANKUR KUMAR</dc:creator>
  <cp:lastModifiedBy>dell</cp:lastModifiedBy>
  <cp:revision>19</cp:revision>
  <dcterms:created xsi:type="dcterms:W3CDTF">2006-08-16T00:00:00Z</dcterms:created>
  <dcterms:modified xsi:type="dcterms:W3CDTF">2024-06-03T19:41:46Z</dcterms:modified>
</cp:coreProperties>
</file>