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Gelasio"/>
      <p:regular r:id="rId17"/>
    </p:embeddedFont>
    <p:embeddedFont>
      <p:font typeface="Gelasio"/>
      <p:regular r:id="rId18"/>
    </p:embeddedFont>
    <p:embeddedFont>
      <p:font typeface="Gelasio"/>
      <p:regular r:id="rId19"/>
    </p:embeddedFont>
    <p:embeddedFont>
      <p:font typeface="Gelasio"/>
      <p:regular r:id="rId20"/>
    </p:embeddedFont>
    <p:embeddedFont>
      <p:font typeface="Gelasio"/>
      <p:regular r:id="rId21"/>
    </p:embeddedFont>
    <p:embeddedFont>
      <p:font typeface="Gelasio"/>
      <p:regular r:id="rId22"/>
    </p:embeddedFont>
    <p:embeddedFont>
      <p:font typeface="Gelasio"/>
      <p:regular r:id="rId23"/>
    </p:embeddedFont>
    <p:embeddedFont>
      <p:font typeface="Gelasio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nkur-creator/spotify-clone.git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5547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MINOR PROJECT-1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036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NAME = ANKUR KUMAR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217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COLLEGE ROLL = 20222763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397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UNIVERSITY ROLL = 22020107052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COURSE = B.VOC (Software Development)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758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= SPOTIFY CLONE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939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GIT HUB LINK = </a:t>
            </a:r>
            <a:pPr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C49F8C"/>
                </a:solidFill>
                <a:latin typeface="Gelasio" pitchFamily="34" charset="0"/>
                <a:ea typeface="Gelasio" pitchFamily="34" charset="-122"/>
                <a:cs typeface="Gelasi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https://github.com/Ankur-creator/spotify-clone.git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3119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SUBMITTED TO = VIPIN RATHI SIR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i="1" u="sng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856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Spotify Clone: A Simple Music Player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4332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project is a functional clone of Spotify's basic features built using HTML, CSS, and JavaScript. It allows users to browse a playlist of songs, control playback (play, pause, skip), and view the song progress. The application is designed with a focus on simplicity and ease of use.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53509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endParaRPr lang="en-US" sz="4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240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281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5" name="Text 2"/>
          <p:cNvSpPr/>
          <p:nvPr/>
        </p:nvSpPr>
        <p:spPr>
          <a:xfrm>
            <a:off x="6462236" y="3213140"/>
            <a:ext cx="1462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Song List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61854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Displays a list of songs with titles and play buttons.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1281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9" name="Text 6"/>
          <p:cNvSpPr/>
          <p:nvPr/>
        </p:nvSpPr>
        <p:spPr>
          <a:xfrm>
            <a:off x="10332006" y="3213140"/>
            <a:ext cx="19002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Playback Controls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185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Play, pause, skip, and previous buttons to control the music.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3" name="Text 10"/>
          <p:cNvSpPr/>
          <p:nvPr/>
        </p:nvSpPr>
        <p:spPr>
          <a:xfrm>
            <a:off x="6441400" y="5274231"/>
            <a:ext cx="18776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Progress Bar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67963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Tracks the progress of the current song.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171867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7" name="Text 14"/>
          <p:cNvSpPr/>
          <p:nvPr/>
        </p:nvSpPr>
        <p:spPr>
          <a:xfrm>
            <a:off x="10330815" y="5274231"/>
            <a:ext cx="19228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908983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Responsive Design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908983" y="567963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Adapts to different screen sizes for optimal viewing.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Technologies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HTML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Page structure.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CSS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75976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Styling and layout.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75976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Dynamic features.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FontAwesome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75976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Icons for controls.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549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How to Use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017401"/>
            <a:ext cx="3005495" cy="18574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1583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Play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648801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Click on a song title to start playback.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6" y="3017401"/>
            <a:ext cx="3005614" cy="185749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51583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Pause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5648801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Pause the current song.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21" y="3017401"/>
            <a:ext cx="3005614" cy="185749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51583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Next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5648801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Skip to the next song in the playlist.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997" y="3017401"/>
            <a:ext cx="3005614" cy="185749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51583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Previous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5648801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Go back to the previous song.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801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042529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73433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Clone the Repository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75976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Git to clone the project from GitHub.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4042529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73433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Open index.html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475976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Load the main HTML file in your web browser.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Structure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37343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index.html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Main HTML structure.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373433"/>
          </a:solidFill>
          <a:ln/>
        </p:spPr>
      </p:sp>
      <p:sp>
        <p:nvSpPr>
          <p:cNvPr id="8" name="Text 5"/>
          <p:cNvSpPr/>
          <p:nvPr/>
        </p:nvSpPr>
        <p:spPr>
          <a:xfrm>
            <a:off x="10206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style.css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CSS styling and layout.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373433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script.js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JavaScript code for dynamic features.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373433"/>
          </a:solidFill>
          <a:ln/>
        </p:spPr>
      </p:sp>
      <p:sp>
        <p:nvSpPr>
          <p:cNvPr id="14" name="Text 11"/>
          <p:cNvSpPr/>
          <p:nvPr/>
        </p:nvSpPr>
        <p:spPr>
          <a:xfrm>
            <a:off x="10206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music.json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Song list for the music player.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7756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Open Source &amp; License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3475" y="3267551"/>
            <a:ext cx="12180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27410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Open Source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274105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code is freely available.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504D4C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5140" y="4469249"/>
            <a:ext cx="15835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MIT License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42854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Allows for modification and redistribution.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504D4C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6092" y="5832872"/>
            <a:ext cx="15644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Contribute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4034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Fork the repository and submit changes.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743081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Next Steps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4162544"/>
            <a:ext cx="431959" cy="431959"/>
          </a:xfrm>
          <a:prstGeom prst="roundRect">
            <a:avLst>
              <a:gd name="adj" fmla="val 8573"/>
            </a:avLst>
          </a:prstGeom>
          <a:solidFill>
            <a:srgbClr val="373433"/>
          </a:solidFill>
          <a:ln/>
        </p:spPr>
      </p:sp>
      <p:sp>
        <p:nvSpPr>
          <p:cNvPr id="4" name="Text 2"/>
          <p:cNvSpPr/>
          <p:nvPr/>
        </p:nvSpPr>
        <p:spPr>
          <a:xfrm>
            <a:off x="1542812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542812" y="4696420"/>
            <a:ext cx="3457456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Dive into the code and understand its functionality.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7084" y="4162544"/>
            <a:ext cx="431959" cy="431959"/>
          </a:xfrm>
          <a:prstGeom prst="roundRect">
            <a:avLst>
              <a:gd name="adj" fmla="val 8573"/>
            </a:avLst>
          </a:prstGeom>
          <a:solidFill>
            <a:srgbClr val="373433"/>
          </a:solidFill>
          <a:ln/>
        </p:spPr>
      </p:sp>
      <p:sp>
        <p:nvSpPr>
          <p:cNvPr id="7" name="Text 5"/>
          <p:cNvSpPr/>
          <p:nvPr/>
        </p:nvSpPr>
        <p:spPr>
          <a:xfrm>
            <a:off x="5925860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Customize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925860" y="4696420"/>
            <a:ext cx="3457456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Adjust the design and features to your preferences.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4162544"/>
            <a:ext cx="431959" cy="431959"/>
          </a:xfrm>
          <a:prstGeom prst="roundRect">
            <a:avLst>
              <a:gd name="adj" fmla="val 8573"/>
            </a:avLst>
          </a:prstGeom>
          <a:solidFill>
            <a:srgbClr val="373433"/>
          </a:solidFill>
          <a:ln/>
        </p:spPr>
      </p:sp>
      <p:sp>
        <p:nvSpPr>
          <p:cNvPr id="10" name="Text 8"/>
          <p:cNvSpPr/>
          <p:nvPr/>
        </p:nvSpPr>
        <p:spPr>
          <a:xfrm>
            <a:off x="10308908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Expand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10308908" y="4696420"/>
            <a:ext cx="3457456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 new features to enhance the music player.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2024-12-08T18:30:16Z</dcterms:created>
  <dcterms:modified xsi:type="dcterms:W3CDTF">2024-12-08T18:30:16Z</dcterms:modified>
</cp:coreProperties>
</file>