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6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nkur-singh.github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A28E-F59B-4260-A525-F4ADB9E46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Deploy your ML model with </a:t>
            </a:r>
            <a:r>
              <a:rPr lang="en-IN" b="1" dirty="0">
                <a:solidFill>
                  <a:srgbClr val="FFC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Flask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5D53BC-07BE-4A15-A9CB-9FAD507FC0D7}"/>
              </a:ext>
            </a:extLst>
          </p:cNvPr>
          <p:cNvSpPr txBox="1">
            <a:spLocks/>
          </p:cNvSpPr>
          <p:nvPr/>
        </p:nvSpPr>
        <p:spPr>
          <a:xfrm>
            <a:off x="204248" y="6339256"/>
            <a:ext cx="1941076" cy="46599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b="1" dirty="0">
                <a:solidFill>
                  <a:srgbClr val="92D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Ai Adventures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5297E2-4485-42A6-80CC-8A5F595ADAA8}"/>
              </a:ext>
            </a:extLst>
          </p:cNvPr>
          <p:cNvSpPr txBox="1">
            <a:spLocks/>
          </p:cNvSpPr>
          <p:nvPr/>
        </p:nvSpPr>
        <p:spPr>
          <a:xfrm>
            <a:off x="10046676" y="6339256"/>
            <a:ext cx="1941076" cy="46599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b="1" dirty="0">
                <a:solidFill>
                  <a:srgbClr val="92D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Ankur Singh</a:t>
            </a:r>
          </a:p>
        </p:txBody>
      </p:sp>
    </p:spTree>
    <p:extLst>
      <p:ext uri="{BB962C8B-B14F-4D97-AF65-F5344CB8AC3E}">
        <p14:creationId xmlns:p14="http://schemas.microsoft.com/office/powerpoint/2010/main" val="830503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D4ACBD-78DC-4E25-B534-EB672F43E9CA}"/>
              </a:ext>
            </a:extLst>
          </p:cNvPr>
          <p:cNvSpPr txBox="1">
            <a:spLocks/>
          </p:cNvSpPr>
          <p:nvPr/>
        </p:nvSpPr>
        <p:spPr>
          <a:xfrm>
            <a:off x="1375983" y="1939525"/>
            <a:ext cx="9440034" cy="18288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4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Questions ??</a:t>
            </a:r>
            <a:endParaRPr lang="en-IN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23654C-6D4F-46DB-A590-95F032B98049}"/>
              </a:ext>
            </a:extLst>
          </p:cNvPr>
          <p:cNvSpPr txBox="1">
            <a:spLocks/>
          </p:cNvSpPr>
          <p:nvPr/>
        </p:nvSpPr>
        <p:spPr>
          <a:xfrm>
            <a:off x="3853735" y="4299441"/>
            <a:ext cx="4484530" cy="46599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>
                <a:hlinkClick r:id="rId2"/>
              </a:rPr>
              <a:t>https://ankur-singh.github.io/</a:t>
            </a:r>
            <a:endParaRPr lang="en-IN" sz="2400" b="1" dirty="0">
              <a:solidFill>
                <a:srgbClr val="92D05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49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12BE6-FBA0-404E-BECF-0F8910001B43}"/>
              </a:ext>
            </a:extLst>
          </p:cNvPr>
          <p:cNvSpPr txBox="1">
            <a:spLocks/>
          </p:cNvSpPr>
          <p:nvPr/>
        </p:nvSpPr>
        <p:spPr>
          <a:xfrm>
            <a:off x="589086" y="1118909"/>
            <a:ext cx="3727938" cy="70109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>
                <a:solidFill>
                  <a:srgbClr val="FFC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Pre-requisite: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1E53723-874B-46D7-B33A-8C91E19DBA57}"/>
              </a:ext>
            </a:extLst>
          </p:cNvPr>
          <p:cNvSpPr txBox="1">
            <a:spLocks/>
          </p:cNvSpPr>
          <p:nvPr/>
        </p:nvSpPr>
        <p:spPr>
          <a:xfrm>
            <a:off x="1409701" y="1992278"/>
            <a:ext cx="4806460" cy="70109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Python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Web development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19429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A28E-F59B-4260-A525-F4ADB9E46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C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Flask !!!</a:t>
            </a:r>
          </a:p>
        </p:txBody>
      </p:sp>
    </p:spTree>
    <p:extLst>
      <p:ext uri="{BB962C8B-B14F-4D97-AF65-F5344CB8AC3E}">
        <p14:creationId xmlns:p14="http://schemas.microsoft.com/office/powerpoint/2010/main" val="41386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A28E-F59B-4260-A525-F4ADB9E46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URLs</a:t>
            </a:r>
            <a:endParaRPr lang="en-IN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04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A28E-F59B-4260-A525-F4ADB9E46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Templates</a:t>
            </a:r>
            <a:endParaRPr lang="en-IN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475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A28E-F59B-4260-A525-F4ADB9E46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Forms</a:t>
            </a:r>
            <a:endParaRPr lang="en-IN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607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A28E-F59B-4260-A525-F4ADB9E46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Flask App</a:t>
            </a:r>
            <a:endParaRPr lang="en-IN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603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A28E-F59B-4260-A525-F4ADB9E46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Deploying ML app</a:t>
            </a:r>
            <a:endParaRPr lang="en-IN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86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12BE6-FBA0-404E-BECF-0F8910001B43}"/>
              </a:ext>
            </a:extLst>
          </p:cNvPr>
          <p:cNvSpPr txBox="1">
            <a:spLocks/>
          </p:cNvSpPr>
          <p:nvPr/>
        </p:nvSpPr>
        <p:spPr>
          <a:xfrm>
            <a:off x="589085" y="1118909"/>
            <a:ext cx="5029199" cy="70109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>
                <a:solidFill>
                  <a:srgbClr val="FFC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Things to take care of: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1E53723-874B-46D7-B33A-8C91E19DBA57}"/>
              </a:ext>
            </a:extLst>
          </p:cNvPr>
          <p:cNvSpPr txBox="1">
            <a:spLocks/>
          </p:cNvSpPr>
          <p:nvPr/>
        </p:nvSpPr>
        <p:spPr>
          <a:xfrm>
            <a:off x="1409701" y="1992278"/>
            <a:ext cx="4806460" cy="70109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Pickle object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ML Model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 - processing</a:t>
            </a:r>
          </a:p>
        </p:txBody>
      </p:sp>
    </p:spTree>
    <p:extLst>
      <p:ext uri="{BB962C8B-B14F-4D97-AF65-F5344CB8AC3E}">
        <p14:creationId xmlns:p14="http://schemas.microsoft.com/office/powerpoint/2010/main" val="3613223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392</TotalTime>
  <Words>50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 Light</vt:lpstr>
      <vt:lpstr>Calisto MT</vt:lpstr>
      <vt:lpstr>Wingdings 2</vt:lpstr>
      <vt:lpstr>Slate</vt:lpstr>
      <vt:lpstr>Deploy your ML model with Flask</vt:lpstr>
      <vt:lpstr>PowerPoint Presentation</vt:lpstr>
      <vt:lpstr>Flask !!!</vt:lpstr>
      <vt:lpstr>URLs</vt:lpstr>
      <vt:lpstr>Templates</vt:lpstr>
      <vt:lpstr>Forms</vt:lpstr>
      <vt:lpstr>Flask App</vt:lpstr>
      <vt:lpstr>Deploying ML app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your ML model with Flask</dc:title>
  <dc:creator>ankur singh</dc:creator>
  <cp:lastModifiedBy>ankur singh</cp:lastModifiedBy>
  <cp:revision>5</cp:revision>
  <dcterms:created xsi:type="dcterms:W3CDTF">2020-01-26T09:06:59Z</dcterms:created>
  <dcterms:modified xsi:type="dcterms:W3CDTF">2020-01-26T15:39:50Z</dcterms:modified>
</cp:coreProperties>
</file>