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tags+xml" PartName="/ppt/tags/tag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tags+xml" PartName="/ppt/tags/tag6.xml"/>
  <Override ContentType="application/vnd.openxmlformats-officedocument.presentationml.tags+xml" PartName="/ppt/tags/tag7.xml"/>
  <Override ContentType="application/vnd.openxmlformats-officedocument.theme+xml" PartName="/ppt/theme/theme2.xml"/>
  <Override ContentType="application/vnd.openxmlformats-officedocument.presentationml.tags+xml" PartName="/ppt/tags/tag8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9144000" cy="5143500"/>
  <p:embeddedFontLst>
    <p:embeddedFont>
      <p:font typeface="Alegreya" pitchFamily="2" charset="0"/>
      <p:bold r:id="rId11"/>
    </p:embeddedFont>
    <p:embeddedFont>
      <p:font typeface="Dosis" panose="02000000000000000000" pitchFamily="2" charset="0"/>
      <p:regular r:id="rId12"/>
    </p:embeddedFont>
    <p:embeddedFont>
      <p:font typeface="Dosis-demi_bold" panose="02010703020202060003"/>
      <p:regular r:id="rId13"/>
    </p:embeddedFont>
    <p:embeddedFont>
      <p:font typeface="Dosis-medium" panose="02010603020202060003" pitchFamily="2" charset="0"/>
      <p:regular r:id="rId14"/>
    </p:embeddedFont>
    <p:embeddedFont>
      <p:font typeface="Knewave" panose="02000806000000020004" pitchFamily="2" charset="0"/>
      <p:regular r:id="rId15"/>
      <p:bold r:id="rId16"/>
    </p:embeddedFont>
    <p:embeddedFont>
      <p:font typeface="Metrophobic" panose="02000503050000020004"/>
      <p:regular r:id="rId17"/>
      <p:bold r:id="rId18"/>
    </p:embeddedFont>
  </p:embeddedFontLst>
  <p:custDataLst>
    <p:tags r:id="rId19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3.fntdata" /><Relationship Id="rId18" Type="http://schemas.openxmlformats.org/officeDocument/2006/relationships/font" Target="fonts/font8.fntdata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font" Target="fonts/font2.fntdata" /><Relationship Id="rId17" Type="http://schemas.openxmlformats.org/officeDocument/2006/relationships/font" Target="fonts/font7.fntdata" /><Relationship Id="rId2" Type="http://schemas.openxmlformats.org/officeDocument/2006/relationships/slide" Target="slides/slide1.xml" /><Relationship Id="rId16" Type="http://schemas.openxmlformats.org/officeDocument/2006/relationships/font" Target="fonts/font6.fntdata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1.fntdata" /><Relationship Id="rId5" Type="http://schemas.openxmlformats.org/officeDocument/2006/relationships/slide" Target="slides/slide4.xml" /><Relationship Id="rId15" Type="http://schemas.openxmlformats.org/officeDocument/2006/relationships/font" Target="fonts/font5.fntdata" /><Relationship Id="rId23" Type="http://schemas.openxmlformats.org/officeDocument/2006/relationships/tableStyles" Target="tableStyles.xml" /><Relationship Id="rId10" Type="http://schemas.openxmlformats.org/officeDocument/2006/relationships/notesMaster" Target="notesMasters/notesMaster1.xml" /><Relationship Id="rId19" Type="http://schemas.openxmlformats.org/officeDocument/2006/relationships/tags" Target="tags/tag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4.fntdata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 /><Relationship Id="rId1" Type="http://schemas.openxmlformats.org/officeDocument/2006/relationships/tags" Target="../tags/tag3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 /><Relationship Id="rId1" Type="http://schemas.openxmlformats.org/officeDocument/2006/relationships/tags" Target="../tags/tag6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 /><Relationship Id="rId1" Type="http://schemas.openxmlformats.org/officeDocument/2006/relationships/tags" Target="../tags/tag7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 /><Relationship Id="rId1" Type="http://schemas.openxmlformats.org/officeDocument/2006/relationships/tags" Target="../tags/tag4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 /><Relationship Id="rId1" Type="http://schemas.openxmlformats.org/officeDocument/2006/relationships/tags" Target="../tags/tag5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52409AAD-7615-4430-9BFA-CA260BAAA5C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FA222E3-CCC7-486D-BB57-968B3E7F0598}"/>
              </a:ext>
            </a:extLst>
          </p:cNvPr>
          <p:cNvSpPr/>
          <p:nvPr/>
        </p:nvSpPr>
        <p:spPr>
          <a:xfrm rot="2520000">
            <a:off x="171450" y="95250"/>
            <a:ext cx="787338" cy="874940"/>
          </a:xfrm>
          <a:prstGeom prst="roundRect">
            <a:avLst>
              <a:gd name="adj" fmla="val 22707"/>
            </a:avLst>
          </a:prstGeom>
          <a:solidFill>
            <a:schemeClr val="accent2">
              <a:alpha val="37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E36CBB63-B957-4556-B1D2-BB5D8329366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E3F423E-E80E-45B1-A4FB-69D91D753000}"/>
              </a:ext>
            </a:extLst>
          </p:cNvPr>
          <p:cNvSpPr/>
          <p:nvPr/>
        </p:nvSpPr>
        <p:spPr>
          <a:xfrm rot="3000000">
            <a:off x="5561558" y="1043533"/>
            <a:ext cx="2933096" cy="293375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D2BCAE6F-FC8F-4932-B023-92758C7E25F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B843791-8F56-44E5-A0BA-8AEA3DD285F2}"/>
              </a:ext>
            </a:extLst>
          </p:cNvPr>
          <p:cNvSpPr/>
          <p:nvPr/>
        </p:nvSpPr>
        <p:spPr>
          <a:xfrm rot="2700000">
            <a:off x="5592538" y="1035209"/>
            <a:ext cx="2933096" cy="293375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614EEBBB-9F5C-407C-AAC0-7CE464BC485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FE8B3E8-7767-4C8D-9AA3-44BF01C9BE1B}"/>
              </a:ext>
            </a:extLst>
          </p:cNvPr>
          <p:cNvSpPr/>
          <p:nvPr/>
        </p:nvSpPr>
        <p:spPr>
          <a:xfrm rot="2400000">
            <a:off x="-551683" y="-472413"/>
            <a:ext cx="2001630" cy="2036606"/>
          </a:xfrm>
          <a:prstGeom prst="roundRect">
            <a:avLst/>
          </a:prstGeom>
          <a:noFill/>
          <a:ln w="25400" cap="flat">
            <a:solidFill>
              <a:schemeClr val="accent2">
                <a:alpha val="19999"/>
                <a:lumMod val="60000"/>
                <a:lumOff val="40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66E427C-48AD-40CB-B9B2-CE4E7EFBD87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C89E240-3945-4936-9536-E7D401A88C09}"/>
              </a:ext>
            </a:extLst>
          </p:cNvPr>
          <p:cNvSpPr/>
          <p:nvPr/>
        </p:nvSpPr>
        <p:spPr>
          <a:xfrm rot="2640000">
            <a:off x="304800" y="266700"/>
            <a:ext cx="511616" cy="534714"/>
          </a:xfrm>
          <a:prstGeom prst="roundRect">
            <a:avLst>
              <a:gd name="adj" fmla="val 2270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CD63E1FB-0883-4D8B-B959-4AE2788EF51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4CC90AF-0BE2-401A-A99F-EF2ED085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111" y="1857375"/>
            <a:ext cx="4337329" cy="1419225"/>
          </a:xfrm>
          <a:prstGeom prst="rect">
            <a:avLst/>
          </a:prstGeom>
        </p:spPr>
        <p:txBody>
          <a:bodyPr rtlCol="0"/>
          <a:lstStyle>
            <a:lvl1pPr lvl="0">
              <a:defRPr lang="en-US" sz="4400" dirty="0">
                <a:latin typeface="Dosis-demi_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98955683-094D-4F43-A935-AC31159B650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0060AB6-6610-4DE1-A62F-0A5BB2C39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9439" y="1857375"/>
            <a:ext cx="2834464" cy="1419225"/>
          </a:xfrm>
          <a:prstGeom prst="rect">
            <a:avLst/>
          </a:prstGeom>
        </p:spPr>
        <p:txBody>
          <a:bodyPr vert="horz" lIns="91440" rtlCol="0" anchor="ctr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b="0" i="0" baseline="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>
            <a:extLst>
              <a:ext uri="{4ED1005F-5801-41D4-88BC-59BFB6293F5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81C8CDB-2979-4BAF-9B0D-6689231D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fld id="{7924DE1D-0BC6-4E53-A1C6-712A5866D523}" type="slidenum"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C4C741F7-3814-4B0E-A227-F645F33BBC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758CC6C-840E-492E-B928-D4447FA8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 Message</a:t>
            </a:r>
          </a:p>
        </p:txBody>
      </p:sp>
      <p:sp>
        <p:nvSpPr>
          <p:cNvPr id="11" name="Date Placeholder 3">
            <a:extLst>
              <a:ext uri="{12519739-1F60-4AFF-998D-BB20992DE80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DA03650-72DC-4712-8BA8-3925BAC2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fld id="{39A13795-14C4-4C7D-996B-13D51747AC06}" type="datetime4">
              <a:t>April 13, 2022</a:t>
            </a:fld>
            <a:endParaRPr lang="en-US" dirty="0"/>
          </a:p>
        </p:txBody>
      </p:sp>
    </p:spTree>
    <p:custDataLst>
      <p:tags r:id="rId1"/>
    </p:custDataLst>
    <p:extLst>
      <p:ext uri="{795879DE-CFC6-4A03-B82E-F5BBE1FCC66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986757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7478D3B7-859B-4032-AD91-9BCA8C877B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49A34FC-4D7F-48F6-8406-ADB6F1DD1665}"/>
              </a:ext>
            </a:extLst>
          </p:cNvPr>
          <p:cNvSpPr>
            <a:spLocks noChangeAspect="1"/>
          </p:cNvSpPr>
          <p:nvPr/>
        </p:nvSpPr>
        <p:spPr>
          <a:xfrm rot="21480000">
            <a:off x="-419100" y="1285875"/>
            <a:ext cx="2571750" cy="2571750"/>
          </a:xfrm>
          <a:custGeom>
            <a:avLst/>
            <a:gdLst/>
            <a:ahLst/>
            <a:cxnLst/>
            <a:rect l="0" t="0" r="r" b="b"/>
            <a:pathLst>
              <a:path w="4647312" h="4852855">
                <a:moveTo>
                  <a:pt x="4446853" y="2026498"/>
                </a:moveTo>
                <a:cubicBezTo>
                  <a:pt x="4642053" y="2223689"/>
                  <a:pt x="4647312" y="2547051"/>
                  <a:pt x="4458643" y="2751419"/>
                </a:cubicBezTo>
                <a:lnTo>
                  <a:pt x="2715659" y="4639436"/>
                </a:lnTo>
                <a:cubicBezTo>
                  <a:pt x="2525615" y="4845293"/>
                  <a:pt x="2210573" y="4852855"/>
                  <a:pt x="2011993" y="4656325"/>
                </a:cubicBezTo>
                <a:cubicBezTo>
                  <a:pt x="2011175" y="4655516"/>
                  <a:pt x="1407330" y="4045526"/>
                  <a:pt x="200459" y="2826357"/>
                </a:cubicBezTo>
                <a:cubicBezTo>
                  <a:pt x="5259" y="2629166"/>
                  <a:pt x="0" y="2305803"/>
                  <a:pt x="188669" y="2101435"/>
                </a:cubicBezTo>
                <a:lnTo>
                  <a:pt x="1931653" y="213419"/>
                </a:lnTo>
                <a:cubicBezTo>
                  <a:pt x="2121697" y="7562"/>
                  <a:pt x="2436739" y="0"/>
                  <a:pt x="2635319" y="196529"/>
                </a:cubicBezTo>
                <a:cubicBezTo>
                  <a:pt x="2636137" y="197340"/>
                  <a:pt x="3239982" y="807329"/>
                  <a:pt x="4446853" y="202649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3" name="Freeform: Shape 2">
            <a:extLst>
              <a:ext uri="{9C9A0B97-3DC6-4090-A8F7-118EBD94813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834EC31-4301-416C-9E9D-1B8F4DC75A63}"/>
              </a:ext>
            </a:extLst>
          </p:cNvPr>
          <p:cNvSpPr>
            <a:spLocks noChangeAspect="1"/>
          </p:cNvSpPr>
          <p:nvPr/>
        </p:nvSpPr>
        <p:spPr>
          <a:xfrm rot="21480000">
            <a:off x="1139956" y="-32104"/>
            <a:ext cx="2515811" cy="2108420"/>
          </a:xfrm>
          <a:custGeom>
            <a:avLst/>
            <a:gdLst/>
            <a:ahLst/>
            <a:cxnLst/>
            <a:rect l="0" t="0" r="r" b="b"/>
            <a:pathLst>
              <a:path w="2515811" h="2108421">
                <a:moveTo>
                  <a:pt x="2432850" y="639190"/>
                </a:moveTo>
                <a:cubicBezTo>
                  <a:pt x="2540870" y="743691"/>
                  <a:pt x="2543781" y="915055"/>
                  <a:pt x="2439374" y="1023359"/>
                </a:cubicBezTo>
                <a:lnTo>
                  <a:pt x="1474834" y="2023905"/>
                </a:lnTo>
                <a:cubicBezTo>
                  <a:pt x="1369667" y="2132999"/>
                  <a:pt x="1195327" y="2137006"/>
                  <a:pt x="1085436" y="2032856"/>
                </a:cubicBezTo>
                <a:cubicBezTo>
                  <a:pt x="1084983" y="2032427"/>
                  <a:pt x="750825" y="1709166"/>
                  <a:pt x="82962" y="1063072"/>
                </a:cubicBezTo>
                <a:cubicBezTo>
                  <a:pt x="-25059" y="958571"/>
                  <a:pt x="-27969" y="787207"/>
                  <a:pt x="76437" y="678903"/>
                </a:cubicBezTo>
                <a:lnTo>
                  <a:pt x="730909" y="0"/>
                </a:lnTo>
                <a:lnTo>
                  <a:pt x="1815167" y="41644"/>
                </a:lnTo>
                <a:lnTo>
                  <a:pt x="2432850" y="63919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4" name="Freeform: Shape 3">
            <a:extLst>
              <a:ext uri="{D50CDC5B-03F5-4E38-9792-E2EF367EE4A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D0B87DD-2B53-4F31-9D5E-19DB3E61EA8D}"/>
              </a:ext>
            </a:extLst>
          </p:cNvPr>
          <p:cNvSpPr>
            <a:spLocks noChangeAspect="1"/>
          </p:cNvSpPr>
          <p:nvPr/>
        </p:nvSpPr>
        <p:spPr>
          <a:xfrm rot="21480000">
            <a:off x="1194571" y="2952847"/>
            <a:ext cx="2515811" cy="2229581"/>
          </a:xfrm>
          <a:custGeom>
            <a:avLst/>
            <a:gdLst/>
            <a:ahLst/>
            <a:cxnLst/>
            <a:rect l="0" t="0" r="r" b="b"/>
            <a:pathLst>
              <a:path w="2515811" h="2229581">
                <a:moveTo>
                  <a:pt x="2432850" y="1045349"/>
                </a:moveTo>
                <a:cubicBezTo>
                  <a:pt x="2540870" y="1149849"/>
                  <a:pt x="2543781" y="1321214"/>
                  <a:pt x="2439374" y="1429518"/>
                </a:cubicBezTo>
                <a:lnTo>
                  <a:pt x="1706202" y="2229581"/>
                </a:lnTo>
                <a:lnTo>
                  <a:pt x="826180" y="2188220"/>
                </a:lnTo>
                <a:cubicBezTo>
                  <a:pt x="659150" y="2026636"/>
                  <a:pt x="411410" y="1786973"/>
                  <a:pt x="82962" y="1469231"/>
                </a:cubicBezTo>
                <a:cubicBezTo>
                  <a:pt x="-25059" y="1364730"/>
                  <a:pt x="-27969" y="1193366"/>
                  <a:pt x="76437" y="1085062"/>
                </a:cubicBezTo>
                <a:lnTo>
                  <a:pt x="1040977" y="84515"/>
                </a:lnTo>
                <a:cubicBezTo>
                  <a:pt x="1146145" y="-24578"/>
                  <a:pt x="1320484" y="-28585"/>
                  <a:pt x="1430375" y="75565"/>
                </a:cubicBezTo>
                <a:cubicBezTo>
                  <a:pt x="1430828" y="75994"/>
                  <a:pt x="1764986" y="399255"/>
                  <a:pt x="2432850" y="1045349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5" name="Title 1">
            <a:extLst>
              <a:ext uri="{6BC4B79B-D97A-496D-8656-44653B1E58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6FFD062-EE0B-4002-8E20-4BEF18F8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975" y="1727685"/>
            <a:ext cx="3781974" cy="1277066"/>
          </a:xfrm>
          <a:prstGeom prst="rect">
            <a:avLst/>
          </a:prstGeom>
        </p:spPr>
        <p:txBody>
          <a:bodyPr vert="horz" rtlCol="0" anchor="ctr"/>
          <a:lstStyle>
            <a:lvl1pPr lvl="0">
              <a:defRPr lang="en-US" dirty="0">
                <a:solidFill>
                  <a:srgbClr val="5F379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C7108CEC-115F-485D-BAF1-CB8DEA0F248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A817296-06F5-496E-AB7F-D0829DCDF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0" y="348203"/>
            <a:ext cx="1905000" cy="505963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2">
            <a:extLst>
              <a:ext uri="{989F97BF-5A60-4E19-B19D-00FA550BA4F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BF9FE03-3AB4-48C2-9C05-30E307440A19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1106214" y="-9052"/>
            <a:ext cx="2527781" cy="2130091"/>
          </a:xfrm>
          <a:custGeom>
            <a:avLst/>
            <a:gdLst/>
            <a:ahLst/>
            <a:cxnLst/>
            <a:rect l="0" t="0" r="r" b="b"/>
            <a:pathLst>
              <a:path w="2527781" h="2130092">
                <a:moveTo>
                  <a:pt x="1812018" y="7088"/>
                </a:moveTo>
                <a:lnTo>
                  <a:pt x="2421159" y="634862"/>
                </a:lnTo>
                <a:cubicBezTo>
                  <a:pt x="2651691" y="889671"/>
                  <a:pt x="2439350" y="1035276"/>
                  <a:pt x="2421159" y="1071677"/>
                </a:cubicBezTo>
                <a:lnTo>
                  <a:pt x="1462583" y="1999910"/>
                </a:lnTo>
                <a:cubicBezTo>
                  <a:pt x="1420115" y="2048445"/>
                  <a:pt x="1268443" y="2266853"/>
                  <a:pt x="1013634" y="1999910"/>
                </a:cubicBezTo>
                <a:cubicBezTo>
                  <a:pt x="718960" y="1691204"/>
                  <a:pt x="443281" y="1364910"/>
                  <a:pt x="158105" y="1047410"/>
                </a:cubicBezTo>
                <a:cubicBezTo>
                  <a:pt x="85401" y="998875"/>
                  <a:pt x="-151207" y="810802"/>
                  <a:pt x="146070" y="543859"/>
                </a:cubicBezTo>
                <a:lnTo>
                  <a:pt x="727555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2">
            <a:extLst>
              <a:ext uri="{68D4B1C2-31FC-4B8C-A4D2-DAA4E23C6BE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E923708-22B0-4E26-9BEC-574F96EC1BBF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470267" y="2254310"/>
            <a:ext cx="1905000" cy="505963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2">
            <a:extLst>
              <a:ext uri="{EAC6FC98-9E9C-4811-A7D5-F7DE07B49A2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2082B05-22FB-4BBB-94C4-3F5C1DF6FAD2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-401600" y="1283791"/>
            <a:ext cx="2523399" cy="2604425"/>
          </a:xfrm>
          <a:custGeom>
            <a:avLst/>
            <a:gdLst/>
            <a:ahLst/>
            <a:cxnLst/>
            <a:rect l="0" t="0" r="r" b="b"/>
            <a:pathLst>
              <a:path w="2523400" h="2604426">
                <a:moveTo>
                  <a:pt x="2429883" y="1117525"/>
                </a:moveTo>
                <a:cubicBezTo>
                  <a:pt x="2475376" y="1169634"/>
                  <a:pt x="2620325" y="1300409"/>
                  <a:pt x="2420774" y="1521513"/>
                </a:cubicBezTo>
                <a:lnTo>
                  <a:pt x="1439660" y="2494406"/>
                </a:lnTo>
                <a:cubicBezTo>
                  <a:pt x="1346936" y="2552883"/>
                  <a:pt x="1219532" y="2728822"/>
                  <a:pt x="1024709" y="2456684"/>
                </a:cubicBezTo>
                <a:lnTo>
                  <a:pt x="91092" y="1430510"/>
                </a:lnTo>
                <a:cubicBezTo>
                  <a:pt x="-96981" y="1230303"/>
                  <a:pt x="58231" y="1101032"/>
                  <a:pt x="97159" y="1042230"/>
                </a:cubicBezTo>
                <a:lnTo>
                  <a:pt x="1140662" y="83663"/>
                </a:lnTo>
                <a:cubicBezTo>
                  <a:pt x="1328736" y="-128678"/>
                  <a:pt x="1498608" y="120064"/>
                  <a:pt x="1571411" y="205000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2">
            <a:extLst>
              <a:ext uri="{6B5B1FB8-B1E7-483E-91DC-487B4753C9C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4867740-C9F0-4800-AB9C-5C717A521146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3810000" y="4019083"/>
            <a:ext cx="1905000" cy="505963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>
            <a:extLst>
              <a:ext uri="{F6E96141-3A43-487C-923E-B327300E98D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1774F3C-49EA-4C90-85C4-41BE3125754D}"/>
              </a:ext>
            </a:extLst>
          </p:cNvPr>
          <p:cNvSpPr>
            <a:spLocks noGrp="1"/>
          </p:cNvSpPr>
          <p:nvPr>
            <p:ph type="pic" idx="6"/>
          </p:nvPr>
        </p:nvSpPr>
        <p:spPr>
          <a:xfrm>
            <a:off x="1193731" y="2884228"/>
            <a:ext cx="2538486" cy="2277443"/>
          </a:xfrm>
          <a:custGeom>
            <a:avLst/>
            <a:gdLst/>
            <a:ahLst/>
            <a:cxnLst/>
            <a:rect l="0" t="0" r="r" b="b"/>
            <a:pathLst>
              <a:path w="2538487" h="2277444">
                <a:moveTo>
                  <a:pt x="1136106" y="92243"/>
                </a:moveTo>
                <a:cubicBezTo>
                  <a:pt x="1305858" y="-68079"/>
                  <a:pt x="1362442" y="16797"/>
                  <a:pt x="1444483" y="77255"/>
                </a:cubicBezTo>
                <a:lnTo>
                  <a:pt x="2430973" y="1149114"/>
                </a:lnTo>
                <a:cubicBezTo>
                  <a:pt x="2569571" y="1337095"/>
                  <a:pt x="2579002" y="1337095"/>
                  <a:pt x="2430973" y="1519047"/>
                </a:cubicBezTo>
                <a:lnTo>
                  <a:pt x="1654289" y="2277444"/>
                </a:lnTo>
                <a:lnTo>
                  <a:pt x="821123" y="2264097"/>
                </a:lnTo>
                <a:lnTo>
                  <a:pt x="98729" y="1459694"/>
                </a:lnTo>
                <a:cubicBezTo>
                  <a:pt x="-89884" y="1261649"/>
                  <a:pt x="45143" y="1151971"/>
                  <a:pt x="70437" y="1091896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Slide Number Placeholder 4">
            <a:extLst>
              <a:ext uri="{1389F0AE-0815-42DB-8326-D867862436B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74EB5B1-ACCA-4980-A26F-F5D367F2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3" name="Footer Placeholder 3">
            <a:extLst>
              <a:ext uri="{C86307ED-3F4D-4FC6-B19B-B43F547F259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710113-0A43-4E4B-A0BB-AE8DDB8C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4" name="Date Placeholder 1">
            <a:extLst>
              <a:ext uri="{5B7F8AA5-7DC5-4C44-A431-5AA3D02A8C0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B00D0DA-1903-4707-BD17-6AB03E01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57AF6068-9BF0-40F9-8EB9-69BD769E09C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986757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8A28844-C6E2-407C-89A6-E0B1F1129D0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FC03708-7A5C-4BDE-8F3F-CC7D04E5C471}"/>
              </a:ext>
            </a:extLst>
          </p:cNvPr>
          <p:cNvSpPr>
            <a:spLocks noChangeAspect="1"/>
          </p:cNvSpPr>
          <p:nvPr/>
        </p:nvSpPr>
        <p:spPr>
          <a:xfrm rot="21480000">
            <a:off x="2645499" y="1210781"/>
            <a:ext cx="2571750" cy="2571750"/>
          </a:xfrm>
          <a:custGeom>
            <a:avLst/>
            <a:gdLst/>
            <a:ahLst/>
            <a:cxnLst/>
            <a:rect l="0" t="0" r="r" b="b"/>
            <a:pathLst>
              <a:path w="4647312" h="4852855">
                <a:moveTo>
                  <a:pt x="4446853" y="2026498"/>
                </a:moveTo>
                <a:cubicBezTo>
                  <a:pt x="4642053" y="2223689"/>
                  <a:pt x="4647312" y="2547051"/>
                  <a:pt x="4458643" y="2751419"/>
                </a:cubicBezTo>
                <a:lnTo>
                  <a:pt x="2715659" y="4639436"/>
                </a:lnTo>
                <a:cubicBezTo>
                  <a:pt x="2525615" y="4845293"/>
                  <a:pt x="2210573" y="4852855"/>
                  <a:pt x="2011993" y="4656325"/>
                </a:cubicBezTo>
                <a:cubicBezTo>
                  <a:pt x="2011175" y="4655516"/>
                  <a:pt x="1407330" y="4045526"/>
                  <a:pt x="200459" y="2826357"/>
                </a:cubicBezTo>
                <a:cubicBezTo>
                  <a:pt x="5259" y="2629166"/>
                  <a:pt x="0" y="2305803"/>
                  <a:pt x="188669" y="2101435"/>
                </a:cubicBezTo>
                <a:lnTo>
                  <a:pt x="1931653" y="213419"/>
                </a:lnTo>
                <a:cubicBezTo>
                  <a:pt x="2121697" y="7562"/>
                  <a:pt x="2436739" y="0"/>
                  <a:pt x="2635319" y="196529"/>
                </a:cubicBezTo>
                <a:cubicBezTo>
                  <a:pt x="2636137" y="197340"/>
                  <a:pt x="3239982" y="807329"/>
                  <a:pt x="4446853" y="202649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3" name="Freeform: Shape 2">
            <a:extLst>
              <a:ext uri="{0E07A920-DCCE-4B9A-8B87-09983D30B64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450756F-FB71-459D-BF21-3109C51CA62E}"/>
              </a:ext>
            </a:extLst>
          </p:cNvPr>
          <p:cNvSpPr>
            <a:spLocks noChangeAspect="1"/>
          </p:cNvSpPr>
          <p:nvPr/>
        </p:nvSpPr>
        <p:spPr>
          <a:xfrm rot="21480000">
            <a:off x="1140052" y="-26595"/>
            <a:ext cx="2515811" cy="2102910"/>
          </a:xfrm>
          <a:custGeom>
            <a:avLst/>
            <a:gdLst/>
            <a:ahLst/>
            <a:cxnLst/>
            <a:rect l="0" t="0" r="r" b="b"/>
            <a:pathLst>
              <a:path w="2515811" h="2102910">
                <a:moveTo>
                  <a:pt x="2432850" y="633680"/>
                </a:moveTo>
                <a:cubicBezTo>
                  <a:pt x="2540870" y="738180"/>
                  <a:pt x="2543781" y="909544"/>
                  <a:pt x="2439374" y="1017848"/>
                </a:cubicBezTo>
                <a:lnTo>
                  <a:pt x="1474834" y="2018395"/>
                </a:lnTo>
                <a:cubicBezTo>
                  <a:pt x="1369667" y="2127488"/>
                  <a:pt x="1195327" y="2131495"/>
                  <a:pt x="1085436" y="2027346"/>
                </a:cubicBezTo>
                <a:cubicBezTo>
                  <a:pt x="1084983" y="2026916"/>
                  <a:pt x="750825" y="1703655"/>
                  <a:pt x="82962" y="1057561"/>
                </a:cubicBezTo>
                <a:cubicBezTo>
                  <a:pt x="-25059" y="953061"/>
                  <a:pt x="-27969" y="781696"/>
                  <a:pt x="76437" y="673392"/>
                </a:cubicBezTo>
                <a:lnTo>
                  <a:pt x="725596" y="0"/>
                </a:lnTo>
                <a:lnTo>
                  <a:pt x="1814911" y="35885"/>
                </a:lnTo>
                <a:lnTo>
                  <a:pt x="2432850" y="63368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4" name="Freeform: Shape 3">
            <a:extLst>
              <a:ext uri="{B4923A1A-187A-4A6A-AAFE-1FB77624CBF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16216E6-2058-403A-BA90-81A142D57BBD}"/>
              </a:ext>
            </a:extLst>
          </p:cNvPr>
          <p:cNvSpPr>
            <a:spLocks noChangeAspect="1"/>
          </p:cNvSpPr>
          <p:nvPr/>
        </p:nvSpPr>
        <p:spPr>
          <a:xfrm rot="21480000">
            <a:off x="-419100" y="1285875"/>
            <a:ext cx="2571750" cy="2571750"/>
          </a:xfrm>
          <a:custGeom>
            <a:avLst/>
            <a:gdLst/>
            <a:ahLst/>
            <a:cxnLst/>
            <a:rect l="0" t="0" r="r" b="b"/>
            <a:pathLst>
              <a:path w="4647312" h="4852855">
                <a:moveTo>
                  <a:pt x="4446853" y="2026498"/>
                </a:moveTo>
                <a:cubicBezTo>
                  <a:pt x="4642053" y="2223689"/>
                  <a:pt x="4647312" y="2547051"/>
                  <a:pt x="4458643" y="2751419"/>
                </a:cubicBezTo>
                <a:lnTo>
                  <a:pt x="2715659" y="4639436"/>
                </a:lnTo>
                <a:cubicBezTo>
                  <a:pt x="2525615" y="4845293"/>
                  <a:pt x="2210573" y="4852855"/>
                  <a:pt x="2011993" y="4656325"/>
                </a:cubicBezTo>
                <a:cubicBezTo>
                  <a:pt x="2011175" y="4655516"/>
                  <a:pt x="1407330" y="4045526"/>
                  <a:pt x="200459" y="2826357"/>
                </a:cubicBezTo>
                <a:cubicBezTo>
                  <a:pt x="5259" y="2629166"/>
                  <a:pt x="0" y="2305803"/>
                  <a:pt x="188669" y="2101435"/>
                </a:cubicBezTo>
                <a:lnTo>
                  <a:pt x="1931653" y="213419"/>
                </a:lnTo>
                <a:cubicBezTo>
                  <a:pt x="2121697" y="7562"/>
                  <a:pt x="2436739" y="0"/>
                  <a:pt x="2635319" y="196529"/>
                </a:cubicBezTo>
                <a:cubicBezTo>
                  <a:pt x="2636137" y="197340"/>
                  <a:pt x="3239982" y="807329"/>
                  <a:pt x="4446853" y="202649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5" name="Freeform: Shape 4">
            <a:extLst>
              <a:ext uri="{F69D036B-85E5-4A2A-AF83-F3BE7EC7672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E5D9078-78D1-4BC2-AB1F-34490B47C7BC}"/>
              </a:ext>
            </a:extLst>
          </p:cNvPr>
          <p:cNvSpPr>
            <a:spLocks noChangeAspect="1"/>
          </p:cNvSpPr>
          <p:nvPr/>
        </p:nvSpPr>
        <p:spPr>
          <a:xfrm rot="21480000">
            <a:off x="1194146" y="2952854"/>
            <a:ext cx="2515811" cy="2205232"/>
          </a:xfrm>
          <a:custGeom>
            <a:avLst/>
            <a:gdLst/>
            <a:ahLst/>
            <a:cxnLst/>
            <a:rect l="0" t="0" r="r" b="b"/>
            <a:pathLst>
              <a:path w="2515811" h="2205233">
                <a:moveTo>
                  <a:pt x="2432850" y="1045349"/>
                </a:moveTo>
                <a:cubicBezTo>
                  <a:pt x="2540870" y="1149849"/>
                  <a:pt x="2543781" y="1321214"/>
                  <a:pt x="2439374" y="1429518"/>
                </a:cubicBezTo>
                <a:lnTo>
                  <a:pt x="1701099" y="2205233"/>
                </a:lnTo>
                <a:lnTo>
                  <a:pt x="820811" y="2183026"/>
                </a:lnTo>
                <a:cubicBezTo>
                  <a:pt x="653859" y="2021518"/>
                  <a:pt x="407909" y="1783586"/>
                  <a:pt x="82962" y="1469231"/>
                </a:cubicBezTo>
                <a:cubicBezTo>
                  <a:pt x="-25059" y="1364730"/>
                  <a:pt x="-27969" y="1193366"/>
                  <a:pt x="76437" y="1085062"/>
                </a:cubicBezTo>
                <a:lnTo>
                  <a:pt x="1040977" y="84515"/>
                </a:lnTo>
                <a:cubicBezTo>
                  <a:pt x="1146145" y="-24578"/>
                  <a:pt x="1320484" y="-28585"/>
                  <a:pt x="1430375" y="75565"/>
                </a:cubicBezTo>
                <a:cubicBezTo>
                  <a:pt x="1430828" y="75994"/>
                  <a:pt x="1764986" y="399255"/>
                  <a:pt x="2432850" y="1045349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6" name="Title 1">
            <a:extLst>
              <a:ext uri="{082E8C8A-439C-45A1-A606-32F6983CD0A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363CE7B-F04C-4F55-B533-C900DA10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404" y="566402"/>
            <a:ext cx="3364728" cy="1011768"/>
          </a:xfrm>
          <a:prstGeom prst="rect">
            <a:avLst/>
          </a:prstGeom>
        </p:spPr>
        <p:txBody>
          <a:bodyPr vert="horz" rtlCol="0" anchor="t"/>
          <a:lstStyle>
            <a:lvl1pPr lvl="0">
              <a:defRPr lang="en-US" dirty="0">
                <a:solidFill>
                  <a:srgbClr val="5F379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4B6390AC-56C3-46CB-ACD0-BDBDACCFFB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BDBD172-14F2-4E19-9EB6-A55896980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677161" y="1251384"/>
            <a:ext cx="2507204" cy="2506664"/>
          </a:xfrm>
          <a:custGeom>
            <a:avLst/>
            <a:gdLst/>
            <a:ahLst/>
            <a:cxnLst/>
            <a:rect l="0" t="0" r="r" b="b"/>
            <a:pathLst>
              <a:path w="2507204" h="2506665">
                <a:moveTo>
                  <a:pt x="1022174" y="148934"/>
                </a:moveTo>
                <a:cubicBezTo>
                  <a:pt x="1323338" y="-156009"/>
                  <a:pt x="1472166" y="94022"/>
                  <a:pt x="1543604" y="141647"/>
                </a:cubicBezTo>
                <a:lnTo>
                  <a:pt x="2345043" y="1012113"/>
                </a:lnTo>
                <a:cubicBezTo>
                  <a:pt x="2692557" y="1344178"/>
                  <a:pt x="2377041" y="1493006"/>
                  <a:pt x="2353229" y="1534678"/>
                </a:cubicBezTo>
                <a:cubicBezTo>
                  <a:pt x="2067636" y="1799984"/>
                  <a:pt x="1782042" y="2065289"/>
                  <a:pt x="1496448" y="2330594"/>
                </a:cubicBezTo>
                <a:cubicBezTo>
                  <a:pt x="1448354" y="2374069"/>
                  <a:pt x="1239995" y="2695538"/>
                  <a:pt x="960198" y="2344303"/>
                </a:cubicBezTo>
                <a:lnTo>
                  <a:pt x="159776" y="1505357"/>
                </a:lnTo>
                <a:cubicBezTo>
                  <a:pt x="85088" y="1427522"/>
                  <a:pt x="-158990" y="1213210"/>
                  <a:pt x="159776" y="964685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>
            <a:extLst>
              <a:ext uri="{BE021D32-5E6B-4318-9985-D3B09B38F75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8BBAF87-2DE0-4D3E-8142-C8D474DC0F5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1133583" y="-351382"/>
            <a:ext cx="2509876" cy="2429549"/>
          </a:xfrm>
          <a:custGeom>
            <a:avLst/>
            <a:gdLst/>
            <a:ahLst/>
            <a:cxnLst/>
            <a:rect l="0" t="0" r="r" b="b"/>
            <a:pathLst>
              <a:path w="2509877" h="2429550">
                <a:moveTo>
                  <a:pt x="1827854" y="354775"/>
                </a:moveTo>
                <a:lnTo>
                  <a:pt x="2457831" y="1047750"/>
                </a:lnTo>
                <a:cubicBezTo>
                  <a:pt x="2570940" y="1273969"/>
                  <a:pt x="2469737" y="1333500"/>
                  <a:pt x="2434018" y="1404938"/>
                </a:cubicBezTo>
                <a:lnTo>
                  <a:pt x="1421987" y="2321719"/>
                </a:lnTo>
                <a:cubicBezTo>
                  <a:pt x="1142190" y="2541984"/>
                  <a:pt x="1070753" y="2363391"/>
                  <a:pt x="1023128" y="2321719"/>
                </a:cubicBezTo>
                <a:lnTo>
                  <a:pt x="106346" y="1393031"/>
                </a:lnTo>
                <a:cubicBezTo>
                  <a:pt x="40862" y="1297781"/>
                  <a:pt x="-96060" y="1166812"/>
                  <a:pt x="106346" y="922734"/>
                </a:cubicBezTo>
                <a:lnTo>
                  <a:pt x="708612" y="346492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2">
            <a:extLst>
              <a:ext uri="{3BBCF767-6ABC-4341-B3DE-A7B4C01D9D3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33BC682-999D-4DB9-9FCB-834F1B985688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-363384" y="1305758"/>
            <a:ext cx="2493742" cy="2495104"/>
          </a:xfrm>
          <a:custGeom>
            <a:avLst/>
            <a:gdLst/>
            <a:ahLst/>
            <a:cxnLst/>
            <a:rect l="0" t="0" r="r" b="b"/>
            <a:pathLst>
              <a:path w="2493742" h="2495104">
                <a:moveTo>
                  <a:pt x="1065483" y="90607"/>
                </a:moveTo>
                <a:cubicBezTo>
                  <a:pt x="1303608" y="-93939"/>
                  <a:pt x="1434577" y="54889"/>
                  <a:pt x="1494108" y="89456"/>
                </a:cubicBezTo>
                <a:lnTo>
                  <a:pt x="2348656" y="1031201"/>
                </a:lnTo>
                <a:cubicBezTo>
                  <a:pt x="2387077" y="1084779"/>
                  <a:pt x="2654968" y="1221701"/>
                  <a:pt x="2348656" y="1543170"/>
                </a:cubicBezTo>
                <a:cubicBezTo>
                  <a:pt x="2030073" y="1836857"/>
                  <a:pt x="1711489" y="2130545"/>
                  <a:pt x="1392905" y="2424232"/>
                </a:cubicBezTo>
                <a:cubicBezTo>
                  <a:pt x="1208358" y="2561154"/>
                  <a:pt x="1065483" y="2465904"/>
                  <a:pt x="1011905" y="2418279"/>
                </a:cubicBezTo>
                <a:lnTo>
                  <a:pt x="163389" y="1549123"/>
                </a:lnTo>
                <a:cubicBezTo>
                  <a:pt x="130843" y="1513404"/>
                  <a:pt x="-196579" y="1215748"/>
                  <a:pt x="178468" y="935951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2">
            <a:extLst>
              <a:ext uri="{F7D01154-3B0F-4B2F-9D5F-E1530E0E7A9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A744959-82A2-494C-A0AB-775FEF9BEB6F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1212315" y="2964261"/>
            <a:ext cx="2503366" cy="2272370"/>
          </a:xfrm>
          <a:custGeom>
            <a:avLst/>
            <a:gdLst/>
            <a:ahLst/>
            <a:cxnLst/>
            <a:rect l="0" t="0" r="r" b="b"/>
            <a:pathLst>
              <a:path w="2503366" h="2272370">
                <a:moveTo>
                  <a:pt x="1073858" y="76625"/>
                </a:moveTo>
                <a:cubicBezTo>
                  <a:pt x="1091717" y="52812"/>
                  <a:pt x="1246498" y="-90063"/>
                  <a:pt x="1502483" y="88531"/>
                </a:cubicBezTo>
                <a:lnTo>
                  <a:pt x="2427598" y="1100562"/>
                </a:lnTo>
                <a:cubicBezTo>
                  <a:pt x="2579998" y="1320828"/>
                  <a:pt x="2460936" y="1410125"/>
                  <a:pt x="2427598" y="1463703"/>
                </a:cubicBezTo>
                <a:lnTo>
                  <a:pt x="1647441" y="2182867"/>
                </a:lnTo>
                <a:lnTo>
                  <a:pt x="799463" y="2182138"/>
                </a:lnTo>
                <a:lnTo>
                  <a:pt x="127311" y="1469656"/>
                </a:lnTo>
                <a:cubicBezTo>
                  <a:pt x="20154" y="1344640"/>
                  <a:pt x="-81049" y="1237484"/>
                  <a:pt x="97545" y="999359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Slide Number Placeholder 4">
            <a:extLst>
              <a:ext uri="{7F1EAD27-9457-45D2-891D-642F4950EB6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31DC0F4-4CD6-41BA-9D0A-C4C5C1A8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2" name="Footer Placeholder 3">
            <a:extLst>
              <a:ext uri="{1B7A7ED3-4A87-4AB4-8440-20627271FF5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8081A6-8BD4-419D-B7AA-A5C53B0B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Date Placeholder 1">
            <a:extLst>
              <a:ext uri="{8EEB918B-9CD4-4EA8-83EC-14D7AD6CA09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0AE6E71-EFB4-45A0-BC96-C1D2E0B1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9A9948FE-B6D9-43A3-AC06-3837A0A39BA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986757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A7663E34-C446-4F4F-9A32-0AFFCCE6481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31D56C7-62DC-45E5-AAEC-FF3024521B10}"/>
              </a:ext>
            </a:extLst>
          </p:cNvPr>
          <p:cNvSpPr/>
          <p:nvPr/>
        </p:nvSpPr>
        <p:spPr>
          <a:xfrm flipV="1">
            <a:off x="762000" y="998729"/>
            <a:ext cx="571500" cy="3055"/>
          </a:xfrm>
          <a:prstGeom prst="rect">
            <a:avLst/>
          </a:prstGeom>
          <a:ln cap="rnd">
            <a:solidFill>
              <a:schemeClr val="bg2"/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662FD39D-0E40-4CAA-BF80-A6D5268D088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4B84144-92F8-409F-B5F4-AFD6AAFCE3FD}"/>
              </a:ext>
            </a:extLst>
          </p:cNvPr>
          <p:cNvSpPr/>
          <p:nvPr/>
        </p:nvSpPr>
        <p:spPr>
          <a:xfrm rot="2400000">
            <a:off x="8243804" y="-471865"/>
            <a:ext cx="1357183" cy="1380898"/>
          </a:xfrm>
          <a:prstGeom prst="roundRect">
            <a:avLst/>
          </a:prstGeom>
          <a:noFill/>
          <a:ln w="25400" cap="flat">
            <a:solidFill>
              <a:schemeClr val="accent2">
                <a:alpha val="61000"/>
                <a:lumMod val="20000"/>
                <a:lumOff val="80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7">
            <a:extLst>
              <a:ext uri="{D4787483-85FA-4F31-A539-541ACE89EA5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2194F6E-24B1-4C46-8DF6-C698ACB3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>
              <a:defRPr lang="en-US" dirty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19B0D424-9B01-450B-8BE6-425CBE1A752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6DCF906-ECA6-4EAA-B57C-0BA7FEBC5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vl="2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lvl="3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lvl="4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lvl="5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lvl="6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lvl="7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lvl="8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EF593507-3042-4CDC-973B-7371BE47F9F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3CC5A7-E997-42C4-AE98-F3CF6F73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7" name="Footer Placeholder 3">
            <a:extLst>
              <a:ext uri="{389C9E53-D27A-4002-A234-CF4EA7275B3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E10EAC5-AC75-40DD-AA87-9F9B7701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Date Placeholder 1">
            <a:extLst>
              <a:ext uri="{FBB84A79-DD06-487A-8430-186CBD03A23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ACCBF70-9337-4359-9AA6-75CE87FD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9C524B88-3CED-47AC-9807-4F2B5990201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986757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D1B5363A-8DFA-4AEE-8185-0A559DACFF2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C6BB8E4-2903-4D5B-8985-4EF6D9932800}"/>
              </a:ext>
            </a:extLst>
          </p:cNvPr>
          <p:cNvSpPr/>
          <p:nvPr/>
        </p:nvSpPr>
        <p:spPr>
          <a:xfrm flipV="1">
            <a:off x="879778" y="2952354"/>
            <a:ext cx="334363" cy="2371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E1A91311-9EED-47FF-8735-A100A1611B5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8908172-3EA7-4660-828C-B1608258A56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47725" y="2292801"/>
            <a:ext cx="7456948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b="0" i="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>
            <a:extLst>
              <a:ext uri="{E14E9DA3-8309-4E44-9525-A2B3DD458BB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8A467AB-C802-4817-A835-EC0AB9FAFEC9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847725" y="2971958"/>
            <a:ext cx="7456948" cy="1214165"/>
          </a:xfrm>
          <a:prstGeom prst="rect">
            <a:avLst/>
          </a:prstGeom>
        </p:spPr>
        <p:txBody>
          <a:bodyPr vert="horz" rtlCol="0" anchor="t"/>
          <a:lstStyle>
            <a:lvl1pPr lvl="0">
              <a:defRPr lang="en-US" sz="4000" b="1" dirty="0">
                <a:latin typeface="Dosis-demi_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6FD34484-9345-4C3F-89B2-B05CC1DBFC3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C36CE4C-8BFA-4210-87D8-0DE85E60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>
            <a:extLst>
              <a:ext uri="{606BDD96-DFC1-4A4C-B6AC-807183D90BD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0DD867-A60D-4EA4-8369-B5BE9AF9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>
            <a:extLst>
              <a:ext uri="{BDAF86D4-A259-4EC4-A247-6A51F0DC57C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CB0DBDE-0105-4D52-912F-7226BDA0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83AA77FF-9C18-4ED4-9332-EA35D086732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986757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D959EB6-70BA-4D6E-907F-21D2BF146DE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2D6D02A-7ACD-4967-86C9-D395B8403589}"/>
              </a:ext>
            </a:extLst>
          </p:cNvPr>
          <p:cNvSpPr/>
          <p:nvPr/>
        </p:nvSpPr>
        <p:spPr>
          <a:xfrm flipV="1">
            <a:off x="4333875" y="1095375"/>
            <a:ext cx="476250" cy="3055"/>
          </a:xfrm>
          <a:prstGeom prst="rect">
            <a:avLst/>
          </a:prstGeom>
          <a:ln cap="rnd">
            <a:solidFill>
              <a:schemeClr val="bg2"/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3F4DE772-8118-421B-95C3-ECC0DB3A29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26A3484-C973-4AE9-890D-9E84B5FC4F07}"/>
              </a:ext>
            </a:extLst>
          </p:cNvPr>
          <p:cNvSpPr/>
          <p:nvPr/>
        </p:nvSpPr>
        <p:spPr>
          <a:xfrm rot="2400000">
            <a:off x="-501806" y="-433923"/>
            <a:ext cx="1357183" cy="1380898"/>
          </a:xfrm>
          <a:prstGeom prst="roundRect">
            <a:avLst/>
          </a:prstGeom>
          <a:noFill/>
          <a:ln w="25400" cap="flat">
            <a:solidFill>
              <a:schemeClr val="accent2">
                <a:alpha val="55000"/>
                <a:lumMod val="20000"/>
                <a:lumOff val="80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7A7E3623-0FB4-4430-879C-048020576CC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1E51ECA-4D79-46DD-958D-375B8E35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 algn="ctr">
              <a:defRPr lang="en-US" dirty="0">
                <a:solidFill>
                  <a:srgbClr val="5F379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00493C68-4C01-418D-99A5-80E37BE670C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53D2022-5AA8-4A4D-876F-1ACA57AFE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768" y="1304925"/>
            <a:ext cx="3562350" cy="3238500"/>
          </a:xfrm>
        </p:spPr>
        <p:txBody>
          <a:bodyPr rtlCol="0"/>
          <a:lstStyle>
            <a:lvl1pPr lvl="0">
              <a:defRPr lang="en-US" dirty="0">
                <a:solidFill>
                  <a:srgbClr val="262626"/>
                </a:solidFill>
              </a:defRPr>
            </a:lvl1pPr>
            <a:lvl2pPr lvl="1">
              <a:defRPr lang="en-US" dirty="0">
                <a:solidFill>
                  <a:srgbClr val="262626"/>
                </a:solidFill>
              </a:defRPr>
            </a:lvl2pPr>
            <a:lvl3pPr lvl="2">
              <a:defRPr lang="en-US" dirty="0">
                <a:solidFill>
                  <a:srgbClr val="262626"/>
                </a:solidFill>
              </a:defRPr>
            </a:lvl3pPr>
            <a:lvl4pPr lvl="3">
              <a:defRPr lang="en-US" dirty="0">
                <a:solidFill>
                  <a:srgbClr val="262626"/>
                </a:solidFill>
              </a:defRPr>
            </a:lvl4pPr>
            <a:lvl5pPr lvl="4">
              <a:defRPr lang="en-US" dirty="0">
                <a:solidFill>
                  <a:srgbClr val="262626"/>
                </a:solidFill>
              </a:defRPr>
            </a:lvl5pPr>
            <a:lvl6pPr lvl="5">
              <a:defRPr lang="en-US" dirty="0">
                <a:solidFill>
                  <a:srgbClr val="262626"/>
                </a:solidFill>
              </a:defRPr>
            </a:lvl6pPr>
            <a:lvl7pPr lvl="6">
              <a:defRPr lang="en-US" dirty="0">
                <a:solidFill>
                  <a:srgbClr val="262626"/>
                </a:solidFill>
              </a:defRPr>
            </a:lvl7pPr>
            <a:lvl8pPr lvl="7">
              <a:defRPr lang="en-US" dirty="0">
                <a:solidFill>
                  <a:srgbClr val="262626"/>
                </a:solidFill>
              </a:defRPr>
            </a:lvl8pPr>
            <a:lvl9pPr lvl="8">
              <a:defRPr lang="en-US" dirty="0">
                <a:solidFill>
                  <a:srgbClr val="262626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206EAFBC-6AFE-40C7-AC99-009DCE812BB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F7D2C06-4604-4834-B334-64B03487165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665283" y="1304925"/>
            <a:ext cx="3562350" cy="3238500"/>
          </a:xfrm>
        </p:spPr>
        <p:txBody>
          <a:bodyPr rtlCol="0"/>
          <a:lstStyle>
            <a:lvl1pPr lvl="0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vl="2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lvl="3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lvl="4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lvl="5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lvl="6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lvl="7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lvl="8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4C8385B8-08F3-44FB-8314-B6F2299C859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29F7D0A-B8F3-41C0-A1B8-7CB26847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8" name="Footer Placeholder 5">
            <a:extLst>
              <a:ext uri="{970ABED2-8916-4284-8C66-D96B163A34F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D176B87-9B19-49F8-A16E-047C3E83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Date Placeholder 4">
            <a:extLst>
              <a:ext uri="{EBA74E91-7093-458C-A890-C1383B37462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04A6072-CAFB-4569-837D-33FDD4E7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AF1B0D99-29DF-4E8F-B278-D8A860D0D16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986757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5D32607C-0E8B-40E5-B2E4-A59F5A0E7EF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12562A9-3AB9-48CE-A19B-81935D377EE8}"/>
              </a:ext>
            </a:extLst>
          </p:cNvPr>
          <p:cNvSpPr/>
          <p:nvPr/>
        </p:nvSpPr>
        <p:spPr>
          <a:xfrm flipV="1">
            <a:off x="4333875" y="1095375"/>
            <a:ext cx="476250" cy="3055"/>
          </a:xfrm>
          <a:prstGeom prst="rect">
            <a:avLst/>
          </a:prstGeom>
          <a:ln cap="rnd">
            <a:solidFill>
              <a:schemeClr val="bg2">
                <a:lumMod val="20000"/>
                <a:lumOff val="80000"/>
              </a:schemeClr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Title 1">
            <a:extLst>
              <a:ext uri="{8E0D0523-1A42-4417-9897-C6F4A94DB15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C38A8F7-3C07-4974-852D-53D6B47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20B07EF-C312-4CEA-B3F8-93CEF5174C7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434A920-C0A6-45C2-B4C2-2CAB56E56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450" y="1304925"/>
            <a:ext cx="3562350" cy="540644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>
            <a:lvl1pPr marL="0" lvl="0" indent="0" algn="l">
              <a:buNone/>
              <a:defRPr lang="en-US" sz="1600" b="0" i="0" cap="none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>
            <a:extLst>
              <a:ext uri="{0F14599B-B8DA-4C2B-81CC-61C8F732C08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6876A7C-0DBB-4CF5-996B-286DE134937E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933450" y="1901838"/>
            <a:ext cx="3562350" cy="26685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17446B59-0B00-4AC8-9CB8-A57422E4A8B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6EE258C-CA5E-433E-B8F6-50E2F02A904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657725" y="1304925"/>
            <a:ext cx="3562350" cy="540644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600" b="0" i="0" cap="none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>
            <a:extLst>
              <a:ext uri="{FAF8CC9B-F259-4F8C-A1A3-0E55F57425B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6531F9D-37EC-4293-873E-738C7A015C90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657725" y="1901838"/>
            <a:ext cx="3562350" cy="26685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6">
            <a:extLst>
              <a:ext uri="{AF208D45-2D5E-4C64-8BD2-7C2DB187F65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E2E5918-A460-4ABF-AFB1-3D76778C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9" name="Footer Placeholder 5">
            <a:extLst>
              <a:ext uri="{E261C881-0926-4DD8-BAA4-347C0C49210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2924F44-039B-4DD2-9A6F-DCC9D86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Date Placeholder 4">
            <a:extLst>
              <a:ext uri="{3199171D-2B95-480E-B3A8-F68E8F9173C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D0FEBD6-AE30-42F9-BEFB-090A9AFB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AC066F34-27D9-4F5E-A908-9AB478750F8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986757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87B7FC70-EFAD-44F5-9D8C-3A15873B85F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B7FEFE6-007C-4AD9-B020-1D8E1ED5B63D}"/>
              </a:ext>
            </a:extLst>
          </p:cNvPr>
          <p:cNvSpPr/>
          <p:nvPr/>
        </p:nvSpPr>
        <p:spPr>
          <a:xfrm rot="2880000">
            <a:off x="2228850" y="296229"/>
            <a:ext cx="4695551" cy="455720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B7F33355-CC94-4F33-B989-ADE0B03270C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273B74B-0AFC-4E38-B30B-FC8D5527EE6F}"/>
              </a:ext>
            </a:extLst>
          </p:cNvPr>
          <p:cNvSpPr/>
          <p:nvPr/>
        </p:nvSpPr>
        <p:spPr>
          <a:xfrm rot="2760000">
            <a:off x="2228850" y="285750"/>
            <a:ext cx="4695551" cy="4557208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5BED83CE-61E7-4E8A-9CA9-F8B489396EA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6B6B044-F8F4-470D-ACC2-C6E62CE0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575" y="1905000"/>
            <a:ext cx="4521330" cy="1317775"/>
          </a:xfrm>
          <a:prstGeom prst="rect">
            <a:avLst/>
          </a:prstGeom>
        </p:spPr>
        <p:txBody>
          <a:bodyPr vert="horz" rtlCol="0" anchor="ctr"/>
          <a:lstStyle>
            <a:lvl1pPr lvl="0" algn="ctr">
              <a:defRPr lang="en-US" sz="3600" b="1" dirty="0">
                <a:latin typeface="Dosis-demi_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3">
            <a:extLst>
              <a:ext uri="{BA1D91BD-F325-4929-BAD0-266E69E6FF9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A9BBBB0-B37C-4909-BF3F-C0694B34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2">
            <a:extLst>
              <a:ext uri="{1846BC29-66EF-4324-88CB-5CDCCBE1ACE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E56CBA4-CE29-4416-AB8A-5BF9AE05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1">
            <a:extLst>
              <a:ext uri="{B22A17F0-841D-41A0-939B-E0C83B0B7F8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0A9DCA8-B445-43A9-9865-43F6C31D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6E14E4B4-C2F0-408A-B50F-F2F35B2B677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986757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8B3937E6-8E25-45DF-8450-115049A03B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5B40038-EC7C-4C34-9F3F-CFCE1B19C333}"/>
              </a:ext>
            </a:extLst>
          </p:cNvPr>
          <p:cNvSpPr/>
          <p:nvPr/>
        </p:nvSpPr>
        <p:spPr>
          <a:xfrm rot="2940000">
            <a:off x="7054331" y="-293740"/>
            <a:ext cx="2251518" cy="2072895"/>
          </a:xfrm>
          <a:prstGeom prst="roundRect">
            <a:avLst/>
          </a:prstGeom>
          <a:noFill/>
          <a:ln w="25400" cap="flat">
            <a:solidFill>
              <a:schemeClr val="accent2">
                <a:alpha val="39000"/>
                <a:lumMod val="20000"/>
                <a:lumOff val="80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lide Number Placeholder 3">
            <a:extLst>
              <a:ext uri="{01D7B17C-654B-4319-901A-F97AF9F1783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91AD69-ACAE-4910-BE01-E685D7E5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4" name="Footer Placeholder 2">
            <a:extLst>
              <a:ext uri="{98BCD53E-BBA2-4B1D-A1F1-7F62C489230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3FE5B29-F150-429F-96B1-2BBB04C9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Date Placeholder 1">
            <a:extLst>
              <a:ext uri="{6770F4E5-28D8-4A8C-8D5E-8F104031EE0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311ABE9-1B11-4701-AAF8-F5D60477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A618D79F-55DA-42ED-8C1C-134B88814C9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986757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4C51DFE7-9C59-436A-9F70-6D1972664DB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0EC8F63-5974-4B8C-8457-CA1352B5B8FA}"/>
              </a:ext>
            </a:extLst>
          </p:cNvPr>
          <p:cNvSpPr/>
          <p:nvPr/>
        </p:nvSpPr>
        <p:spPr>
          <a:xfrm rot="2940000">
            <a:off x="-1046266" y="-1071549"/>
            <a:ext cx="2251518" cy="2072895"/>
          </a:xfrm>
          <a:prstGeom prst="roundRect">
            <a:avLst/>
          </a:prstGeom>
          <a:noFill/>
          <a:ln w="25400" cap="flat">
            <a:solidFill>
              <a:schemeClr val="accent2">
                <a:alpha val="57000"/>
                <a:lumMod val="20000"/>
                <a:lumOff val="80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2D192086-421A-467E-8347-CB431BB5D54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6A9700C-F00B-4FD0-BBED-36B46B58249B}"/>
              </a:ext>
            </a:extLst>
          </p:cNvPr>
          <p:cNvSpPr/>
          <p:nvPr/>
        </p:nvSpPr>
        <p:spPr>
          <a:xfrm flipV="1">
            <a:off x="4333875" y="1095375"/>
            <a:ext cx="476250" cy="3055"/>
          </a:xfrm>
          <a:prstGeom prst="rect">
            <a:avLst/>
          </a:prstGeom>
          <a:ln cap="rnd">
            <a:solidFill>
              <a:schemeClr val="bg2"/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4ECD3CFE-9797-4367-AB72-9B0B9BF163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CC0F821-DA7C-4418-8178-6235A46F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 algn="ctr">
              <a:defRPr lang="en-US" dirty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>
            <a:extLst>
              <a:ext uri="{8D1F7000-F6B1-42A7-B4E9-91209EB748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AE1F853-2CDE-498E-8EC1-389732AC8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200" y="1304925"/>
            <a:ext cx="3307040" cy="32385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>
            <a:extLst>
              <a:ext uri="{EFF2B8A7-E610-4520-A891-F50C332374B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3DF6234-FE34-4CAB-884E-52DE35599EC9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240008" y="1304925"/>
            <a:ext cx="4021344" cy="3238500"/>
          </a:xfrm>
        </p:spPr>
        <p:txBody>
          <a:bodyPr rtlCol="0"/>
          <a:lstStyle>
            <a:lvl1pPr lvl="0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vl="2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lvl="3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lvl="4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lvl="5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lvl="6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lvl="7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lvl="8"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3">
            <a:extLst>
              <a:ext uri="{88944143-0575-43F2-BEFD-1C529C04D08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4909054-6E14-4FC8-B0ED-80B7640D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8" name="Footer Placeholder 2">
            <a:extLst>
              <a:ext uri="{D2DD14C5-D896-4D74-8ACC-0AF6B67B93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8A95782-20AA-4B1A-A947-AF9CC036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Date Placeholder 1">
            <a:extLst>
              <a:ext uri="{468905F2-CB3B-4DAB-B2F2-CCEA8C0E2CF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B77B532-345B-47AE-BB55-8923733F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BC2DB5C4-5EA9-4E02-89AC-4A9A993EDE2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986757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23975362-0B49-4C6D-94D5-538C682525E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BD80859-6F52-4BB8-A80D-73CD3834A20A}"/>
              </a:ext>
            </a:extLst>
          </p:cNvPr>
          <p:cNvSpPr>
            <a:spLocks noChangeAspect="1"/>
          </p:cNvSpPr>
          <p:nvPr/>
        </p:nvSpPr>
        <p:spPr>
          <a:xfrm rot="21480000">
            <a:off x="-790575" y="238125"/>
            <a:ext cx="4667250" cy="4668483"/>
          </a:xfrm>
          <a:custGeom>
            <a:avLst/>
            <a:gdLst/>
            <a:ahLst/>
            <a:cxnLst/>
            <a:rect l="0" t="0" r="r" b="b"/>
            <a:pathLst>
              <a:path w="4647312" h="4852855">
                <a:moveTo>
                  <a:pt x="4446853" y="2026498"/>
                </a:moveTo>
                <a:cubicBezTo>
                  <a:pt x="4642053" y="2223689"/>
                  <a:pt x="4647312" y="2547051"/>
                  <a:pt x="4458643" y="2751419"/>
                </a:cubicBezTo>
                <a:lnTo>
                  <a:pt x="2715659" y="4639436"/>
                </a:lnTo>
                <a:cubicBezTo>
                  <a:pt x="2525615" y="4845293"/>
                  <a:pt x="2210573" y="4852855"/>
                  <a:pt x="2011993" y="4656325"/>
                </a:cubicBezTo>
                <a:cubicBezTo>
                  <a:pt x="2011175" y="4655516"/>
                  <a:pt x="1407330" y="4045526"/>
                  <a:pt x="200459" y="2826357"/>
                </a:cubicBezTo>
                <a:cubicBezTo>
                  <a:pt x="5259" y="2629166"/>
                  <a:pt x="0" y="2305803"/>
                  <a:pt x="188669" y="2101435"/>
                </a:cubicBezTo>
                <a:lnTo>
                  <a:pt x="1931653" y="213419"/>
                </a:lnTo>
                <a:cubicBezTo>
                  <a:pt x="2121697" y="7562"/>
                  <a:pt x="2436739" y="0"/>
                  <a:pt x="2635319" y="196529"/>
                </a:cubicBezTo>
                <a:cubicBezTo>
                  <a:pt x="2636137" y="197340"/>
                  <a:pt x="3239982" y="807329"/>
                  <a:pt x="4446853" y="202649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3" name="Title 1">
            <a:extLst>
              <a:ext uri="{E182BB1F-B514-450A-B8A3-93FE40932DC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413197B-DE86-4BD7-9361-8531E0FF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623" y="436212"/>
            <a:ext cx="4381500" cy="962281"/>
          </a:xfrm>
          <a:prstGeom prst="rect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1A39981-15EE-427B-BE33-DA2805358D8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1D1B955-E019-47D6-B1A9-11E9D3F19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9442" y="1474694"/>
            <a:ext cx="4381500" cy="3140931"/>
          </a:xfrm>
        </p:spPr>
        <p:txBody>
          <a:bodyPr vert="horz" lIns="190500" tIns="93600" rIns="190500" bIns="45720" rtlCol="0" anchor="t">
            <a:normAutofit/>
          </a:bodyPr>
          <a:lstStyle>
            <a:lvl1pPr marL="0" lvl="0" indent="0">
              <a:lnSpc>
                <a:spcPct val="175000"/>
              </a:lnSpc>
              <a:buNone/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>
            <a:extLst>
              <a:ext uri="{22E0B6AB-CEFB-4C47-A799-6B27B2F4D9C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0A72F56-F4A5-48B1-A17F-7C550202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3">
            <a:extLst>
              <a:ext uri="{4C20C6FF-5764-4963-9D12-9D12BCC68E4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C6FD2C7-F81A-4F33-B689-E1847425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1">
            <a:extLst>
              <a:ext uri="{37769F56-33FA-4C0A-B7FB-75BCF1644F1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462B0F8-5E98-4816-A91D-3F7E3C6F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Picture Placeholder 2">
            <a:extLst>
              <a:ext uri="{9A38BFFB-C144-4A0C-9AEF-FA1BE18BB5C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57C23A3-D425-47A7-AF05-3F47A10FCAB0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-711594" y="274548"/>
            <a:ext cx="4558576" cy="4563826"/>
          </a:xfrm>
          <a:custGeom>
            <a:avLst/>
            <a:gdLst/>
            <a:ahLst/>
            <a:cxnLst/>
            <a:rect l="0" t="0" r="r" b="b"/>
            <a:pathLst>
              <a:path w="4558577" h="4563826">
                <a:moveTo>
                  <a:pt x="1987828" y="166716"/>
                </a:moveTo>
                <a:cubicBezTo>
                  <a:pt x="2063712" y="95636"/>
                  <a:pt x="2338791" y="-169958"/>
                  <a:pt x="2699239" y="166716"/>
                </a:cubicBezTo>
                <a:lnTo>
                  <a:pt x="4359198" y="1935818"/>
                </a:lnTo>
                <a:cubicBezTo>
                  <a:pt x="4387654" y="1964275"/>
                  <a:pt x="4805015" y="2267810"/>
                  <a:pt x="4340227" y="2761055"/>
                </a:cubicBezTo>
                <a:lnTo>
                  <a:pt x="2575928" y="4392557"/>
                </a:lnTo>
                <a:cubicBezTo>
                  <a:pt x="2205994" y="4753006"/>
                  <a:pt x="1911945" y="4439985"/>
                  <a:pt x="1826575" y="4392557"/>
                </a:cubicBezTo>
                <a:cubicBezTo>
                  <a:pt x="1266932" y="3782325"/>
                  <a:pt x="707289" y="3172092"/>
                  <a:pt x="147646" y="2561860"/>
                </a:cubicBezTo>
                <a:cubicBezTo>
                  <a:pt x="128675" y="2542889"/>
                  <a:pt x="-174860" y="2305752"/>
                  <a:pt x="147646" y="185993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</p:spTree>
    <p:extLst>
      <p:ext uri="{C63D2F7A-BFF6-487A-AE0A-6BC618734FA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986757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ags" Target="../tags/tag2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2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8CCA160B-3271-4510-B0B4-4BCAB8E4AA3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4BD0825-B39B-4F82-82BA-414AE6A7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45" y="425245"/>
            <a:ext cx="7280910" cy="6024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8D9A2C65-86BB-4DE6-B226-24CF12325E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D5651BE-91CD-414C-8E1F-97BA6697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545" y="1212801"/>
            <a:ext cx="7280910" cy="333726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795AFB09-5D28-4804-9B44-3260175829A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D5F9732-E5BB-4307-8478-156E68509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DF634148-E447-4CD6-85D9-80D3206DEF1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228166-1FA4-4D16-8AC9-B0F43358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029EE09A-FEE9-497E-A0EE-CDC14866E38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4361587-8884-42ED-8B5E-CB73C77C6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bg1"/>
          </a:solidFill>
          <a:latin typeface="Dosis-medium"/>
        </a:defRPr>
      </a:lvl1pPr>
    </p:titleStyle>
    <p:bodyStyle>
      <a:lvl1pPr marL="342900" lvl="0" indent="-342900" algn="l" rtl="0">
        <a:spcBef>
          <a:spcPts val="1200"/>
        </a:spcBef>
        <a:buClr>
          <a:schemeClr val="bg1">
            <a:lumMod val="75000"/>
          </a:schemeClr>
        </a:buClr>
        <a:buFont typeface="Source Sans Pro"/>
        <a:buChar char="✧"/>
        <a:defRPr lang="en-US" sz="1800" b="0" i="0" dirty="0">
          <a:solidFill>
            <a:schemeClr val="bg1"/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bg1">
            <a:lumMod val="75000"/>
          </a:schemeClr>
        </a:buClr>
        <a:buFont typeface="Source Sans Pro"/>
        <a:buChar char="✧"/>
        <a:defRPr lang="en-US" sz="1600" b="0" i="0" dirty="0">
          <a:solidFill>
            <a:schemeClr val="bg1"/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bg1">
            <a:lumMod val="75000"/>
          </a:schemeClr>
        </a:buClr>
        <a:buFont typeface="Source Sans Pro"/>
        <a:buChar char="✧"/>
        <a:defRPr lang="en-US" sz="1400" b="0" i="0" dirty="0">
          <a:solidFill>
            <a:schemeClr val="bg1"/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bg1">
            <a:lumMod val="75000"/>
          </a:schemeClr>
        </a:buClr>
        <a:buFont typeface="Source Sans Pro"/>
        <a:buChar char="✧"/>
        <a:defRPr lang="en-US" sz="1200" b="0" i="0" dirty="0">
          <a:solidFill>
            <a:schemeClr val="bg1"/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bg1">
            <a:lumMod val="75000"/>
          </a:schemeClr>
        </a:buClr>
        <a:buFont typeface="Source Sans Pro"/>
        <a:buChar char="✧"/>
        <a:defRPr lang="en-US" sz="1100" b="0" i="0" dirty="0">
          <a:solidFill>
            <a:schemeClr val="bg1"/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bg1"/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bg1"/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bg1"/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bg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 ?><Relationships xmlns="http://schemas.openxmlformats.org/package/2006/relationships"><Relationship Id="rId3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1" Target="../tags/tag8.xml" Type="http://schemas.openxmlformats.org/officeDocument/2006/relationships/tags"/><Relationship Id="rId4" Target="../media/image5.jpeg" Type="http://schemas.openxmlformats.org/officeDocument/2006/relationships/image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11CBD470-5EAF-4C4A-8A96-757F675280D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4558A03-E81A-410D-A02F-04735509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45" y="610314"/>
            <a:ext cx="7280910" cy="602486"/>
          </a:xfrm>
        </p:spPr>
        <p:txBody>
          <a:bodyPr rtlCol="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dirty="0">
                <a:solidFill>
                  <a:srgbClr val="FF495B"/>
                </a:solidFill>
              </a:rPr>
              <a:t>   </a:t>
            </a:r>
          </a:p>
          <a:p>
            <a:r>
              <a:rPr lang="en-US" dirty="0">
                <a:solidFill>
                  <a:srgbClr val="FF495B"/>
                </a:solidFill>
              </a:rPr>
              <a:t>              REPORT BY :&gt;&gt;</a:t>
            </a:r>
          </a:p>
          <a:p>
            <a:r>
              <a:rPr lang="en-US" dirty="0">
                <a:solidFill>
                  <a:srgbClr val="FF495B"/>
                </a:solidFill>
              </a:rPr>
              <a:t>NAME &gt;&gt;</a:t>
            </a:r>
            <a:r>
              <a:rPr lang="en-US" b="0" dirty="0">
                <a:solidFill>
                  <a:schemeClr val="accent3"/>
                </a:solidFill>
                <a:latin typeface="Knewave"/>
              </a:rPr>
              <a:t>ANKUR SINGH </a:t>
            </a:r>
          </a:p>
        </p:txBody>
      </p:sp>
      <p:sp>
        <p:nvSpPr>
          <p:cNvPr id="3" name="Content Placeholder 2">
            <a:extLst>
              <a:ext uri="{65D94C8F-2DC2-4F11-BFAA-BE7AF8C3B78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F676D81-0093-4FC7-880E-16AC946EF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60" y="1212801"/>
            <a:ext cx="7857095" cy="3337260"/>
          </a:xfrm>
        </p:spPr>
        <p:txBody>
          <a:bodyPr vert="horz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495B"/>
                </a:solidFill>
              </a:rPr>
              <a:t>REG.NO &gt;&gt; </a:t>
            </a:r>
            <a:r>
              <a:rPr lang="en-US" sz="3200" b="0" dirty="0">
                <a:solidFill>
                  <a:schemeClr val="accent3"/>
                </a:solidFill>
                <a:latin typeface="Knewave"/>
              </a:rPr>
              <a:t>12112543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495B"/>
                </a:solidFill>
              </a:rPr>
              <a:t>PROJ.NO &gt;&gt;</a:t>
            </a:r>
            <a:r>
              <a:rPr lang="en-US" sz="3200" b="1" dirty="0">
                <a:solidFill>
                  <a:schemeClr val="accent3"/>
                </a:solidFill>
                <a:latin typeface="Knewave"/>
              </a:rPr>
              <a:t>31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495B"/>
                </a:solidFill>
              </a:rPr>
              <a:t>ROLL.NO&gt;&gt;</a:t>
            </a:r>
            <a:r>
              <a:rPr lang="en-US" sz="3200" b="0" dirty="0">
                <a:solidFill>
                  <a:schemeClr val="accent3"/>
                </a:solidFill>
                <a:latin typeface="Knewave"/>
              </a:rPr>
              <a:t>RK21BGB95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495B"/>
                </a:solidFill>
              </a:rPr>
              <a:t>SECTION&gt;&gt;</a:t>
            </a:r>
            <a:r>
              <a:rPr lang="en-US" sz="3200" b="1" dirty="0">
                <a:solidFill>
                  <a:schemeClr val="accent3"/>
                </a:solidFill>
                <a:latin typeface="Knewave"/>
              </a:rPr>
              <a:t>K21BG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495B"/>
                </a:solidFill>
              </a:rPr>
              <a:t>LINK</a:t>
            </a:r>
            <a:r>
              <a:rPr lang="en-US" sz="3200" dirty="0">
                <a:solidFill>
                  <a:srgbClr val="00B050"/>
                </a:solidFill>
              </a:rPr>
              <a:t>&gt;&gt;</a:t>
            </a:r>
            <a:r>
              <a:rPr lang="en-US" sz="3200" b="1" dirty="0">
                <a:solidFill>
                  <a:srgbClr val="92D050"/>
                </a:solidFill>
                <a:latin typeface="Knewave"/>
              </a:rPr>
              <a:t>https://github.com/Ankur050/CSE326-STAMP-SITE-12112543.git</a:t>
            </a:r>
          </a:p>
        </p:txBody>
      </p:sp>
    </p:spTree>
    <p:extLst>
      <p:ext uri="{F19E1F6B-7BFC-41B2-B768-9A561F5EA99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4986757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C740613D-F94E-4947-B188-8F96419595C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A7D1AEF-F099-4413-8679-A3A0A0FD90E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stripedRightArrow">
            <a:avLst/>
          </a:prstGeom>
          <a:noFill/>
          <a:ln>
            <a:noFill/>
          </a:ln>
        </p:spPr>
        <p:txBody>
          <a:bodyPr rtlCol="0"/>
          <a:lstStyle/>
          <a:p>
            <a:r>
              <a:rPr lang="en-US" dirty="0"/>
              <a:t>        </a:t>
            </a:r>
          </a:p>
        </p:txBody>
      </p:sp>
      <p:sp>
        <p:nvSpPr>
          <p:cNvPr id="3" name="Content Placeholder 2">
            <a:extLst>
              <a:ext uri="{488E9AF1-6DB6-4653-8EB3-889F18FA7D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8092A15-2FEB-45F3-AF8D-DDACF394A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rtlCol="0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+mn-lt"/>
              </a:rPr>
              <a:t>&gt;&gt; It is homepage of my website.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+mn-lt"/>
              </a:rPr>
              <a:t>&gt;&gt;From here you can download or see the stamps.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+mn-lt"/>
              </a:rPr>
              <a:t>&gt;&gt;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Tags used::</a:t>
            </a:r>
            <a:r>
              <a:rPr lang="en-US" sz="2000" b="1" dirty="0">
                <a:solidFill>
                  <a:schemeClr val="accent2"/>
                </a:solidFill>
                <a:latin typeface="+mn-lt"/>
              </a:rPr>
              <a:t>html,head,link,style,body,div,ul,a,href,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+mn-lt"/>
              </a:rPr>
              <a:t>Bgcolor,cursor,hover,position,margin,padding,marquee,etc.</a:t>
            </a:r>
          </a:p>
          <a:p>
            <a:endParaRPr lang="en-US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B8BD6200-F99F-4050-BE1F-2C87D044CDA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B568218-A365-4785-8595-1D3478849F3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0336" y="84393"/>
            <a:ext cx="2811627" cy="676980"/>
          </a:xfrm>
          <a:blipFill dpi="0" rotWithShape="1">
            <a:blip r:embed="rId3"/>
            <a:tile tx="0" ty="0" sx="75000" sy="75000" algn="tl"/>
          </a:blipFill>
          <a:ln>
            <a:noFill/>
          </a:ln>
        </p:spPr>
        <p:txBody>
          <a:bodyPr vert="horz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2400" b="1" dirty="0">
                <a:solidFill>
                  <a:srgbClr val="FF0000"/>
                </a:solidFill>
                <a:latin typeface="Alegreya"/>
              </a:rPr>
              <a:t>Main page::</a:t>
            </a:r>
          </a:p>
        </p:txBody>
      </p:sp>
      <p:pic>
        <p:nvPicPr>
          <p:cNvPr id="5" name="Picture 4">
            <a:extLst>
              <a:ext uri="{01A7153D-44A5-470E-B493-9969FAD7B16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31B712A-47F8-4D54-93B5-37D5A0FB9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68" y="1857375"/>
            <a:ext cx="4734982" cy="2655246"/>
          </a:xfrm>
          <a:prstGeom prst="rect">
            <a:avLst/>
          </a:prstGeom>
          <a:noFill/>
        </p:spPr>
      </p:pic>
    </p:spTree>
    <p:extLst>
      <p:ext uri="{1A872967-3974-4273-973F-91CDFFAE6CE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986757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9A6AF2F3-AD37-416B-8C93-4B21EBEC3CB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1C604D5-E5EF-4364-AEDE-C34C2E03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Download page </a:t>
            </a:r>
          </a:p>
        </p:txBody>
      </p:sp>
      <p:sp>
        <p:nvSpPr>
          <p:cNvPr id="3" name="Content Placeholder 2">
            <a:extLst>
              <a:ext uri="{F0679EEB-3549-4D3B-891F-9D45F40A00D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0B33C45-9135-4B42-8939-60E7D9CE73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Tagused::&gt;&gt;</a:t>
            </a:r>
            <a:r>
              <a:rPr lang="en-US" dirty="0">
                <a:solidFill>
                  <a:schemeClr val="accent4"/>
                </a:solidFill>
              </a:rPr>
              <a:t>body,fontfamily,align,level,option,value,select,</a:t>
            </a:r>
          </a:p>
          <a:p>
            <a:r>
              <a:rPr lang="en-US" dirty="0">
                <a:solidFill>
                  <a:schemeClr val="accent4"/>
                </a:solidFill>
              </a:rPr>
              <a:t>placeholder,select,div,h1,bgcolor,href ,padding ,margin,left,top,etc</a:t>
            </a:r>
          </a:p>
        </p:txBody>
      </p:sp>
      <p:pic>
        <p:nvPicPr>
          <p:cNvPr id="4" name="Picture 3">
            <a:extLst>
              <a:ext uri="{D6ABCC64-7BFF-4769-BC88-BEAD8C11A2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9FA478E-615F-4DF5-A56B-ADBD2D9BF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64" y="90554"/>
            <a:ext cx="4217022" cy="2376335"/>
          </a:xfrm>
          <a:prstGeom prst="rect">
            <a:avLst/>
          </a:prstGeom>
          <a:noFill/>
        </p:spPr>
      </p:pic>
    </p:spTree>
    <p:extLst>
      <p:ext uri="{26819E48-5376-41C5-A7FA-8CA058F07C8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986757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2427B179-F629-40ED-BFCE-AC1E3907F10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8523F7D-3B47-4182-AF0E-252F04EB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About us &gt;&gt;</a:t>
            </a:r>
          </a:p>
        </p:txBody>
      </p:sp>
      <p:sp>
        <p:nvSpPr>
          <p:cNvPr id="3" name="Content Placeholder 2">
            <a:extLst>
              <a:ext uri="{4ADB6580-4775-4112-B84C-B097619AD3A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41672CE-2B86-4564-8F62-AB23F8278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Tag used&gt;&gt;</a:t>
            </a:r>
            <a:r>
              <a:rPr lang="en-US" dirty="0">
                <a:solidFill>
                  <a:schemeClr val="accent4"/>
                </a:solidFill>
              </a:rPr>
              <a:t>html,head,title,font size,h1,p,h3,bg color,img src ,etc.</a:t>
            </a:r>
          </a:p>
        </p:txBody>
      </p:sp>
      <p:pic>
        <p:nvPicPr>
          <p:cNvPr id="4" name="Picture 3">
            <a:extLst>
              <a:ext uri="{D6C27680-2881-4DAD-AE17-1FDEF755B3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C2F5954-95AA-433A-B5BC-104C8B06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14" y="260756"/>
            <a:ext cx="4189990" cy="2353999"/>
          </a:xfrm>
          <a:prstGeom prst="rect">
            <a:avLst/>
          </a:prstGeom>
          <a:noFill/>
        </p:spPr>
      </p:pic>
    </p:spTree>
    <p:extLst>
      <p:ext uri="{AAE86D85-789C-4ABC-97EC-57E8D6CA012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986757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11B47458-4BD4-46EC-972B-A7FBF9A23D5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3B71BF2-74BD-4615-8FCF-4D8D2249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Help::&gt;&gt;</a:t>
            </a:r>
          </a:p>
        </p:txBody>
      </p:sp>
      <p:sp>
        <p:nvSpPr>
          <p:cNvPr id="3" name="Content Placeholder 2">
            <a:extLst>
              <a:ext uri="{97814ABA-9265-4236-8ECF-2FAA8ABDDB1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B219145-B505-4012-8E36-0F4164F049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>
                <a:solidFill>
                  <a:schemeClr val="accent2"/>
                </a:solidFill>
              </a:rPr>
              <a:t>Tag used ::&gt;&gt;</a:t>
            </a:r>
            <a:r>
              <a:rPr lang="en-US" dirty="0">
                <a:solidFill>
                  <a:schemeClr val="accent4"/>
                </a:solidFill>
              </a:rPr>
              <a:t>html,head,title,bg-color, fontsize,padding ,margin,</a:t>
            </a:r>
          </a:p>
          <a:p>
            <a:r>
              <a:rPr lang="en-US" dirty="0">
                <a:solidFill>
                  <a:schemeClr val="accent4"/>
                </a:solidFill>
              </a:rPr>
              <a:t>div,href,img src,position,border radius,font family,font weight,left,</a:t>
            </a:r>
          </a:p>
          <a:p>
            <a:r>
              <a:rPr lang="en-US" dirty="0">
                <a:solidFill>
                  <a:schemeClr val="accent4"/>
                </a:solidFill>
              </a:rPr>
              <a:t>top,cursor,etc</a:t>
            </a:r>
          </a:p>
          <a:p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6875410D-28E9-49F6-A125-27A61C926B6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C77C77F-F289-446C-A714-0AD4E0A3B3E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extLst>
              <a:ext uri="{DE344CB3-F02C-40B3-B540-D73CA1695D7E}">
                <a14:imgProps xmlns:a14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23DB42E5-0E5D-48C6-92C4-7E674DEC7071}">
                <a14:useLocalDpi xmlns:a14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0"/>
              </a:ext>
            </a:extLst>
          </a:blip>
          <a:stretch>
            <a:fillRect/>
          </a:stretch>
        </p:blipFill>
        <p:spPr>
          <a:xfrm>
            <a:off x="533114" y="-27555"/>
            <a:ext cx="4647619" cy="2614279"/>
          </a:xfrm>
          <a:prstGeom prst="plaque">
            <a:avLst/>
          </a:prstGeom>
          <a:noFill/>
          <a:ln w="19050" cap="flat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>
              <a:srgbClr val="5B5B5B">
                <a:alpha val="39999"/>
              </a:srgbClr>
            </a:outerShdw>
          </a:effectLst>
        </p:spPr>
      </p:pic>
    </p:spTree>
    <p:extLst>
      <p:ext uri="{881236C9-FADA-4D54-A918-9546C4A8D5D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986757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4E7979C0-27E9-403D-9FB1-64C97EE879E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E335B5A-9F5A-4C1D-B1F3-EBECA178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Login page::&gt;&gt;</a:t>
            </a:r>
          </a:p>
        </p:txBody>
      </p:sp>
      <p:sp>
        <p:nvSpPr>
          <p:cNvPr id="3" name="Content Placeholder 2">
            <a:extLst>
              <a:ext uri="{29DA43F6-5827-464A-AD26-C9F696CAEC2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A9D0218-EBCC-4BF5-BD08-6033D32C5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sz="2400" dirty="0"/>
              <a:t>Tag used ::</a:t>
            </a:r>
            <a:r>
              <a:rPr lang="en-US" sz="2400" dirty="0">
                <a:solidFill>
                  <a:schemeClr val="accent4"/>
                </a:solidFill>
              </a:rPr>
              <a:t>placeholder,value,input type,padding ,margin,border,bg-color,form,etc.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3D78109B-A0D9-47A9-A230-ABA2EB6059A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0A9C995-21D9-4BE1-AD3F-EDE05D647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31" y="109232"/>
            <a:ext cx="4036923" cy="2264464"/>
          </a:xfrm>
          <a:prstGeom prst="rect">
            <a:avLst/>
          </a:prstGeom>
          <a:noFill/>
        </p:spPr>
      </p:pic>
    </p:spTree>
    <p:extLst>
      <p:ext uri="{C69A2CA8-9BA7-4D8C-BF1A-AEF9326CFD3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986757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71816572-4B59-4FB5-BF04-265BC9085C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6E59BE4-0D70-4311-90EE-634EF1AE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114" y="2294201"/>
            <a:ext cx="4337332" cy="1113863"/>
          </a:xfrm>
        </p:spPr>
        <p:txBody>
          <a:bodyPr rtlCol="0"/>
          <a:lstStyle/>
          <a:p>
            <a:r>
              <a:rPr lang="en-US" dirty="0"/>
              <a:t>JOIN US </a:t>
            </a:r>
          </a:p>
        </p:txBody>
      </p:sp>
      <p:sp>
        <p:nvSpPr>
          <p:cNvPr id="3" name="Content Placeholder 2">
            <a:extLst>
              <a:ext uri="{A6FB13E9-3D61-4AB4-838A-753C007A825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AE7B0DF-CFAF-40FE-9168-A0DCCFB6A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9437" y="1857375"/>
            <a:ext cx="2834468" cy="1419225"/>
          </a:xfrm>
        </p:spPr>
        <p:txBody>
          <a:bodyPr rtlCol="0"/>
          <a:lstStyle/>
          <a:p>
            <a:r>
              <a:rPr lang="en-US" dirty="0"/>
              <a:t>TAG USED ::&gt;&gt;</a:t>
            </a:r>
            <a:r>
              <a:rPr lang="en-US" dirty="0">
                <a:solidFill>
                  <a:schemeClr val="accent4"/>
                </a:solidFill>
              </a:rPr>
              <a:t>anchor, href, border radius,padding , margin,font color,font family,etc</a:t>
            </a:r>
          </a:p>
        </p:txBody>
      </p:sp>
      <p:pic>
        <p:nvPicPr>
          <p:cNvPr id="4" name="Picture 3">
            <a:extLst>
              <a:ext uri="{848698E0-8E07-4AA2-842F-50D2A41E00E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B3BA6A1-33B9-477C-BDFC-8B7C431B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04" y="0"/>
            <a:ext cx="4078586" cy="2294201"/>
          </a:xfrm>
          <a:prstGeom prst="rect">
            <a:avLst/>
          </a:prstGeom>
          <a:noFill/>
        </p:spPr>
      </p:pic>
    </p:spTree>
    <p:extLst>
      <p:ext uri="{EF2947C7-BC3E-4BFB-8827-6C919FEBA12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49867576676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E6A664B9-2E8B-4B53-8BE0-106134F34014}">
                <a16:creationId xmlns:a16="http://schemas.microsoft.com/office/drawing/2010/main"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F38769A9-31E7-4E2D-9217-EE757744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endParaRPr dirty="0" lang="en-US"/>
          </a:p>
        </p:txBody>
      </p:sp>
      <p:pic>
        <p:nvPicPr>
          <p:cNvPr id="3" name="Content Placeholder 2">
            <a:extLst>
              <a:ext uri="{8DF3CBAC-758B-4429-BFB8-982BDF03D4CE}">
                <a16:creationId xmlns:a16="http://schemas.microsoft.com/office/drawing/2010/main"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1CFAD5EF-5C92-40C7-94C8-1B44783E4BEE}"/>
              </a:ext>
            </a:extLst>
          </p:cNvPr>
          <p:cNvPicPr>
            <a:picLocks noChangeAspect="1" noGrp="1"/>
          </p:cNvPicPr>
          <p:nvPr>
            <p:ph/>
          </p:nvPr>
        </p:nvPicPr>
        <p:blipFill>
          <a:blip r:embed="rId2"/>
          <a:srcRect b="-50"/>
          <a:stretch>
            <a:fillRect/>
          </a:stretch>
        </p:blipFill>
        <p:spPr>
          <a:xfrm>
            <a:off x="931545" y="1212801"/>
            <a:ext cx="7280910" cy="3337260"/>
          </a:xfrm>
          <a:prstGeom prst="rect">
            <a:avLst/>
          </a:prstGeom>
          <a:noFill/>
        </p:spPr>
      </p:pic>
      <p:sp>
        <p:nvSpPr>
          <p:cNvPr id="4" name="Subtitle 2">
            <a:extLst>
              <a:ext uri="{3D6BA256-F6F4-4A65-AA15-8A03D9F38318}">
                <a16:creationId xmlns:a16="http://schemas.microsoft.com/office/drawing/2010/main"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38C045BE-F70A-4A3C-9E43-BE6958B59B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 rtlCol="0"/>
          <a:lstStyle/>
          <a:p>
            <a:endParaRPr dirty="0" lang="en-US"/>
          </a:p>
        </p:txBody>
      </p:sp>
    </p:spTree>
    <p:extLst>
      <p:ext uri="{EFE809A7-DBC9-4547-80CC-C36C59C56583}">
        <p14:creationId xmlns:p14="http://schemas.microsoft.com/office/powerpoint/2010/main"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val="16498675766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2" val="Dosis-medium"/>
  <p:tag name="WEBFONT3" val="Dosis-demi_bol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7:0:0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TSHAPE" val="RECT_QUOTE: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Geometric">
  <a:themeElements>
    <a:clrScheme name="Geometric">
      <a:dk1>
        <a:srgbClr val="000000"/>
      </a:dk1>
      <a:lt1>
        <a:srgbClr val="FFFFFF"/>
      </a:lt1>
      <a:dk2>
        <a:srgbClr val="2E172F"/>
      </a:dk2>
      <a:lt2>
        <a:srgbClr val="5F3798"/>
      </a:lt2>
      <a:accent1>
        <a:srgbClr val="4A51BD"/>
      </a:accent1>
      <a:accent2>
        <a:srgbClr val="C220C5"/>
      </a:accent2>
      <a:accent3>
        <a:srgbClr val="FFCB59"/>
      </a:accent3>
      <a:accent4>
        <a:srgbClr val="FF495B"/>
      </a:accent4>
      <a:accent5>
        <a:srgbClr val="40AEB9"/>
      </a:accent5>
      <a:accent6>
        <a:srgbClr val="3FD03A"/>
      </a:accent6>
      <a:hlink>
        <a:srgbClr val="C220C5"/>
      </a:hlink>
      <a:folHlink>
        <a:srgbClr val="9670D4"/>
      </a:folHlink>
    </a:clrScheme>
    <a:fontScheme name="Geometric">
      <a:majorFont>
        <a:latin typeface="Dosis"/>
        <a:ea typeface=""/>
        <a:cs typeface=""/>
      </a:majorFont>
      <a:minorFont>
        <a:latin typeface="Metrophobic"/>
        <a:ea typeface=""/>
        <a:cs typeface="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>
          <a:noFill/>
          <a:prstDash val="solid"/>
          <a:round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Geometric">
  <a:themeElements>
    <a:clrScheme name="Geometric">
      <a:dk1>
        <a:srgbClr val="000000"/>
      </a:dk1>
      <a:lt1>
        <a:srgbClr val="FFFFFF"/>
      </a:lt1>
      <a:dk2>
        <a:srgbClr val="2E172F"/>
      </a:dk2>
      <a:lt2>
        <a:srgbClr val="5F3798"/>
      </a:lt2>
      <a:accent1>
        <a:srgbClr val="4A51BD"/>
      </a:accent1>
      <a:accent2>
        <a:srgbClr val="C220C5"/>
      </a:accent2>
      <a:accent3>
        <a:srgbClr val="FFCB59"/>
      </a:accent3>
      <a:accent4>
        <a:srgbClr val="FF495B"/>
      </a:accent4>
      <a:accent5>
        <a:srgbClr val="40AEB9"/>
      </a:accent5>
      <a:accent6>
        <a:srgbClr val="3FD03A"/>
      </a:accent6>
      <a:hlink>
        <a:srgbClr val="C220C5"/>
      </a:hlink>
      <a:folHlink>
        <a:srgbClr val="9670D4"/>
      </a:folHlink>
    </a:clrScheme>
    <a:fontScheme name="Geometric">
      <a:majorFont>
        <a:latin typeface="Dosis"/>
        <a:ea typeface=""/>
        <a:cs typeface=""/>
      </a:majorFont>
      <a:minorFont>
        <a:latin typeface="Metrophobic"/>
        <a:ea typeface=""/>
        <a:cs typeface="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>
          <a:noFill/>
          <a:prstDash val="solid"/>
          <a:round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Geometric</vt:lpstr>
      <vt:lpstr>                      REPORT BY :&gt;&gt; NAME &gt;&gt;ANKUR SINGH </vt:lpstr>
      <vt:lpstr>        </vt:lpstr>
      <vt:lpstr>Download page </vt:lpstr>
      <vt:lpstr>About us &gt;&gt;</vt:lpstr>
      <vt:lpstr>Help::&gt;&gt;</vt:lpstr>
      <vt:lpstr>Login page::&gt;&gt;</vt:lpstr>
      <vt:lpstr>JOIN US </vt:lpstr>
      <vt:lpstr>PowerPoint Presentation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Ankur Singh</cp:lastModifiedBy>
  <cp:revision>2</cp:revision>
  <dcterms:created xsi:type="dcterms:W3CDTF">2022-04-13T20:43:36Z</dcterms:created>
  <dcterms:modified xsi:type="dcterms:W3CDTF">2022-04-13T17:07:35Z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1174787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S9.1.4</vt:lpwstr>
  </property>
</Properties>
</file>