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74" r:id="rId3"/>
    <p:sldId id="263" r:id="rId4"/>
    <p:sldId id="272" r:id="rId5"/>
    <p:sldId id="273" r:id="rId6"/>
    <p:sldId id="268" r:id="rId7"/>
    <p:sldId id="264" r:id="rId8"/>
    <p:sldId id="265" r:id="rId9"/>
    <p:sldId id="269" r:id="rId10"/>
    <p:sldId id="270" r:id="rId11"/>
    <p:sldId id="271" r:id="rId12"/>
    <p:sldId id="257" r:id="rId13"/>
    <p:sldId id="258" r:id="rId14"/>
    <p:sldId id="259" r:id="rId15"/>
  </p:sldIdLst>
  <p:sldSz cx="9144000" cy="5143500" type="screen16x9"/>
  <p:notesSz cx="6858000" cy="9144000"/>
  <p:embeddedFontLs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84040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347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84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84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missouristate.edu/kenvollmar/mars/help/syscallhelp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missouristate.edu/kenvollmar/mars/help/syscallhelp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Binary Search in MIPS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COSC 2440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</p:spPr>
        <p:txBody>
          <a:bodyPr/>
          <a:lstStyle/>
          <a:p>
            <a:pPr>
              <a:buNone/>
            </a:pPr>
            <a:r>
              <a:rPr lang="en-US" sz="1400" dirty="0"/>
              <a:t>For(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1; </a:t>
            </a:r>
            <a:r>
              <a:rPr lang="en-US" sz="1400" dirty="0" err="1"/>
              <a:t>i</a:t>
            </a:r>
            <a:r>
              <a:rPr lang="en-US" sz="1400" dirty="0"/>
              <a:t> &lt; size;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j =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pPr>
              <a:buNone/>
            </a:pPr>
            <a:r>
              <a:rPr lang="en-US" sz="1400" dirty="0"/>
              <a:t>	while(j &gt; 0 &amp;&amp; array[j] &gt; array[j-1]) {</a:t>
            </a:r>
          </a:p>
          <a:p>
            <a:pPr>
              <a:buNone/>
            </a:pPr>
            <a:r>
              <a:rPr lang="en-US" sz="1400" dirty="0"/>
              <a:t>		</a:t>
            </a:r>
            <a:r>
              <a:rPr lang="en-US" sz="1400" dirty="0" err="1"/>
              <a:t>int</a:t>
            </a:r>
            <a:r>
              <a:rPr lang="en-US" sz="1400" dirty="0"/>
              <a:t> temp = array[j-1];</a:t>
            </a:r>
          </a:p>
          <a:p>
            <a:pPr>
              <a:buNone/>
            </a:pPr>
            <a:r>
              <a:rPr lang="en-US" sz="1400" dirty="0"/>
              <a:t>		array[j-1] = array[j];</a:t>
            </a:r>
          </a:p>
          <a:p>
            <a:pPr>
              <a:buNone/>
            </a:pPr>
            <a:r>
              <a:rPr lang="en-US" sz="1400" dirty="0"/>
              <a:t>		array[j] = temp;</a:t>
            </a:r>
          </a:p>
          <a:p>
            <a:pPr>
              <a:buNone/>
            </a:pPr>
            <a:r>
              <a:rPr lang="en-US" sz="1400" dirty="0"/>
              <a:t>		j--;</a:t>
            </a:r>
          </a:p>
          <a:p>
            <a:pPr>
              <a:buNone/>
            </a:pPr>
            <a:r>
              <a:rPr lang="en-US" sz="1400" dirty="0"/>
              <a:t>	}</a:t>
            </a:r>
          </a:p>
          <a:p>
            <a:pPr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730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Write a MIPS program that implements insertion sort over an array of integers.</a:t>
            </a:r>
          </a:p>
        </p:txBody>
      </p:sp>
    </p:spTree>
    <p:extLst>
      <p:ext uri="{BB962C8B-B14F-4D97-AF65-F5344CB8AC3E}">
        <p14:creationId xmlns:p14="http://schemas.microsoft.com/office/powerpoint/2010/main" val="177019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Binary Search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Binary search is a recursive algorithm which determines whether or not an element is present in a sorted array, and where that element is if it is present.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It first checks whether t</a:t>
            </a:r>
            <a:r>
              <a:rPr lang="en-US" dirty="0"/>
              <a:t>he</a:t>
            </a:r>
            <a:r>
              <a:rPr lang="en" dirty="0"/>
              <a:t> desired element is present at the array’s midpoint; if it is, the element is found and the index of the midpoint is returned.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If the desired element is less than the element at the midpoint, the algorithm is performed on the first half of the array.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If the desired element is greater than the element at the midpoint, the algorithm is performed on the second half of the array.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This process is repeated until the element is found or determined not to be present. </a:t>
            </a:r>
            <a:endParaRPr lang="en" dirty="0">
              <a:hlinkClick r:id="rId3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212268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Binary Search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886469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BinarySearch</a:t>
            </a:r>
            <a:r>
              <a:rPr lang="en-US" sz="1000" dirty="0"/>
              <a:t>(</a:t>
            </a:r>
            <a:r>
              <a:rPr lang="en-US" sz="1000" dirty="0" err="1"/>
              <a:t>int</a:t>
            </a:r>
            <a:r>
              <a:rPr lang="en-US" sz="1000" dirty="0"/>
              <a:t>[] array, </a:t>
            </a:r>
            <a:r>
              <a:rPr lang="en-US" sz="1000" dirty="0" err="1"/>
              <a:t>int</a:t>
            </a:r>
            <a:r>
              <a:rPr lang="en-US" sz="1000" dirty="0"/>
              <a:t> key, 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lowIndex</a:t>
            </a:r>
            <a:r>
              <a:rPr lang="en-US" sz="1000" dirty="0"/>
              <a:t>, 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highIndex</a:t>
            </a:r>
            <a:r>
              <a:rPr lang="en-US" sz="1000" dirty="0"/>
              <a:t>) {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/>
              <a:t>	if(lowIndex &gt; highIndex)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/>
              <a:t>		return -1;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/>
              <a:t>	int middle = lowIndex + ((highIndex – lowIndex) / 2);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/>
              <a:t>	if(array[middle] == key)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/>
              <a:t>		return middle;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/>
              <a:t>	else if(array[middle] &gt; key)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/>
              <a:t>		return BinarySearch(array, key, lowIndex, middle – 1);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/>
              <a:t>	else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/>
              <a:t>		return BinarySearch(array, key, middle + 1, highIndex);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dirty="0"/>
              <a:t>}</a:t>
            </a:r>
            <a:endParaRPr lang="en" sz="1000" dirty="0">
              <a:hlinkClick r:id="rId3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854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Write a program in MIPS that performs a recursive binary search on an array of integers. You may assume that the array is sorted.</a:t>
            </a:r>
          </a:p>
        </p:txBody>
      </p:sp>
    </p:spTree>
    <p:extLst>
      <p:ext uri="{BB962C8B-B14F-4D97-AF65-F5344CB8AC3E}">
        <p14:creationId xmlns:p14="http://schemas.microsoft.com/office/powerpoint/2010/main" val="359082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Write a program that prompts the user for an integer between 0 and 13. The program should then calculate the factorial value of each integer from 0 to the value entered. Each of these factorial values should also be stored in </a:t>
            </a:r>
            <a:r>
              <a:rPr lang="en-US"/>
              <a:t>an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5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Write a MIPS program that takes as input an integer from the user, finds all of that number’s prime factors, and prints those prime factors to the screen.</a:t>
            </a:r>
          </a:p>
        </p:txBody>
      </p:sp>
    </p:spTree>
    <p:extLst>
      <p:ext uri="{BB962C8B-B14F-4D97-AF65-F5344CB8AC3E}">
        <p14:creationId xmlns:p14="http://schemas.microsoft.com/office/powerpoint/2010/main" val="1864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Write a MIPS program that finds the maximum, minimum, and mean (rounded down to an integer value) of an array of integers and prints them to the screen.</a:t>
            </a:r>
          </a:p>
        </p:txBody>
      </p:sp>
    </p:spTree>
    <p:extLst>
      <p:ext uri="{BB962C8B-B14F-4D97-AF65-F5344CB8AC3E}">
        <p14:creationId xmlns:p14="http://schemas.microsoft.com/office/powerpoint/2010/main" val="38984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Write a program that takes two integers A and B as input, calculates A choose B, and prints the result to the screen.</a:t>
            </a:r>
          </a:p>
          <a:p>
            <a:pPr>
              <a:buNone/>
            </a:pPr>
            <a:r>
              <a:rPr lang="en-US" dirty="0"/>
              <a:t>A choose B = A! / (B! * (A-B)!)</a:t>
            </a:r>
          </a:p>
        </p:txBody>
      </p:sp>
    </p:spTree>
    <p:extLst>
      <p:ext uri="{BB962C8B-B14F-4D97-AF65-F5344CB8AC3E}">
        <p14:creationId xmlns:p14="http://schemas.microsoft.com/office/powerpoint/2010/main" val="140688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Selection sort is an algorithm for sorting an array.  It involves iterating through an array of size n </a:t>
            </a:r>
            <a:r>
              <a:rPr lang="en-US" dirty="0" err="1"/>
              <a:t>n</a:t>
            </a:r>
            <a:r>
              <a:rPr lang="en-US" dirty="0"/>
              <a:t> times, finding the nth-smallest element, and placing it in the nth position in the array.</a:t>
            </a:r>
          </a:p>
          <a:p>
            <a:pPr>
              <a:buNone/>
            </a:pPr>
            <a:r>
              <a:rPr lang="en-US" dirty="0"/>
              <a:t>The algorithm is given on the following slide:</a:t>
            </a:r>
          </a:p>
        </p:txBody>
      </p:sp>
    </p:spTree>
    <p:extLst>
      <p:ext uri="{BB962C8B-B14F-4D97-AF65-F5344CB8AC3E}">
        <p14:creationId xmlns:p14="http://schemas.microsoft.com/office/powerpoint/2010/main" val="429208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4326"/>
            <a:ext cx="8520600" cy="572700"/>
          </a:xfrm>
        </p:spPr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527273"/>
            <a:ext cx="8520600" cy="3416400"/>
          </a:xfrm>
        </p:spPr>
        <p:txBody>
          <a:bodyPr/>
          <a:lstStyle/>
          <a:p>
            <a:pPr>
              <a:buNone/>
            </a:pPr>
            <a:r>
              <a:rPr lang="en-US" sz="1000" dirty="0"/>
              <a:t>for(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i</a:t>
            </a:r>
            <a:r>
              <a:rPr lang="en-US" sz="1000" dirty="0"/>
              <a:t> = 0; </a:t>
            </a:r>
            <a:r>
              <a:rPr lang="en-US" sz="1000" dirty="0" err="1"/>
              <a:t>i</a:t>
            </a:r>
            <a:r>
              <a:rPr lang="en-US" sz="1000" dirty="0"/>
              <a:t> &lt; (size – 1); </a:t>
            </a:r>
            <a:r>
              <a:rPr lang="en-US" sz="1000" dirty="0" err="1"/>
              <a:t>i</a:t>
            </a:r>
            <a:r>
              <a:rPr lang="en-US" sz="1000" dirty="0"/>
              <a:t>++) {</a:t>
            </a:r>
          </a:p>
          <a:p>
            <a:pPr>
              <a:buNone/>
            </a:pPr>
            <a:r>
              <a:rPr lang="en-US" sz="1000" dirty="0"/>
              <a:t>	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jMin</a:t>
            </a:r>
            <a:r>
              <a:rPr lang="en-US" sz="1000" dirty="0"/>
              <a:t> = </a:t>
            </a:r>
            <a:r>
              <a:rPr lang="en-US" sz="1000" dirty="0" err="1"/>
              <a:t>i</a:t>
            </a:r>
            <a:r>
              <a:rPr lang="en-US" sz="1000" dirty="0"/>
              <a:t>;</a:t>
            </a:r>
          </a:p>
          <a:p>
            <a:pPr>
              <a:buNone/>
            </a:pPr>
            <a:r>
              <a:rPr lang="en-US" sz="1000" dirty="0"/>
              <a:t>	for(</a:t>
            </a:r>
            <a:r>
              <a:rPr lang="en-US" sz="1000" dirty="0" err="1"/>
              <a:t>int</a:t>
            </a:r>
            <a:r>
              <a:rPr lang="en-US" sz="1000" dirty="0"/>
              <a:t> j = i+1; j &lt; size; </a:t>
            </a:r>
            <a:r>
              <a:rPr lang="en-US" sz="1000" dirty="0" err="1"/>
              <a:t>j++</a:t>
            </a:r>
            <a:r>
              <a:rPr lang="en-US" sz="1000" dirty="0"/>
              <a:t>) {</a:t>
            </a:r>
          </a:p>
          <a:p>
            <a:pPr>
              <a:buNone/>
            </a:pPr>
            <a:r>
              <a:rPr lang="en-US" sz="1000" dirty="0"/>
              <a:t>		if(array[j] &lt; array[</a:t>
            </a:r>
            <a:r>
              <a:rPr lang="en-US" sz="1000" dirty="0" err="1"/>
              <a:t>jMin</a:t>
            </a:r>
            <a:r>
              <a:rPr lang="en-US" sz="1000" dirty="0"/>
              <a:t>])</a:t>
            </a:r>
          </a:p>
          <a:p>
            <a:pPr>
              <a:buNone/>
            </a:pPr>
            <a:r>
              <a:rPr lang="en-US" sz="1000" dirty="0"/>
              <a:t>			</a:t>
            </a:r>
            <a:r>
              <a:rPr lang="en-US" sz="1000" dirty="0" err="1"/>
              <a:t>jMin</a:t>
            </a:r>
            <a:r>
              <a:rPr lang="en-US" sz="1000" dirty="0"/>
              <a:t> = j;</a:t>
            </a:r>
          </a:p>
          <a:p>
            <a:pPr>
              <a:buNone/>
            </a:pPr>
            <a:r>
              <a:rPr lang="en-US" sz="1000" dirty="0"/>
              <a:t>	}</a:t>
            </a:r>
          </a:p>
          <a:p>
            <a:pPr>
              <a:buNone/>
            </a:pPr>
            <a:r>
              <a:rPr lang="en-US" sz="1000" dirty="0"/>
              <a:t>	if(</a:t>
            </a:r>
            <a:r>
              <a:rPr lang="en-US" sz="1000" dirty="0" err="1"/>
              <a:t>jMin</a:t>
            </a:r>
            <a:r>
              <a:rPr lang="en-US" sz="1000" dirty="0"/>
              <a:t> != </a:t>
            </a:r>
            <a:r>
              <a:rPr lang="en-US" sz="1000" dirty="0" err="1"/>
              <a:t>i</a:t>
            </a:r>
            <a:r>
              <a:rPr lang="en-US" sz="1000" dirty="0"/>
              <a:t>) {</a:t>
            </a:r>
          </a:p>
          <a:p>
            <a:pPr>
              <a:buNone/>
            </a:pPr>
            <a:r>
              <a:rPr lang="en-US" sz="1000" dirty="0"/>
              <a:t>		</a:t>
            </a:r>
            <a:r>
              <a:rPr lang="en-US" sz="1000" dirty="0" err="1"/>
              <a:t>int</a:t>
            </a:r>
            <a:r>
              <a:rPr lang="en-US" sz="1000" dirty="0"/>
              <a:t> temp = a[j];</a:t>
            </a:r>
          </a:p>
          <a:p>
            <a:pPr>
              <a:buNone/>
            </a:pPr>
            <a:r>
              <a:rPr lang="en-US" sz="1000" dirty="0"/>
              <a:t>		array[j] = array[</a:t>
            </a:r>
            <a:r>
              <a:rPr lang="en-US" sz="1000" dirty="0" err="1"/>
              <a:t>iMin</a:t>
            </a:r>
            <a:r>
              <a:rPr lang="en-US" sz="1000" dirty="0"/>
              <a:t>];</a:t>
            </a:r>
          </a:p>
          <a:p>
            <a:pPr>
              <a:buNone/>
            </a:pPr>
            <a:r>
              <a:rPr lang="en-US" sz="1000" dirty="0"/>
              <a:t>		array[</a:t>
            </a:r>
            <a:r>
              <a:rPr lang="en-US" sz="1000" dirty="0" err="1"/>
              <a:t>iMin</a:t>
            </a:r>
            <a:r>
              <a:rPr lang="en-US" sz="1000" dirty="0"/>
              <a:t>] = temp;</a:t>
            </a:r>
          </a:p>
          <a:p>
            <a:pPr>
              <a:buNone/>
            </a:pPr>
            <a:r>
              <a:rPr lang="en-US" sz="1000" dirty="0"/>
              <a:t>	}</a:t>
            </a:r>
          </a:p>
          <a:p>
            <a:pPr>
              <a:buNone/>
            </a:pP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330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Write a MIPS program that implements selection sort over an array of integers.</a:t>
            </a:r>
          </a:p>
        </p:txBody>
      </p:sp>
    </p:spTree>
    <p:extLst>
      <p:ext uri="{BB962C8B-B14F-4D97-AF65-F5344CB8AC3E}">
        <p14:creationId xmlns:p14="http://schemas.microsoft.com/office/powerpoint/2010/main" val="71815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Insertion Sort is another method of sorting an array. It involves taking each element of an array and finding its place in a sorted segment of the array, which is placed at the beginning and grown throughout the algorithm.</a:t>
            </a:r>
          </a:p>
          <a:p>
            <a:pPr>
              <a:buNone/>
            </a:pPr>
            <a:r>
              <a:rPr lang="en-US" dirty="0"/>
              <a:t>The algorithm is given on the next slide:</a:t>
            </a:r>
          </a:p>
        </p:txBody>
      </p:sp>
    </p:spTree>
    <p:extLst>
      <p:ext uri="{BB962C8B-B14F-4D97-AF65-F5344CB8AC3E}">
        <p14:creationId xmlns:p14="http://schemas.microsoft.com/office/powerpoint/2010/main" val="3698569116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740</Words>
  <Application>Microsoft Office PowerPoint</Application>
  <PresentationFormat>On-screen Show (16:9)</PresentationFormat>
  <Paragraphs>64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Proxima Nova</vt:lpstr>
      <vt:lpstr>Spearmint</vt:lpstr>
      <vt:lpstr>Binary Search in MIPS</vt:lpstr>
      <vt:lpstr>Assignment 1</vt:lpstr>
      <vt:lpstr>Assignment 2</vt:lpstr>
      <vt:lpstr>Assignment 3</vt:lpstr>
      <vt:lpstr>Assignment 4</vt:lpstr>
      <vt:lpstr>Selection Sort</vt:lpstr>
      <vt:lpstr>Selection Sort</vt:lpstr>
      <vt:lpstr>Assignment 5</vt:lpstr>
      <vt:lpstr>Insertion Sort</vt:lpstr>
      <vt:lpstr>Insertion Sort</vt:lpstr>
      <vt:lpstr>Assignment 6</vt:lpstr>
      <vt:lpstr>Binary Search</vt:lpstr>
      <vt:lpstr>Binary Search</vt:lpstr>
      <vt:lpstr>Assignment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in MIPS</dc:title>
  <dc:creator>Long, Ryan W</dc:creator>
  <cp:lastModifiedBy>Ankur Sharma</cp:lastModifiedBy>
  <cp:revision>22</cp:revision>
  <dcterms:modified xsi:type="dcterms:W3CDTF">2020-02-07T05:48:09Z</dcterms:modified>
</cp:coreProperties>
</file>