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4" r:id="rId16"/>
    <p:sldId id="268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ur Gautam" initials="A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7182-8BC6-47BA-A113-2EB69A649AB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E899-0E09-4AAB-B170-A5B7E9CBBF2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5262-0ADE-488E-8AAD-D8676E7029C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B10624-22FC-4694-99B4-7D354163112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youtube.com/" TargetMode="External"/><Relationship Id="rId4" Type="http://schemas.openxmlformats.org/officeDocument/2006/relationships/hyperlink" Target="https://getstream.io/" TargetMode="External"/><Relationship Id="rId3" Type="http://schemas.openxmlformats.org/officeDocument/2006/relationships/hyperlink" Target="http://code.visualstudio/" TargetMode="External"/><Relationship Id="rId2" Type="http://schemas.openxmlformats.org/officeDocument/2006/relationships/hyperlink" Target="http://javatpoint.com/" TargetMode="External"/><Relationship Id="rId1" Type="http://schemas.openxmlformats.org/officeDocument/2006/relationships/hyperlink" Target="https://tutorialspoint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5654" y="1351128"/>
            <a:ext cx="562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Mini-Project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095" y="3261814"/>
            <a:ext cx="7373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Philia – A Chat Application</a:t>
            </a:r>
            <a:endParaRPr lang="en-IN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4449" y="1544275"/>
            <a:ext cx="3089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Chatting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197290" y="1951630"/>
            <a:ext cx="4067032" cy="106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13695" y="1544276"/>
            <a:ext cx="308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Chatting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51881" y="1992573"/>
            <a:ext cx="3138985" cy="368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3946" y="1093900"/>
            <a:ext cx="292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Groups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70042" y="1678675"/>
            <a:ext cx="3398292" cy="4353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9099" y="2224586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Emojis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439236" y="2634018"/>
            <a:ext cx="4189863" cy="3493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" y="1673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0963" y="1661375"/>
            <a:ext cx="3672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Giphy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 to send 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gifs and stickers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65295" y="1984375"/>
            <a:ext cx="3792220" cy="3007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8920" y="998365"/>
            <a:ext cx="538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Other Features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055893" y="1651379"/>
            <a:ext cx="3411940" cy="113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70349" y="164093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user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000337" y="2102598"/>
            <a:ext cx="1682147" cy="83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541" y="777923"/>
            <a:ext cx="4251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/>
              <a:t>REFERENCES</a:t>
            </a:r>
            <a:endParaRPr lang="en-IN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4158" y="2429302"/>
            <a:ext cx="3433632" cy="2364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127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hlinkClick r:id="rId1"/>
              </a:rPr>
              <a:t>https://tutorialspoint.com/</a:t>
            </a:r>
            <a:endParaRPr lang="en-IN" dirty="0"/>
          </a:p>
          <a:p>
            <a:pPr marL="342900" marR="127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hlinkClick r:id="rId2"/>
              </a:rPr>
              <a:t>http://javatpoint.com/</a:t>
            </a:r>
            <a:endParaRPr lang="en-IN" dirty="0"/>
          </a:p>
          <a:p>
            <a:pPr marL="342900" marR="127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hlinkClick r:id="rId3"/>
              </a:rPr>
              <a:t>http://code.visualstudio/</a:t>
            </a:r>
            <a:endParaRPr lang="en-IN" dirty="0"/>
          </a:p>
          <a:p>
            <a:pPr marL="342900" marR="127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hlinkClick r:id="rId4"/>
              </a:rPr>
              <a:t>https://getstream.io/</a:t>
            </a:r>
            <a:endParaRPr lang="en-IN" dirty="0"/>
          </a:p>
          <a:p>
            <a:pPr marL="342900" marR="127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hlinkClick r:id="rId5"/>
              </a:rPr>
              <a:t>http://youtube.com/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9803" y="2620370"/>
            <a:ext cx="3908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582" y="368491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765" y="1865026"/>
            <a:ext cx="3515995" cy="483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1" dirty="0">
                <a:sym typeface="+mn-ea"/>
              </a:rPr>
              <a:t>Objective</a:t>
            </a: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1" dirty="0">
                <a:sym typeface="+mn-ea"/>
              </a:rPr>
              <a:t>Introduction</a:t>
            </a: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1" dirty="0"/>
              <a:t>Technologies Used</a:t>
            </a: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1" dirty="0"/>
              <a:t>Features</a:t>
            </a: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1" dirty="0"/>
              <a:t>Interface</a:t>
            </a: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1" dirty="0"/>
              <a:t>References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764" y="1160060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229" y="2674962"/>
            <a:ext cx="9045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 create a chat application which enables users to chat with each other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 develop an instant messaging solution to enables user to communicate</a:t>
            </a:r>
            <a:endParaRPr lang="en-GB" sz="2000" dirty="0"/>
          </a:p>
          <a:p>
            <a:r>
              <a:rPr lang="en-GB" sz="2000" dirty="0"/>
              <a:t>    With each other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project is very easy to use enabling even a novice person to use it.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Main purpose of this project is to provide multi-chatting functionality.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822" y="764275"/>
            <a:ext cx="3527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4" y="2361063"/>
            <a:ext cx="8581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is an real-time chat application through which users will be able to 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communicate with each other in real-time.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Users will able to send files like photos, videos, documents, etc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has a very simple and clean interface.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116" y="1187355"/>
            <a:ext cx="5460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7202" y="2729553"/>
            <a:ext cx="24623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Html</a:t>
            </a: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CSS</a:t>
            </a: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JavaScript</a:t>
            </a: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ReactJS</a:t>
            </a: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Stream API</a:t>
            </a:r>
            <a:endParaRPr lang="en-GB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003" y="532262"/>
            <a:ext cx="25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Features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201003" y="1951548"/>
            <a:ext cx="55659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Sign Up/Sign In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Direct Messaging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Group Messaging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Send photos, videos, documents, etc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React to messages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 many more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4018" y="2159815"/>
            <a:ext cx="4988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3696" y="2702738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429555" y="3116687"/>
            <a:ext cx="3863662" cy="2562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93" y="1"/>
            <a:ext cx="12192000" cy="6760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480" y="2045690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Sign In</a:t>
            </a:r>
            <a:endParaRPr lang="en-IN" sz="36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310185" y="2470245"/>
            <a:ext cx="4503761" cy="1951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1124</Words>
  <Application>WPS Presentation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Arial</vt:lpstr>
      <vt:lpstr>Times New Roman</vt:lpstr>
      <vt:lpstr>Symbol</vt:lpstr>
      <vt:lpstr>Microsoft YaHei</vt:lpstr>
      <vt:lpstr>Arial Unicode MS</vt:lpstr>
      <vt:lpstr>Trebuchet MS</vt:lpstr>
      <vt:lpstr>Calibri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Gautam</dc:creator>
  <cp:lastModifiedBy>gauta</cp:lastModifiedBy>
  <cp:revision>9</cp:revision>
  <dcterms:created xsi:type="dcterms:W3CDTF">2022-11-23T12:29:00Z</dcterms:created>
  <dcterms:modified xsi:type="dcterms:W3CDTF">2022-12-01T14:49:30Z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4CA879AE0F7840F8988C3AB4796A452B</vt:lpwstr>
  </property>
  <property fmtid="{D5CDD505-2E9C-101B-9397-08002B2CF9AE}" pid="3" name="KSOProductBuildVer">
    <vt:lpwstr>1033-11.2.0.11417</vt:lpwstr>
  </property>
</Properties>
</file>