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9"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71" r:id="rId11"/>
    <p:sldId id="265" r:id="rId12"/>
    <p:sldId id="266" r:id="rId13"/>
    <p:sldId id="270" r:id="rId14"/>
    <p:sldId id="269" r:id="rId15"/>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821D776F-6FDD-46F0-985D-50FED3CC28F7}">
          <p14:sldIdLst>
            <p14:sldId id="256"/>
            <p14:sldId id="257"/>
            <p14:sldId id="258"/>
            <p14:sldId id="259"/>
            <p14:sldId id="260"/>
            <p14:sldId id="261"/>
            <p14:sldId id="262"/>
            <p14:sldId id="263"/>
            <p14:sldId id="264"/>
            <p14:sldId id="271"/>
            <p14:sldId id="265"/>
            <p14:sldId id="266"/>
            <p14:sldId id="270"/>
            <p14:sldId id="269"/>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6FD3C92-E1F6-4146-BB08-06C914A84414}" v="73" dt="2025-07-13T06:13:07.77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1594" y="5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86" name="Google Shape;86;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a:extLst>
            <a:ext uri="{FF2B5EF4-FFF2-40B4-BE49-F238E27FC236}">
              <a16:creationId xmlns:a16="http://schemas.microsoft.com/office/drawing/2014/main" id="{F6F73B2F-166C-FA59-FEC0-2F3D0F79EF97}"/>
            </a:ext>
          </a:extLst>
        </p:cNvPr>
        <p:cNvGrpSpPr/>
        <p:nvPr/>
      </p:nvGrpSpPr>
      <p:grpSpPr>
        <a:xfrm>
          <a:off x="0" y="0"/>
          <a:ext cx="0" cy="0"/>
          <a:chOff x="0" y="0"/>
          <a:chExt cx="0" cy="0"/>
        </a:xfrm>
      </p:grpSpPr>
      <p:sp>
        <p:nvSpPr>
          <p:cNvPr id="192" name="Google Shape;192;g79039fc37e_0_28:notes">
            <a:extLst>
              <a:ext uri="{FF2B5EF4-FFF2-40B4-BE49-F238E27FC236}">
                <a16:creationId xmlns:a16="http://schemas.microsoft.com/office/drawing/2014/main" id="{F3642073-DBDB-0A7E-59D7-5079903376C2}"/>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3" name="Google Shape;193;g79039fc37e_0_28:notes">
            <a:extLst>
              <a:ext uri="{FF2B5EF4-FFF2-40B4-BE49-F238E27FC236}">
                <a16:creationId xmlns:a16="http://schemas.microsoft.com/office/drawing/2014/main" id="{181F1B40-856E-EBDD-7F61-3D8152571463}"/>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4" name="Google Shape;194;g79039fc37e_0_28:notes">
            <a:extLst>
              <a:ext uri="{FF2B5EF4-FFF2-40B4-BE49-F238E27FC236}">
                <a16:creationId xmlns:a16="http://schemas.microsoft.com/office/drawing/2014/main" id="{2C933446-E3AA-E61A-5991-7D1C0A2BE7EE}"/>
              </a:ext>
            </a:extLst>
          </p:cNvPr>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10</a:t>
            </a:fld>
            <a:endParaRPr/>
          </a:p>
        </p:txBody>
      </p:sp>
    </p:spTree>
    <p:extLst>
      <p:ext uri="{BB962C8B-B14F-4D97-AF65-F5344CB8AC3E}">
        <p14:creationId xmlns:p14="http://schemas.microsoft.com/office/powerpoint/2010/main" val="30119405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08" name="Google Shape;208;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19" name="Google Shape;219;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a:extLst>
            <a:ext uri="{FF2B5EF4-FFF2-40B4-BE49-F238E27FC236}">
              <a16:creationId xmlns:a16="http://schemas.microsoft.com/office/drawing/2014/main" id="{D9C6B00A-DDF9-B89E-BA08-D3A0FF175451}"/>
            </a:ext>
          </a:extLst>
        </p:cNvPr>
        <p:cNvGrpSpPr/>
        <p:nvPr/>
      </p:nvGrpSpPr>
      <p:grpSpPr>
        <a:xfrm>
          <a:off x="0" y="0"/>
          <a:ext cx="0" cy="0"/>
          <a:chOff x="0" y="0"/>
          <a:chExt cx="0" cy="0"/>
        </a:xfrm>
      </p:grpSpPr>
      <p:sp>
        <p:nvSpPr>
          <p:cNvPr id="218" name="Google Shape;218;p10:notes">
            <a:extLst>
              <a:ext uri="{FF2B5EF4-FFF2-40B4-BE49-F238E27FC236}">
                <a16:creationId xmlns:a16="http://schemas.microsoft.com/office/drawing/2014/main" id="{075B4C04-51D9-C713-32D7-9EE7AA927AB2}"/>
              </a:ext>
            </a:extLst>
          </p:cNvPr>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19" name="Google Shape;219;p10:notes">
            <a:extLst>
              <a:ext uri="{FF2B5EF4-FFF2-40B4-BE49-F238E27FC236}">
                <a16:creationId xmlns:a16="http://schemas.microsoft.com/office/drawing/2014/main" id="{0F564C17-8F08-3141-5B53-0F18517D222D}"/>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79125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95" name="Google Shape;95;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8" name="Google Shape;108;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9" name="Google Shape;109;p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2" name="Google Shape;122;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3" name="Google Shape;123;p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6b7de406ca_0_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6" name="Google Shape;136;g6b7de406ca_0_2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7" name="Google Shape;137;g6b7de406ca_0_2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0" name="Google Shape;150;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1" name="Google Shape;151;p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4" name="Google Shape;164;p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5" name="Google Shape;165;p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8" name="Google Shape;178;p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9" name="Google Shape;179;p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79039fc37e_0_2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3" name="Google Shape;193;g79039fc37e_0_2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4" name="Google Shape;194;g79039fc37e_0_2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7" name="Google Shape;17;p2"/>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8" name="Google Shape;18;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200" b="0" i="0" u="none" strike="noStrike" cap="none">
                <a:solidFill>
                  <a:srgbClr val="888888"/>
                </a:solidFill>
                <a:latin typeface="Calibri"/>
                <a:ea typeface="Calibri"/>
                <a:cs typeface="Calibri"/>
                <a:sym typeface="Calibri"/>
              </a:defRPr>
            </a:lvl1pPr>
            <a:lvl2pPr marL="0" marR="0" lvl="1" indent="0" algn="r">
              <a:spcBef>
                <a:spcPts val="0"/>
              </a:spcBef>
              <a:spcAft>
                <a:spcPts val="0"/>
              </a:spcAft>
              <a:buNone/>
              <a:defRPr sz="1200" b="0" i="0" u="none" strike="noStrike" cap="none">
                <a:solidFill>
                  <a:srgbClr val="888888"/>
                </a:solidFill>
                <a:latin typeface="Calibri"/>
                <a:ea typeface="Calibri"/>
                <a:cs typeface="Calibri"/>
                <a:sym typeface="Calibri"/>
              </a:defRPr>
            </a:lvl2pPr>
            <a:lvl3pPr marL="0" marR="0" lvl="2" indent="0" algn="r">
              <a:spcBef>
                <a:spcPts val="0"/>
              </a:spcBef>
              <a:spcAft>
                <a:spcPts val="0"/>
              </a:spcAft>
              <a:buNone/>
              <a:defRPr sz="1200" b="0" i="0" u="none" strike="noStrike" cap="none">
                <a:solidFill>
                  <a:srgbClr val="888888"/>
                </a:solidFill>
                <a:latin typeface="Calibri"/>
                <a:ea typeface="Calibri"/>
                <a:cs typeface="Calibri"/>
                <a:sym typeface="Calibri"/>
              </a:defRPr>
            </a:lvl3pPr>
            <a:lvl4pPr marL="0" marR="0" lvl="3" indent="0" algn="r">
              <a:spcBef>
                <a:spcPts val="0"/>
              </a:spcBef>
              <a:spcAft>
                <a:spcPts val="0"/>
              </a:spcAft>
              <a:buNone/>
              <a:defRPr sz="1200" b="0" i="0" u="none" strike="noStrike" cap="none">
                <a:solidFill>
                  <a:srgbClr val="888888"/>
                </a:solidFill>
                <a:latin typeface="Calibri"/>
                <a:ea typeface="Calibri"/>
                <a:cs typeface="Calibri"/>
                <a:sym typeface="Calibri"/>
              </a:defRPr>
            </a:lvl4pPr>
            <a:lvl5pPr marL="0" marR="0" lvl="4" indent="0" algn="r">
              <a:spcBef>
                <a:spcPts val="0"/>
              </a:spcBef>
              <a:spcAft>
                <a:spcPts val="0"/>
              </a:spcAft>
              <a:buNone/>
              <a:defRPr sz="1200" b="0" i="0" u="none" strike="noStrike" cap="none">
                <a:solidFill>
                  <a:srgbClr val="888888"/>
                </a:solidFill>
                <a:latin typeface="Calibri"/>
                <a:ea typeface="Calibri"/>
                <a:cs typeface="Calibri"/>
                <a:sym typeface="Calibri"/>
              </a:defRPr>
            </a:lvl5pPr>
            <a:lvl6pPr marL="0" marR="0" lvl="5" indent="0" algn="r">
              <a:spcBef>
                <a:spcPts val="0"/>
              </a:spcBef>
              <a:spcAft>
                <a:spcPts val="0"/>
              </a:spcAft>
              <a:buNone/>
              <a:defRPr sz="1200" b="0" i="0" u="none" strike="noStrike" cap="none">
                <a:solidFill>
                  <a:srgbClr val="888888"/>
                </a:solidFill>
                <a:latin typeface="Calibri"/>
                <a:ea typeface="Calibri"/>
                <a:cs typeface="Calibri"/>
                <a:sym typeface="Calibri"/>
              </a:defRPr>
            </a:lvl6pPr>
            <a:lvl7pPr marL="0" marR="0" lvl="6" indent="0" algn="r">
              <a:spcBef>
                <a:spcPts val="0"/>
              </a:spcBef>
              <a:spcAft>
                <a:spcPts val="0"/>
              </a:spcAft>
              <a:buNone/>
              <a:defRPr sz="1200" b="0" i="0" u="none" strike="noStrike" cap="none">
                <a:solidFill>
                  <a:srgbClr val="888888"/>
                </a:solidFill>
                <a:latin typeface="Calibri"/>
                <a:ea typeface="Calibri"/>
                <a:cs typeface="Calibri"/>
                <a:sym typeface="Calibri"/>
              </a:defRPr>
            </a:lvl7pPr>
            <a:lvl8pPr marL="0" marR="0" lvl="7" indent="0" algn="r">
              <a:spcBef>
                <a:spcPts val="0"/>
              </a:spcBef>
              <a:spcAft>
                <a:spcPts val="0"/>
              </a:spcAft>
              <a:buNone/>
              <a:defRPr sz="1200" b="0" i="0" u="none" strike="noStrike" cap="none">
                <a:solidFill>
                  <a:srgbClr val="888888"/>
                </a:solidFill>
                <a:latin typeface="Calibri"/>
                <a:ea typeface="Calibri"/>
                <a:cs typeface="Calibri"/>
                <a:sym typeface="Calibri"/>
              </a:defRPr>
            </a:lvl8pPr>
            <a:lvl9pPr marL="0" marR="0" lvl="8" indent="0" algn="r">
              <a:spcBef>
                <a:spcPts val="0"/>
              </a:spcBef>
              <a:spcAft>
                <a:spcPts val="0"/>
              </a:spcAft>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74" name="Google Shape;74;p11"/>
          <p:cNvSpPr txBox="1">
            <a:spLocks noGrp="1"/>
          </p:cNvSpPr>
          <p:nvPr>
            <p:ph type="body" idx="1"/>
          </p:nvPr>
        </p:nvSpPr>
        <p:spPr>
          <a:xfrm rot="5400000">
            <a:off x="2309018" y="-251619"/>
            <a:ext cx="4525963" cy="82296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5" name="Google Shape;75;p1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200">
                <a:solidFill>
                  <a:srgbClr val="888888"/>
                </a:solidFill>
                <a:latin typeface="Calibri"/>
                <a:ea typeface="Calibri"/>
                <a:cs typeface="Calibri"/>
                <a:sym typeface="Calibri"/>
              </a:defRPr>
            </a:lvl1pPr>
            <a:lvl2pPr marL="0" marR="0" lvl="1" indent="0" algn="r">
              <a:spcBef>
                <a:spcPts val="0"/>
              </a:spcBef>
              <a:spcAft>
                <a:spcPts val="0"/>
              </a:spcAft>
              <a:buNone/>
              <a:defRPr sz="1200">
                <a:solidFill>
                  <a:srgbClr val="888888"/>
                </a:solidFill>
                <a:latin typeface="Calibri"/>
                <a:ea typeface="Calibri"/>
                <a:cs typeface="Calibri"/>
                <a:sym typeface="Calibri"/>
              </a:defRPr>
            </a:lvl2pPr>
            <a:lvl3pPr marL="0" marR="0" lvl="2" indent="0" algn="r">
              <a:spcBef>
                <a:spcPts val="0"/>
              </a:spcBef>
              <a:spcAft>
                <a:spcPts val="0"/>
              </a:spcAft>
              <a:buNone/>
              <a:defRPr sz="1200">
                <a:solidFill>
                  <a:srgbClr val="888888"/>
                </a:solidFill>
                <a:latin typeface="Calibri"/>
                <a:ea typeface="Calibri"/>
                <a:cs typeface="Calibri"/>
                <a:sym typeface="Calibri"/>
              </a:defRPr>
            </a:lvl3pPr>
            <a:lvl4pPr marL="0" marR="0" lvl="3" indent="0" algn="r">
              <a:spcBef>
                <a:spcPts val="0"/>
              </a:spcBef>
              <a:spcAft>
                <a:spcPts val="0"/>
              </a:spcAft>
              <a:buNone/>
              <a:defRPr sz="1200">
                <a:solidFill>
                  <a:srgbClr val="888888"/>
                </a:solidFill>
                <a:latin typeface="Calibri"/>
                <a:ea typeface="Calibri"/>
                <a:cs typeface="Calibri"/>
                <a:sym typeface="Calibri"/>
              </a:defRPr>
            </a:lvl4pPr>
            <a:lvl5pPr marL="0" marR="0" lvl="4" indent="0" algn="r">
              <a:spcBef>
                <a:spcPts val="0"/>
              </a:spcBef>
              <a:spcAft>
                <a:spcPts val="0"/>
              </a:spcAft>
              <a:buNone/>
              <a:defRPr sz="1200">
                <a:solidFill>
                  <a:srgbClr val="888888"/>
                </a:solidFill>
                <a:latin typeface="Calibri"/>
                <a:ea typeface="Calibri"/>
                <a:cs typeface="Calibri"/>
                <a:sym typeface="Calibri"/>
              </a:defRPr>
            </a:lvl5pPr>
            <a:lvl6pPr marL="0" marR="0" lvl="5" indent="0" algn="r">
              <a:spcBef>
                <a:spcPts val="0"/>
              </a:spcBef>
              <a:spcAft>
                <a:spcPts val="0"/>
              </a:spcAft>
              <a:buNone/>
              <a:defRPr sz="1200">
                <a:solidFill>
                  <a:srgbClr val="888888"/>
                </a:solidFill>
                <a:latin typeface="Calibri"/>
                <a:ea typeface="Calibri"/>
                <a:cs typeface="Calibri"/>
                <a:sym typeface="Calibri"/>
              </a:defRPr>
            </a:lvl6pPr>
            <a:lvl7pPr marL="0" marR="0" lvl="6" indent="0" algn="r">
              <a:spcBef>
                <a:spcPts val="0"/>
              </a:spcBef>
              <a:spcAft>
                <a:spcPts val="0"/>
              </a:spcAft>
              <a:buNone/>
              <a:defRPr sz="1200">
                <a:solidFill>
                  <a:srgbClr val="888888"/>
                </a:solidFill>
                <a:latin typeface="Calibri"/>
                <a:ea typeface="Calibri"/>
                <a:cs typeface="Calibri"/>
                <a:sym typeface="Calibri"/>
              </a:defRPr>
            </a:lvl7pPr>
            <a:lvl8pPr marL="0" marR="0" lvl="7" indent="0" algn="r">
              <a:spcBef>
                <a:spcPts val="0"/>
              </a:spcBef>
              <a:spcAft>
                <a:spcPts val="0"/>
              </a:spcAft>
              <a:buNone/>
              <a:defRPr sz="1200">
                <a:solidFill>
                  <a:srgbClr val="888888"/>
                </a:solidFill>
                <a:latin typeface="Calibri"/>
                <a:ea typeface="Calibri"/>
                <a:cs typeface="Calibri"/>
                <a:sym typeface="Calibri"/>
              </a:defRPr>
            </a:lvl8pPr>
            <a:lvl9pPr marL="0" marR="0" lvl="8" indent="0" algn="r">
              <a:spcBef>
                <a:spcPts val="0"/>
              </a:spcBef>
              <a:spcAft>
                <a:spcPts val="0"/>
              </a:spcAft>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4732337" y="2171700"/>
            <a:ext cx="5851525" cy="20574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80" name="Google Shape;80;p12"/>
          <p:cNvSpPr txBox="1">
            <a:spLocks noGrp="1"/>
          </p:cNvSpPr>
          <p:nvPr>
            <p:ph type="body" idx="1"/>
          </p:nvPr>
        </p:nvSpPr>
        <p:spPr>
          <a:xfrm rot="5400000">
            <a:off x="541338" y="190501"/>
            <a:ext cx="5851525" cy="60198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1" name="Google Shape;81;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200">
                <a:solidFill>
                  <a:srgbClr val="888888"/>
                </a:solidFill>
                <a:latin typeface="Calibri"/>
                <a:ea typeface="Calibri"/>
                <a:cs typeface="Calibri"/>
                <a:sym typeface="Calibri"/>
              </a:defRPr>
            </a:lvl1pPr>
            <a:lvl2pPr marL="0" marR="0" lvl="1" indent="0" algn="r">
              <a:spcBef>
                <a:spcPts val="0"/>
              </a:spcBef>
              <a:spcAft>
                <a:spcPts val="0"/>
              </a:spcAft>
              <a:buNone/>
              <a:defRPr sz="1200">
                <a:solidFill>
                  <a:srgbClr val="888888"/>
                </a:solidFill>
                <a:latin typeface="Calibri"/>
                <a:ea typeface="Calibri"/>
                <a:cs typeface="Calibri"/>
                <a:sym typeface="Calibri"/>
              </a:defRPr>
            </a:lvl2pPr>
            <a:lvl3pPr marL="0" marR="0" lvl="2" indent="0" algn="r">
              <a:spcBef>
                <a:spcPts val="0"/>
              </a:spcBef>
              <a:spcAft>
                <a:spcPts val="0"/>
              </a:spcAft>
              <a:buNone/>
              <a:defRPr sz="1200">
                <a:solidFill>
                  <a:srgbClr val="888888"/>
                </a:solidFill>
                <a:latin typeface="Calibri"/>
                <a:ea typeface="Calibri"/>
                <a:cs typeface="Calibri"/>
                <a:sym typeface="Calibri"/>
              </a:defRPr>
            </a:lvl3pPr>
            <a:lvl4pPr marL="0" marR="0" lvl="3" indent="0" algn="r">
              <a:spcBef>
                <a:spcPts val="0"/>
              </a:spcBef>
              <a:spcAft>
                <a:spcPts val="0"/>
              </a:spcAft>
              <a:buNone/>
              <a:defRPr sz="1200">
                <a:solidFill>
                  <a:srgbClr val="888888"/>
                </a:solidFill>
                <a:latin typeface="Calibri"/>
                <a:ea typeface="Calibri"/>
                <a:cs typeface="Calibri"/>
                <a:sym typeface="Calibri"/>
              </a:defRPr>
            </a:lvl4pPr>
            <a:lvl5pPr marL="0" marR="0" lvl="4" indent="0" algn="r">
              <a:spcBef>
                <a:spcPts val="0"/>
              </a:spcBef>
              <a:spcAft>
                <a:spcPts val="0"/>
              </a:spcAft>
              <a:buNone/>
              <a:defRPr sz="1200">
                <a:solidFill>
                  <a:srgbClr val="888888"/>
                </a:solidFill>
                <a:latin typeface="Calibri"/>
                <a:ea typeface="Calibri"/>
                <a:cs typeface="Calibri"/>
                <a:sym typeface="Calibri"/>
              </a:defRPr>
            </a:lvl5pPr>
            <a:lvl6pPr marL="0" marR="0" lvl="5" indent="0" algn="r">
              <a:spcBef>
                <a:spcPts val="0"/>
              </a:spcBef>
              <a:spcAft>
                <a:spcPts val="0"/>
              </a:spcAft>
              <a:buNone/>
              <a:defRPr sz="1200">
                <a:solidFill>
                  <a:srgbClr val="888888"/>
                </a:solidFill>
                <a:latin typeface="Calibri"/>
                <a:ea typeface="Calibri"/>
                <a:cs typeface="Calibri"/>
                <a:sym typeface="Calibri"/>
              </a:defRPr>
            </a:lvl6pPr>
            <a:lvl7pPr marL="0" marR="0" lvl="6" indent="0" algn="r">
              <a:spcBef>
                <a:spcPts val="0"/>
              </a:spcBef>
              <a:spcAft>
                <a:spcPts val="0"/>
              </a:spcAft>
              <a:buNone/>
              <a:defRPr sz="1200">
                <a:solidFill>
                  <a:srgbClr val="888888"/>
                </a:solidFill>
                <a:latin typeface="Calibri"/>
                <a:ea typeface="Calibri"/>
                <a:cs typeface="Calibri"/>
                <a:sym typeface="Calibri"/>
              </a:defRPr>
            </a:lvl7pPr>
            <a:lvl8pPr marL="0" marR="0" lvl="7" indent="0" algn="r">
              <a:spcBef>
                <a:spcPts val="0"/>
              </a:spcBef>
              <a:spcAft>
                <a:spcPts val="0"/>
              </a:spcAft>
              <a:buNone/>
              <a:defRPr sz="1200">
                <a:solidFill>
                  <a:srgbClr val="888888"/>
                </a:solidFill>
                <a:latin typeface="Calibri"/>
                <a:ea typeface="Calibri"/>
                <a:cs typeface="Calibri"/>
                <a:sym typeface="Calibri"/>
              </a:defRPr>
            </a:lvl8pPr>
            <a:lvl9pPr marL="0" marR="0" lvl="8" indent="0" algn="r">
              <a:spcBef>
                <a:spcPts val="0"/>
              </a:spcBef>
              <a:spcAft>
                <a:spcPts val="0"/>
              </a:spcAft>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3" name="Google Shape;23;p3"/>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 name="Google Shape;24;p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200" b="0" i="0" u="none" strike="noStrike" cap="none">
                <a:solidFill>
                  <a:srgbClr val="888888"/>
                </a:solidFill>
                <a:latin typeface="Calibri"/>
                <a:ea typeface="Calibri"/>
                <a:cs typeface="Calibri"/>
                <a:sym typeface="Calibri"/>
              </a:defRPr>
            </a:lvl1pPr>
            <a:lvl2pPr marL="0" marR="0" lvl="1" indent="0" algn="r">
              <a:spcBef>
                <a:spcPts val="0"/>
              </a:spcBef>
              <a:spcAft>
                <a:spcPts val="0"/>
              </a:spcAft>
              <a:buNone/>
              <a:defRPr sz="1200" b="0" i="0" u="none" strike="noStrike" cap="none">
                <a:solidFill>
                  <a:srgbClr val="888888"/>
                </a:solidFill>
                <a:latin typeface="Calibri"/>
                <a:ea typeface="Calibri"/>
                <a:cs typeface="Calibri"/>
                <a:sym typeface="Calibri"/>
              </a:defRPr>
            </a:lvl2pPr>
            <a:lvl3pPr marL="0" marR="0" lvl="2" indent="0" algn="r">
              <a:spcBef>
                <a:spcPts val="0"/>
              </a:spcBef>
              <a:spcAft>
                <a:spcPts val="0"/>
              </a:spcAft>
              <a:buNone/>
              <a:defRPr sz="1200" b="0" i="0" u="none" strike="noStrike" cap="none">
                <a:solidFill>
                  <a:srgbClr val="888888"/>
                </a:solidFill>
                <a:latin typeface="Calibri"/>
                <a:ea typeface="Calibri"/>
                <a:cs typeface="Calibri"/>
                <a:sym typeface="Calibri"/>
              </a:defRPr>
            </a:lvl3pPr>
            <a:lvl4pPr marL="0" marR="0" lvl="3" indent="0" algn="r">
              <a:spcBef>
                <a:spcPts val="0"/>
              </a:spcBef>
              <a:spcAft>
                <a:spcPts val="0"/>
              </a:spcAft>
              <a:buNone/>
              <a:defRPr sz="1200" b="0" i="0" u="none" strike="noStrike" cap="none">
                <a:solidFill>
                  <a:srgbClr val="888888"/>
                </a:solidFill>
                <a:latin typeface="Calibri"/>
                <a:ea typeface="Calibri"/>
                <a:cs typeface="Calibri"/>
                <a:sym typeface="Calibri"/>
              </a:defRPr>
            </a:lvl4pPr>
            <a:lvl5pPr marL="0" marR="0" lvl="4" indent="0" algn="r">
              <a:spcBef>
                <a:spcPts val="0"/>
              </a:spcBef>
              <a:spcAft>
                <a:spcPts val="0"/>
              </a:spcAft>
              <a:buNone/>
              <a:defRPr sz="1200" b="0" i="0" u="none" strike="noStrike" cap="none">
                <a:solidFill>
                  <a:srgbClr val="888888"/>
                </a:solidFill>
                <a:latin typeface="Calibri"/>
                <a:ea typeface="Calibri"/>
                <a:cs typeface="Calibri"/>
                <a:sym typeface="Calibri"/>
              </a:defRPr>
            </a:lvl5pPr>
            <a:lvl6pPr marL="0" marR="0" lvl="5" indent="0" algn="r">
              <a:spcBef>
                <a:spcPts val="0"/>
              </a:spcBef>
              <a:spcAft>
                <a:spcPts val="0"/>
              </a:spcAft>
              <a:buNone/>
              <a:defRPr sz="1200" b="0" i="0" u="none" strike="noStrike" cap="none">
                <a:solidFill>
                  <a:srgbClr val="888888"/>
                </a:solidFill>
                <a:latin typeface="Calibri"/>
                <a:ea typeface="Calibri"/>
                <a:cs typeface="Calibri"/>
                <a:sym typeface="Calibri"/>
              </a:defRPr>
            </a:lvl6pPr>
            <a:lvl7pPr marL="0" marR="0" lvl="6" indent="0" algn="r">
              <a:spcBef>
                <a:spcPts val="0"/>
              </a:spcBef>
              <a:spcAft>
                <a:spcPts val="0"/>
              </a:spcAft>
              <a:buNone/>
              <a:defRPr sz="1200" b="0" i="0" u="none" strike="noStrike" cap="none">
                <a:solidFill>
                  <a:srgbClr val="888888"/>
                </a:solidFill>
                <a:latin typeface="Calibri"/>
                <a:ea typeface="Calibri"/>
                <a:cs typeface="Calibri"/>
                <a:sym typeface="Calibri"/>
              </a:defRPr>
            </a:lvl7pPr>
            <a:lvl8pPr marL="0" marR="0" lvl="7" indent="0" algn="r">
              <a:spcBef>
                <a:spcPts val="0"/>
              </a:spcBef>
              <a:spcAft>
                <a:spcPts val="0"/>
              </a:spcAft>
              <a:buNone/>
              <a:defRPr sz="1200" b="0" i="0" u="none" strike="noStrike" cap="none">
                <a:solidFill>
                  <a:srgbClr val="888888"/>
                </a:solidFill>
                <a:latin typeface="Calibri"/>
                <a:ea typeface="Calibri"/>
                <a:cs typeface="Calibri"/>
                <a:sym typeface="Calibri"/>
              </a:defRPr>
            </a:lvl8pPr>
            <a:lvl9pPr marL="0" marR="0" lvl="8" indent="0" algn="r">
              <a:spcBef>
                <a:spcPts val="0"/>
              </a:spcBef>
              <a:spcAft>
                <a:spcPts val="0"/>
              </a:spcAft>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sz="4000" b="1"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9" name="Google Shape;29;p4"/>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30" name="Google Shape;30;p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200">
                <a:solidFill>
                  <a:srgbClr val="888888"/>
                </a:solidFill>
                <a:latin typeface="Calibri"/>
                <a:ea typeface="Calibri"/>
                <a:cs typeface="Calibri"/>
                <a:sym typeface="Calibri"/>
              </a:defRPr>
            </a:lvl1pPr>
            <a:lvl2pPr marL="0" marR="0" lvl="1" indent="0" algn="r">
              <a:spcBef>
                <a:spcPts val="0"/>
              </a:spcBef>
              <a:spcAft>
                <a:spcPts val="0"/>
              </a:spcAft>
              <a:buNone/>
              <a:defRPr sz="1200">
                <a:solidFill>
                  <a:srgbClr val="888888"/>
                </a:solidFill>
                <a:latin typeface="Calibri"/>
                <a:ea typeface="Calibri"/>
                <a:cs typeface="Calibri"/>
                <a:sym typeface="Calibri"/>
              </a:defRPr>
            </a:lvl2pPr>
            <a:lvl3pPr marL="0" marR="0" lvl="2" indent="0" algn="r">
              <a:spcBef>
                <a:spcPts val="0"/>
              </a:spcBef>
              <a:spcAft>
                <a:spcPts val="0"/>
              </a:spcAft>
              <a:buNone/>
              <a:defRPr sz="1200">
                <a:solidFill>
                  <a:srgbClr val="888888"/>
                </a:solidFill>
                <a:latin typeface="Calibri"/>
                <a:ea typeface="Calibri"/>
                <a:cs typeface="Calibri"/>
                <a:sym typeface="Calibri"/>
              </a:defRPr>
            </a:lvl3pPr>
            <a:lvl4pPr marL="0" marR="0" lvl="3" indent="0" algn="r">
              <a:spcBef>
                <a:spcPts val="0"/>
              </a:spcBef>
              <a:spcAft>
                <a:spcPts val="0"/>
              </a:spcAft>
              <a:buNone/>
              <a:defRPr sz="1200">
                <a:solidFill>
                  <a:srgbClr val="888888"/>
                </a:solidFill>
                <a:latin typeface="Calibri"/>
                <a:ea typeface="Calibri"/>
                <a:cs typeface="Calibri"/>
                <a:sym typeface="Calibri"/>
              </a:defRPr>
            </a:lvl4pPr>
            <a:lvl5pPr marL="0" marR="0" lvl="4" indent="0" algn="r">
              <a:spcBef>
                <a:spcPts val="0"/>
              </a:spcBef>
              <a:spcAft>
                <a:spcPts val="0"/>
              </a:spcAft>
              <a:buNone/>
              <a:defRPr sz="1200">
                <a:solidFill>
                  <a:srgbClr val="888888"/>
                </a:solidFill>
                <a:latin typeface="Calibri"/>
                <a:ea typeface="Calibri"/>
                <a:cs typeface="Calibri"/>
                <a:sym typeface="Calibri"/>
              </a:defRPr>
            </a:lvl5pPr>
            <a:lvl6pPr marL="0" marR="0" lvl="5" indent="0" algn="r">
              <a:spcBef>
                <a:spcPts val="0"/>
              </a:spcBef>
              <a:spcAft>
                <a:spcPts val="0"/>
              </a:spcAft>
              <a:buNone/>
              <a:defRPr sz="1200">
                <a:solidFill>
                  <a:srgbClr val="888888"/>
                </a:solidFill>
                <a:latin typeface="Calibri"/>
                <a:ea typeface="Calibri"/>
                <a:cs typeface="Calibri"/>
                <a:sym typeface="Calibri"/>
              </a:defRPr>
            </a:lvl6pPr>
            <a:lvl7pPr marL="0" marR="0" lvl="6" indent="0" algn="r">
              <a:spcBef>
                <a:spcPts val="0"/>
              </a:spcBef>
              <a:spcAft>
                <a:spcPts val="0"/>
              </a:spcAft>
              <a:buNone/>
              <a:defRPr sz="1200">
                <a:solidFill>
                  <a:srgbClr val="888888"/>
                </a:solidFill>
                <a:latin typeface="Calibri"/>
                <a:ea typeface="Calibri"/>
                <a:cs typeface="Calibri"/>
                <a:sym typeface="Calibri"/>
              </a:defRPr>
            </a:lvl7pPr>
            <a:lvl8pPr marL="0" marR="0" lvl="7" indent="0" algn="r">
              <a:spcBef>
                <a:spcPts val="0"/>
              </a:spcBef>
              <a:spcAft>
                <a:spcPts val="0"/>
              </a:spcAft>
              <a:buNone/>
              <a:defRPr sz="1200">
                <a:solidFill>
                  <a:srgbClr val="888888"/>
                </a:solidFill>
                <a:latin typeface="Calibri"/>
                <a:ea typeface="Calibri"/>
                <a:cs typeface="Calibri"/>
                <a:sym typeface="Calibri"/>
              </a:defRPr>
            </a:lvl8pPr>
            <a:lvl9pPr marL="0" marR="0" lvl="8" indent="0" algn="r">
              <a:spcBef>
                <a:spcPts val="0"/>
              </a:spcBef>
              <a:spcAft>
                <a:spcPts val="0"/>
              </a:spcAft>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5" name="Google Shape;35;p5"/>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6" name="Google Shape;36;p5"/>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7" name="Google Shape;37;p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200">
                <a:solidFill>
                  <a:srgbClr val="888888"/>
                </a:solidFill>
                <a:latin typeface="Calibri"/>
                <a:ea typeface="Calibri"/>
                <a:cs typeface="Calibri"/>
                <a:sym typeface="Calibri"/>
              </a:defRPr>
            </a:lvl1pPr>
            <a:lvl2pPr marL="0" marR="0" lvl="1" indent="0" algn="r">
              <a:spcBef>
                <a:spcPts val="0"/>
              </a:spcBef>
              <a:spcAft>
                <a:spcPts val="0"/>
              </a:spcAft>
              <a:buNone/>
              <a:defRPr sz="1200">
                <a:solidFill>
                  <a:srgbClr val="888888"/>
                </a:solidFill>
                <a:latin typeface="Calibri"/>
                <a:ea typeface="Calibri"/>
                <a:cs typeface="Calibri"/>
                <a:sym typeface="Calibri"/>
              </a:defRPr>
            </a:lvl2pPr>
            <a:lvl3pPr marL="0" marR="0" lvl="2" indent="0" algn="r">
              <a:spcBef>
                <a:spcPts val="0"/>
              </a:spcBef>
              <a:spcAft>
                <a:spcPts val="0"/>
              </a:spcAft>
              <a:buNone/>
              <a:defRPr sz="1200">
                <a:solidFill>
                  <a:srgbClr val="888888"/>
                </a:solidFill>
                <a:latin typeface="Calibri"/>
                <a:ea typeface="Calibri"/>
                <a:cs typeface="Calibri"/>
                <a:sym typeface="Calibri"/>
              </a:defRPr>
            </a:lvl3pPr>
            <a:lvl4pPr marL="0" marR="0" lvl="3" indent="0" algn="r">
              <a:spcBef>
                <a:spcPts val="0"/>
              </a:spcBef>
              <a:spcAft>
                <a:spcPts val="0"/>
              </a:spcAft>
              <a:buNone/>
              <a:defRPr sz="1200">
                <a:solidFill>
                  <a:srgbClr val="888888"/>
                </a:solidFill>
                <a:latin typeface="Calibri"/>
                <a:ea typeface="Calibri"/>
                <a:cs typeface="Calibri"/>
                <a:sym typeface="Calibri"/>
              </a:defRPr>
            </a:lvl4pPr>
            <a:lvl5pPr marL="0" marR="0" lvl="4" indent="0" algn="r">
              <a:spcBef>
                <a:spcPts val="0"/>
              </a:spcBef>
              <a:spcAft>
                <a:spcPts val="0"/>
              </a:spcAft>
              <a:buNone/>
              <a:defRPr sz="1200">
                <a:solidFill>
                  <a:srgbClr val="888888"/>
                </a:solidFill>
                <a:latin typeface="Calibri"/>
                <a:ea typeface="Calibri"/>
                <a:cs typeface="Calibri"/>
                <a:sym typeface="Calibri"/>
              </a:defRPr>
            </a:lvl5pPr>
            <a:lvl6pPr marL="0" marR="0" lvl="5" indent="0" algn="r">
              <a:spcBef>
                <a:spcPts val="0"/>
              </a:spcBef>
              <a:spcAft>
                <a:spcPts val="0"/>
              </a:spcAft>
              <a:buNone/>
              <a:defRPr sz="1200">
                <a:solidFill>
                  <a:srgbClr val="888888"/>
                </a:solidFill>
                <a:latin typeface="Calibri"/>
                <a:ea typeface="Calibri"/>
                <a:cs typeface="Calibri"/>
                <a:sym typeface="Calibri"/>
              </a:defRPr>
            </a:lvl6pPr>
            <a:lvl7pPr marL="0" marR="0" lvl="6" indent="0" algn="r">
              <a:spcBef>
                <a:spcPts val="0"/>
              </a:spcBef>
              <a:spcAft>
                <a:spcPts val="0"/>
              </a:spcAft>
              <a:buNone/>
              <a:defRPr sz="1200">
                <a:solidFill>
                  <a:srgbClr val="888888"/>
                </a:solidFill>
                <a:latin typeface="Calibri"/>
                <a:ea typeface="Calibri"/>
                <a:cs typeface="Calibri"/>
                <a:sym typeface="Calibri"/>
              </a:defRPr>
            </a:lvl7pPr>
            <a:lvl8pPr marL="0" marR="0" lvl="7" indent="0" algn="r">
              <a:spcBef>
                <a:spcPts val="0"/>
              </a:spcBef>
              <a:spcAft>
                <a:spcPts val="0"/>
              </a:spcAft>
              <a:buNone/>
              <a:defRPr sz="1200">
                <a:solidFill>
                  <a:srgbClr val="888888"/>
                </a:solidFill>
                <a:latin typeface="Calibri"/>
                <a:ea typeface="Calibri"/>
                <a:cs typeface="Calibri"/>
                <a:sym typeface="Calibri"/>
              </a:defRPr>
            </a:lvl8pPr>
            <a:lvl9pPr marL="0" marR="0" lvl="8" indent="0" algn="r">
              <a:spcBef>
                <a:spcPts val="0"/>
              </a:spcBef>
              <a:spcAft>
                <a:spcPts val="0"/>
              </a:spcAft>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42" name="Google Shape;42;p6"/>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3" name="Google Shape;43;p6"/>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4" name="Google Shape;44;p6"/>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5" name="Google Shape;45;p6"/>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6" name="Google Shape;46;p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200">
                <a:solidFill>
                  <a:srgbClr val="888888"/>
                </a:solidFill>
                <a:latin typeface="Calibri"/>
                <a:ea typeface="Calibri"/>
                <a:cs typeface="Calibri"/>
                <a:sym typeface="Calibri"/>
              </a:defRPr>
            </a:lvl1pPr>
            <a:lvl2pPr marL="0" marR="0" lvl="1" indent="0" algn="r">
              <a:spcBef>
                <a:spcPts val="0"/>
              </a:spcBef>
              <a:spcAft>
                <a:spcPts val="0"/>
              </a:spcAft>
              <a:buNone/>
              <a:defRPr sz="1200">
                <a:solidFill>
                  <a:srgbClr val="888888"/>
                </a:solidFill>
                <a:latin typeface="Calibri"/>
                <a:ea typeface="Calibri"/>
                <a:cs typeface="Calibri"/>
                <a:sym typeface="Calibri"/>
              </a:defRPr>
            </a:lvl2pPr>
            <a:lvl3pPr marL="0" marR="0" lvl="2" indent="0" algn="r">
              <a:spcBef>
                <a:spcPts val="0"/>
              </a:spcBef>
              <a:spcAft>
                <a:spcPts val="0"/>
              </a:spcAft>
              <a:buNone/>
              <a:defRPr sz="1200">
                <a:solidFill>
                  <a:srgbClr val="888888"/>
                </a:solidFill>
                <a:latin typeface="Calibri"/>
                <a:ea typeface="Calibri"/>
                <a:cs typeface="Calibri"/>
                <a:sym typeface="Calibri"/>
              </a:defRPr>
            </a:lvl3pPr>
            <a:lvl4pPr marL="0" marR="0" lvl="3" indent="0" algn="r">
              <a:spcBef>
                <a:spcPts val="0"/>
              </a:spcBef>
              <a:spcAft>
                <a:spcPts val="0"/>
              </a:spcAft>
              <a:buNone/>
              <a:defRPr sz="1200">
                <a:solidFill>
                  <a:srgbClr val="888888"/>
                </a:solidFill>
                <a:latin typeface="Calibri"/>
                <a:ea typeface="Calibri"/>
                <a:cs typeface="Calibri"/>
                <a:sym typeface="Calibri"/>
              </a:defRPr>
            </a:lvl4pPr>
            <a:lvl5pPr marL="0" marR="0" lvl="4" indent="0" algn="r">
              <a:spcBef>
                <a:spcPts val="0"/>
              </a:spcBef>
              <a:spcAft>
                <a:spcPts val="0"/>
              </a:spcAft>
              <a:buNone/>
              <a:defRPr sz="1200">
                <a:solidFill>
                  <a:srgbClr val="888888"/>
                </a:solidFill>
                <a:latin typeface="Calibri"/>
                <a:ea typeface="Calibri"/>
                <a:cs typeface="Calibri"/>
                <a:sym typeface="Calibri"/>
              </a:defRPr>
            </a:lvl5pPr>
            <a:lvl6pPr marL="0" marR="0" lvl="5" indent="0" algn="r">
              <a:spcBef>
                <a:spcPts val="0"/>
              </a:spcBef>
              <a:spcAft>
                <a:spcPts val="0"/>
              </a:spcAft>
              <a:buNone/>
              <a:defRPr sz="1200">
                <a:solidFill>
                  <a:srgbClr val="888888"/>
                </a:solidFill>
                <a:latin typeface="Calibri"/>
                <a:ea typeface="Calibri"/>
                <a:cs typeface="Calibri"/>
                <a:sym typeface="Calibri"/>
              </a:defRPr>
            </a:lvl6pPr>
            <a:lvl7pPr marL="0" marR="0" lvl="6" indent="0" algn="r">
              <a:spcBef>
                <a:spcPts val="0"/>
              </a:spcBef>
              <a:spcAft>
                <a:spcPts val="0"/>
              </a:spcAft>
              <a:buNone/>
              <a:defRPr sz="1200">
                <a:solidFill>
                  <a:srgbClr val="888888"/>
                </a:solidFill>
                <a:latin typeface="Calibri"/>
                <a:ea typeface="Calibri"/>
                <a:cs typeface="Calibri"/>
                <a:sym typeface="Calibri"/>
              </a:defRPr>
            </a:lvl7pPr>
            <a:lvl8pPr marL="0" marR="0" lvl="7" indent="0" algn="r">
              <a:spcBef>
                <a:spcPts val="0"/>
              </a:spcBef>
              <a:spcAft>
                <a:spcPts val="0"/>
              </a:spcAft>
              <a:buNone/>
              <a:defRPr sz="1200">
                <a:solidFill>
                  <a:srgbClr val="888888"/>
                </a:solidFill>
                <a:latin typeface="Calibri"/>
                <a:ea typeface="Calibri"/>
                <a:cs typeface="Calibri"/>
                <a:sym typeface="Calibri"/>
              </a:defRPr>
            </a:lvl8pPr>
            <a:lvl9pPr marL="0" marR="0" lvl="8" indent="0" algn="r">
              <a:spcBef>
                <a:spcPts val="0"/>
              </a:spcBef>
              <a:spcAft>
                <a:spcPts val="0"/>
              </a:spcAft>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51" name="Google Shape;51;p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200">
                <a:solidFill>
                  <a:srgbClr val="888888"/>
                </a:solidFill>
                <a:latin typeface="Calibri"/>
                <a:ea typeface="Calibri"/>
                <a:cs typeface="Calibri"/>
                <a:sym typeface="Calibri"/>
              </a:defRPr>
            </a:lvl1pPr>
            <a:lvl2pPr marL="0" marR="0" lvl="1" indent="0" algn="r">
              <a:spcBef>
                <a:spcPts val="0"/>
              </a:spcBef>
              <a:spcAft>
                <a:spcPts val="0"/>
              </a:spcAft>
              <a:buNone/>
              <a:defRPr sz="1200">
                <a:solidFill>
                  <a:srgbClr val="888888"/>
                </a:solidFill>
                <a:latin typeface="Calibri"/>
                <a:ea typeface="Calibri"/>
                <a:cs typeface="Calibri"/>
                <a:sym typeface="Calibri"/>
              </a:defRPr>
            </a:lvl2pPr>
            <a:lvl3pPr marL="0" marR="0" lvl="2" indent="0" algn="r">
              <a:spcBef>
                <a:spcPts val="0"/>
              </a:spcBef>
              <a:spcAft>
                <a:spcPts val="0"/>
              </a:spcAft>
              <a:buNone/>
              <a:defRPr sz="1200">
                <a:solidFill>
                  <a:srgbClr val="888888"/>
                </a:solidFill>
                <a:latin typeface="Calibri"/>
                <a:ea typeface="Calibri"/>
                <a:cs typeface="Calibri"/>
                <a:sym typeface="Calibri"/>
              </a:defRPr>
            </a:lvl3pPr>
            <a:lvl4pPr marL="0" marR="0" lvl="3" indent="0" algn="r">
              <a:spcBef>
                <a:spcPts val="0"/>
              </a:spcBef>
              <a:spcAft>
                <a:spcPts val="0"/>
              </a:spcAft>
              <a:buNone/>
              <a:defRPr sz="1200">
                <a:solidFill>
                  <a:srgbClr val="888888"/>
                </a:solidFill>
                <a:latin typeface="Calibri"/>
                <a:ea typeface="Calibri"/>
                <a:cs typeface="Calibri"/>
                <a:sym typeface="Calibri"/>
              </a:defRPr>
            </a:lvl4pPr>
            <a:lvl5pPr marL="0" marR="0" lvl="4" indent="0" algn="r">
              <a:spcBef>
                <a:spcPts val="0"/>
              </a:spcBef>
              <a:spcAft>
                <a:spcPts val="0"/>
              </a:spcAft>
              <a:buNone/>
              <a:defRPr sz="1200">
                <a:solidFill>
                  <a:srgbClr val="888888"/>
                </a:solidFill>
                <a:latin typeface="Calibri"/>
                <a:ea typeface="Calibri"/>
                <a:cs typeface="Calibri"/>
                <a:sym typeface="Calibri"/>
              </a:defRPr>
            </a:lvl5pPr>
            <a:lvl6pPr marL="0" marR="0" lvl="5" indent="0" algn="r">
              <a:spcBef>
                <a:spcPts val="0"/>
              </a:spcBef>
              <a:spcAft>
                <a:spcPts val="0"/>
              </a:spcAft>
              <a:buNone/>
              <a:defRPr sz="1200">
                <a:solidFill>
                  <a:srgbClr val="888888"/>
                </a:solidFill>
                <a:latin typeface="Calibri"/>
                <a:ea typeface="Calibri"/>
                <a:cs typeface="Calibri"/>
                <a:sym typeface="Calibri"/>
              </a:defRPr>
            </a:lvl6pPr>
            <a:lvl7pPr marL="0" marR="0" lvl="6" indent="0" algn="r">
              <a:spcBef>
                <a:spcPts val="0"/>
              </a:spcBef>
              <a:spcAft>
                <a:spcPts val="0"/>
              </a:spcAft>
              <a:buNone/>
              <a:defRPr sz="1200">
                <a:solidFill>
                  <a:srgbClr val="888888"/>
                </a:solidFill>
                <a:latin typeface="Calibri"/>
                <a:ea typeface="Calibri"/>
                <a:cs typeface="Calibri"/>
                <a:sym typeface="Calibri"/>
              </a:defRPr>
            </a:lvl7pPr>
            <a:lvl8pPr marL="0" marR="0" lvl="7" indent="0" algn="r">
              <a:spcBef>
                <a:spcPts val="0"/>
              </a:spcBef>
              <a:spcAft>
                <a:spcPts val="0"/>
              </a:spcAft>
              <a:buNone/>
              <a:defRPr sz="1200">
                <a:solidFill>
                  <a:srgbClr val="888888"/>
                </a:solidFill>
                <a:latin typeface="Calibri"/>
                <a:ea typeface="Calibri"/>
                <a:cs typeface="Calibri"/>
                <a:sym typeface="Calibri"/>
              </a:defRPr>
            </a:lvl8pPr>
            <a:lvl9pPr marL="0" marR="0" lvl="8" indent="0" algn="r">
              <a:spcBef>
                <a:spcPts val="0"/>
              </a:spcBef>
              <a:spcAft>
                <a:spcPts val="0"/>
              </a:spcAft>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200">
                <a:solidFill>
                  <a:srgbClr val="888888"/>
                </a:solidFill>
                <a:latin typeface="Calibri"/>
                <a:ea typeface="Calibri"/>
                <a:cs typeface="Calibri"/>
                <a:sym typeface="Calibri"/>
              </a:defRPr>
            </a:lvl1pPr>
            <a:lvl2pPr marL="0" marR="0" lvl="1" indent="0" algn="r">
              <a:spcBef>
                <a:spcPts val="0"/>
              </a:spcBef>
              <a:spcAft>
                <a:spcPts val="0"/>
              </a:spcAft>
              <a:buNone/>
              <a:defRPr sz="1200">
                <a:solidFill>
                  <a:srgbClr val="888888"/>
                </a:solidFill>
                <a:latin typeface="Calibri"/>
                <a:ea typeface="Calibri"/>
                <a:cs typeface="Calibri"/>
                <a:sym typeface="Calibri"/>
              </a:defRPr>
            </a:lvl2pPr>
            <a:lvl3pPr marL="0" marR="0" lvl="2" indent="0" algn="r">
              <a:spcBef>
                <a:spcPts val="0"/>
              </a:spcBef>
              <a:spcAft>
                <a:spcPts val="0"/>
              </a:spcAft>
              <a:buNone/>
              <a:defRPr sz="1200">
                <a:solidFill>
                  <a:srgbClr val="888888"/>
                </a:solidFill>
                <a:latin typeface="Calibri"/>
                <a:ea typeface="Calibri"/>
                <a:cs typeface="Calibri"/>
                <a:sym typeface="Calibri"/>
              </a:defRPr>
            </a:lvl3pPr>
            <a:lvl4pPr marL="0" marR="0" lvl="3" indent="0" algn="r">
              <a:spcBef>
                <a:spcPts val="0"/>
              </a:spcBef>
              <a:spcAft>
                <a:spcPts val="0"/>
              </a:spcAft>
              <a:buNone/>
              <a:defRPr sz="1200">
                <a:solidFill>
                  <a:srgbClr val="888888"/>
                </a:solidFill>
                <a:latin typeface="Calibri"/>
                <a:ea typeface="Calibri"/>
                <a:cs typeface="Calibri"/>
                <a:sym typeface="Calibri"/>
              </a:defRPr>
            </a:lvl4pPr>
            <a:lvl5pPr marL="0" marR="0" lvl="4" indent="0" algn="r">
              <a:spcBef>
                <a:spcPts val="0"/>
              </a:spcBef>
              <a:spcAft>
                <a:spcPts val="0"/>
              </a:spcAft>
              <a:buNone/>
              <a:defRPr sz="1200">
                <a:solidFill>
                  <a:srgbClr val="888888"/>
                </a:solidFill>
                <a:latin typeface="Calibri"/>
                <a:ea typeface="Calibri"/>
                <a:cs typeface="Calibri"/>
                <a:sym typeface="Calibri"/>
              </a:defRPr>
            </a:lvl5pPr>
            <a:lvl6pPr marL="0" marR="0" lvl="5" indent="0" algn="r">
              <a:spcBef>
                <a:spcPts val="0"/>
              </a:spcBef>
              <a:spcAft>
                <a:spcPts val="0"/>
              </a:spcAft>
              <a:buNone/>
              <a:defRPr sz="1200">
                <a:solidFill>
                  <a:srgbClr val="888888"/>
                </a:solidFill>
                <a:latin typeface="Calibri"/>
                <a:ea typeface="Calibri"/>
                <a:cs typeface="Calibri"/>
                <a:sym typeface="Calibri"/>
              </a:defRPr>
            </a:lvl6pPr>
            <a:lvl7pPr marL="0" marR="0" lvl="6" indent="0" algn="r">
              <a:spcBef>
                <a:spcPts val="0"/>
              </a:spcBef>
              <a:spcAft>
                <a:spcPts val="0"/>
              </a:spcAft>
              <a:buNone/>
              <a:defRPr sz="1200">
                <a:solidFill>
                  <a:srgbClr val="888888"/>
                </a:solidFill>
                <a:latin typeface="Calibri"/>
                <a:ea typeface="Calibri"/>
                <a:cs typeface="Calibri"/>
                <a:sym typeface="Calibri"/>
              </a:defRPr>
            </a:lvl7pPr>
            <a:lvl8pPr marL="0" marR="0" lvl="7" indent="0" algn="r">
              <a:spcBef>
                <a:spcPts val="0"/>
              </a:spcBef>
              <a:spcAft>
                <a:spcPts val="0"/>
              </a:spcAft>
              <a:buNone/>
              <a:defRPr sz="1200">
                <a:solidFill>
                  <a:srgbClr val="888888"/>
                </a:solidFill>
                <a:latin typeface="Calibri"/>
                <a:ea typeface="Calibri"/>
                <a:cs typeface="Calibri"/>
                <a:sym typeface="Calibri"/>
              </a:defRPr>
            </a:lvl8pPr>
            <a:lvl9pPr marL="0" marR="0" lvl="8" indent="0" algn="r">
              <a:spcBef>
                <a:spcPts val="0"/>
              </a:spcBef>
              <a:spcAft>
                <a:spcPts val="0"/>
              </a:spcAft>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60" name="Google Shape;60;p9"/>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61" name="Google Shape;61;p9"/>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2" name="Google Shape;62;p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200">
                <a:solidFill>
                  <a:srgbClr val="888888"/>
                </a:solidFill>
                <a:latin typeface="Calibri"/>
                <a:ea typeface="Calibri"/>
                <a:cs typeface="Calibri"/>
                <a:sym typeface="Calibri"/>
              </a:defRPr>
            </a:lvl1pPr>
            <a:lvl2pPr marL="0" marR="0" lvl="1" indent="0" algn="r">
              <a:spcBef>
                <a:spcPts val="0"/>
              </a:spcBef>
              <a:spcAft>
                <a:spcPts val="0"/>
              </a:spcAft>
              <a:buNone/>
              <a:defRPr sz="1200">
                <a:solidFill>
                  <a:srgbClr val="888888"/>
                </a:solidFill>
                <a:latin typeface="Calibri"/>
                <a:ea typeface="Calibri"/>
                <a:cs typeface="Calibri"/>
                <a:sym typeface="Calibri"/>
              </a:defRPr>
            </a:lvl2pPr>
            <a:lvl3pPr marL="0" marR="0" lvl="2" indent="0" algn="r">
              <a:spcBef>
                <a:spcPts val="0"/>
              </a:spcBef>
              <a:spcAft>
                <a:spcPts val="0"/>
              </a:spcAft>
              <a:buNone/>
              <a:defRPr sz="1200">
                <a:solidFill>
                  <a:srgbClr val="888888"/>
                </a:solidFill>
                <a:latin typeface="Calibri"/>
                <a:ea typeface="Calibri"/>
                <a:cs typeface="Calibri"/>
                <a:sym typeface="Calibri"/>
              </a:defRPr>
            </a:lvl3pPr>
            <a:lvl4pPr marL="0" marR="0" lvl="3" indent="0" algn="r">
              <a:spcBef>
                <a:spcPts val="0"/>
              </a:spcBef>
              <a:spcAft>
                <a:spcPts val="0"/>
              </a:spcAft>
              <a:buNone/>
              <a:defRPr sz="1200">
                <a:solidFill>
                  <a:srgbClr val="888888"/>
                </a:solidFill>
                <a:latin typeface="Calibri"/>
                <a:ea typeface="Calibri"/>
                <a:cs typeface="Calibri"/>
                <a:sym typeface="Calibri"/>
              </a:defRPr>
            </a:lvl4pPr>
            <a:lvl5pPr marL="0" marR="0" lvl="4" indent="0" algn="r">
              <a:spcBef>
                <a:spcPts val="0"/>
              </a:spcBef>
              <a:spcAft>
                <a:spcPts val="0"/>
              </a:spcAft>
              <a:buNone/>
              <a:defRPr sz="1200">
                <a:solidFill>
                  <a:srgbClr val="888888"/>
                </a:solidFill>
                <a:latin typeface="Calibri"/>
                <a:ea typeface="Calibri"/>
                <a:cs typeface="Calibri"/>
                <a:sym typeface="Calibri"/>
              </a:defRPr>
            </a:lvl5pPr>
            <a:lvl6pPr marL="0" marR="0" lvl="5" indent="0" algn="r">
              <a:spcBef>
                <a:spcPts val="0"/>
              </a:spcBef>
              <a:spcAft>
                <a:spcPts val="0"/>
              </a:spcAft>
              <a:buNone/>
              <a:defRPr sz="1200">
                <a:solidFill>
                  <a:srgbClr val="888888"/>
                </a:solidFill>
                <a:latin typeface="Calibri"/>
                <a:ea typeface="Calibri"/>
                <a:cs typeface="Calibri"/>
                <a:sym typeface="Calibri"/>
              </a:defRPr>
            </a:lvl6pPr>
            <a:lvl7pPr marL="0" marR="0" lvl="6" indent="0" algn="r">
              <a:spcBef>
                <a:spcPts val="0"/>
              </a:spcBef>
              <a:spcAft>
                <a:spcPts val="0"/>
              </a:spcAft>
              <a:buNone/>
              <a:defRPr sz="1200">
                <a:solidFill>
                  <a:srgbClr val="888888"/>
                </a:solidFill>
                <a:latin typeface="Calibri"/>
                <a:ea typeface="Calibri"/>
                <a:cs typeface="Calibri"/>
                <a:sym typeface="Calibri"/>
              </a:defRPr>
            </a:lvl7pPr>
            <a:lvl8pPr marL="0" marR="0" lvl="7" indent="0" algn="r">
              <a:spcBef>
                <a:spcPts val="0"/>
              </a:spcBef>
              <a:spcAft>
                <a:spcPts val="0"/>
              </a:spcAft>
              <a:buNone/>
              <a:defRPr sz="1200">
                <a:solidFill>
                  <a:srgbClr val="888888"/>
                </a:solidFill>
                <a:latin typeface="Calibri"/>
                <a:ea typeface="Calibri"/>
                <a:cs typeface="Calibri"/>
                <a:sym typeface="Calibri"/>
              </a:defRPr>
            </a:lvl8pPr>
            <a:lvl9pPr marL="0" marR="0" lvl="8" indent="0" algn="r">
              <a:spcBef>
                <a:spcPts val="0"/>
              </a:spcBef>
              <a:spcAft>
                <a:spcPts val="0"/>
              </a:spcAft>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67" name="Google Shape;67;p10"/>
          <p:cNvSpPr>
            <a:spLocks noGrp="1"/>
          </p:cNvSpPr>
          <p:nvPr>
            <p:ph type="pic" idx="2"/>
          </p:nvPr>
        </p:nvSpPr>
        <p:spPr>
          <a:xfrm>
            <a:off x="1792288" y="612775"/>
            <a:ext cx="5486400" cy="4114800"/>
          </a:xfrm>
          <a:prstGeom prst="rect">
            <a:avLst/>
          </a:prstGeom>
          <a:noFill/>
          <a:ln>
            <a:noFill/>
          </a:ln>
        </p:spPr>
        <p:txBody>
          <a:bodyPr spcFirstLastPara="1" wrap="square" lIns="91425" tIns="45700" rIns="91425" bIns="45700" anchor="t" anchorCtr="0">
            <a:noAutofit/>
          </a:bodyPr>
          <a:lstStyle>
            <a:lvl1pPr marR="0" lvl="0" algn="l" rtl="0">
              <a:spcBef>
                <a:spcPts val="64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8" name="Google Shape;68;p10"/>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9" name="Google Shape;69;p1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200">
                <a:solidFill>
                  <a:srgbClr val="888888"/>
                </a:solidFill>
                <a:latin typeface="Calibri"/>
                <a:ea typeface="Calibri"/>
                <a:cs typeface="Calibri"/>
                <a:sym typeface="Calibri"/>
              </a:defRPr>
            </a:lvl1pPr>
            <a:lvl2pPr marL="0" marR="0" lvl="1" indent="0" algn="r">
              <a:spcBef>
                <a:spcPts val="0"/>
              </a:spcBef>
              <a:spcAft>
                <a:spcPts val="0"/>
              </a:spcAft>
              <a:buNone/>
              <a:defRPr sz="1200">
                <a:solidFill>
                  <a:srgbClr val="888888"/>
                </a:solidFill>
                <a:latin typeface="Calibri"/>
                <a:ea typeface="Calibri"/>
                <a:cs typeface="Calibri"/>
                <a:sym typeface="Calibri"/>
              </a:defRPr>
            </a:lvl2pPr>
            <a:lvl3pPr marL="0" marR="0" lvl="2" indent="0" algn="r">
              <a:spcBef>
                <a:spcPts val="0"/>
              </a:spcBef>
              <a:spcAft>
                <a:spcPts val="0"/>
              </a:spcAft>
              <a:buNone/>
              <a:defRPr sz="1200">
                <a:solidFill>
                  <a:srgbClr val="888888"/>
                </a:solidFill>
                <a:latin typeface="Calibri"/>
                <a:ea typeface="Calibri"/>
                <a:cs typeface="Calibri"/>
                <a:sym typeface="Calibri"/>
              </a:defRPr>
            </a:lvl3pPr>
            <a:lvl4pPr marL="0" marR="0" lvl="3" indent="0" algn="r">
              <a:spcBef>
                <a:spcPts val="0"/>
              </a:spcBef>
              <a:spcAft>
                <a:spcPts val="0"/>
              </a:spcAft>
              <a:buNone/>
              <a:defRPr sz="1200">
                <a:solidFill>
                  <a:srgbClr val="888888"/>
                </a:solidFill>
                <a:latin typeface="Calibri"/>
                <a:ea typeface="Calibri"/>
                <a:cs typeface="Calibri"/>
                <a:sym typeface="Calibri"/>
              </a:defRPr>
            </a:lvl4pPr>
            <a:lvl5pPr marL="0" marR="0" lvl="4" indent="0" algn="r">
              <a:spcBef>
                <a:spcPts val="0"/>
              </a:spcBef>
              <a:spcAft>
                <a:spcPts val="0"/>
              </a:spcAft>
              <a:buNone/>
              <a:defRPr sz="1200">
                <a:solidFill>
                  <a:srgbClr val="888888"/>
                </a:solidFill>
                <a:latin typeface="Calibri"/>
                <a:ea typeface="Calibri"/>
                <a:cs typeface="Calibri"/>
                <a:sym typeface="Calibri"/>
              </a:defRPr>
            </a:lvl5pPr>
            <a:lvl6pPr marL="0" marR="0" lvl="5" indent="0" algn="r">
              <a:spcBef>
                <a:spcPts val="0"/>
              </a:spcBef>
              <a:spcAft>
                <a:spcPts val="0"/>
              </a:spcAft>
              <a:buNone/>
              <a:defRPr sz="1200">
                <a:solidFill>
                  <a:srgbClr val="888888"/>
                </a:solidFill>
                <a:latin typeface="Calibri"/>
                <a:ea typeface="Calibri"/>
                <a:cs typeface="Calibri"/>
                <a:sym typeface="Calibri"/>
              </a:defRPr>
            </a:lvl6pPr>
            <a:lvl7pPr marL="0" marR="0" lvl="6" indent="0" algn="r">
              <a:spcBef>
                <a:spcPts val="0"/>
              </a:spcBef>
              <a:spcAft>
                <a:spcPts val="0"/>
              </a:spcAft>
              <a:buNone/>
              <a:defRPr sz="1200">
                <a:solidFill>
                  <a:srgbClr val="888888"/>
                </a:solidFill>
                <a:latin typeface="Calibri"/>
                <a:ea typeface="Calibri"/>
                <a:cs typeface="Calibri"/>
                <a:sym typeface="Calibri"/>
              </a:defRPr>
            </a:lvl7pPr>
            <a:lvl8pPr marL="0" marR="0" lvl="7" indent="0" algn="r">
              <a:spcBef>
                <a:spcPts val="0"/>
              </a:spcBef>
              <a:spcAft>
                <a:spcPts val="0"/>
              </a:spcAft>
              <a:buNone/>
              <a:defRPr sz="1200">
                <a:solidFill>
                  <a:srgbClr val="888888"/>
                </a:solidFill>
                <a:latin typeface="Calibri"/>
                <a:ea typeface="Calibri"/>
                <a:cs typeface="Calibri"/>
                <a:sym typeface="Calibri"/>
              </a:defRPr>
            </a:lvl8pPr>
            <a:lvl9pPr marL="0" marR="0" lvl="8" indent="0" algn="r">
              <a:spcBef>
                <a:spcPts val="0"/>
              </a:spcBef>
              <a:spcAft>
                <a:spcPts val="0"/>
              </a:spcAft>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1pPr>
            <a:lvl2pPr marR="0" lvl="1"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2pPr>
            <a:lvl3pPr marR="0" lvl="2"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3pPr>
            <a:lvl4pPr marR="0" lvl="3"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4pPr>
            <a:lvl5pPr marR="0" lvl="4"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5pPr>
            <a:lvl6pPr marR="0" lvl="5"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6pPr>
            <a:lvl7pPr marR="0" lvl="6"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7pPr>
            <a:lvl8pPr marR="0" lvl="7"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8pPr>
            <a:lvl9pPr marR="0" lvl="8"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9pPr>
          </a:lstStyle>
          <a:p>
            <a:endParaRPr/>
          </a:p>
        </p:txBody>
      </p:sp>
      <p:sp>
        <p:nvSpPr>
          <p:cNvPr id="11" name="Google Shape;11;p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None/>
              <a:defRPr sz="1200" b="0" i="0" u="none" strike="noStrike" cap="none">
                <a:solidFill>
                  <a:srgbClr val="888888"/>
                </a:solidFill>
                <a:latin typeface="Calibri"/>
                <a:ea typeface="Calibri"/>
                <a:cs typeface="Calibri"/>
                <a:sym typeface="Calibri"/>
              </a:defRPr>
            </a:lvl1pPr>
            <a:lvl2pPr marL="0" marR="0" lvl="1" indent="0" algn="r" rtl="0">
              <a:spcBef>
                <a:spcPts val="0"/>
              </a:spcBef>
              <a:spcAft>
                <a:spcPts val="0"/>
              </a:spcAft>
              <a:buNone/>
              <a:defRPr sz="1200" b="0" i="0" u="none" strike="noStrike" cap="none">
                <a:solidFill>
                  <a:srgbClr val="888888"/>
                </a:solidFill>
                <a:latin typeface="Calibri"/>
                <a:ea typeface="Calibri"/>
                <a:cs typeface="Calibri"/>
                <a:sym typeface="Calibri"/>
              </a:defRPr>
            </a:lvl2pPr>
            <a:lvl3pPr marL="0" marR="0" lvl="2" indent="0" algn="r" rtl="0">
              <a:spcBef>
                <a:spcPts val="0"/>
              </a:spcBef>
              <a:spcAft>
                <a:spcPts val="0"/>
              </a:spcAft>
              <a:buNone/>
              <a:defRPr sz="1200" b="0" i="0" u="none" strike="noStrike" cap="none">
                <a:solidFill>
                  <a:srgbClr val="888888"/>
                </a:solidFill>
                <a:latin typeface="Calibri"/>
                <a:ea typeface="Calibri"/>
                <a:cs typeface="Calibri"/>
                <a:sym typeface="Calibri"/>
              </a:defRPr>
            </a:lvl3pPr>
            <a:lvl4pPr marL="0" marR="0" lvl="3" indent="0" algn="r" rtl="0">
              <a:spcBef>
                <a:spcPts val="0"/>
              </a:spcBef>
              <a:spcAft>
                <a:spcPts val="0"/>
              </a:spcAft>
              <a:buNone/>
              <a:defRPr sz="1200" b="0" i="0" u="none" strike="noStrike" cap="none">
                <a:solidFill>
                  <a:srgbClr val="888888"/>
                </a:solidFill>
                <a:latin typeface="Calibri"/>
                <a:ea typeface="Calibri"/>
                <a:cs typeface="Calibri"/>
                <a:sym typeface="Calibri"/>
              </a:defRPr>
            </a:lvl4pPr>
            <a:lvl5pPr marL="0" marR="0" lvl="4" indent="0" algn="r" rtl="0">
              <a:spcBef>
                <a:spcPts val="0"/>
              </a:spcBef>
              <a:spcAft>
                <a:spcPts val="0"/>
              </a:spcAft>
              <a:buNone/>
              <a:defRPr sz="1200" b="0" i="0" u="none" strike="noStrike" cap="none">
                <a:solidFill>
                  <a:srgbClr val="888888"/>
                </a:solidFill>
                <a:latin typeface="Calibri"/>
                <a:ea typeface="Calibri"/>
                <a:cs typeface="Calibri"/>
                <a:sym typeface="Calibri"/>
              </a:defRPr>
            </a:lvl5pPr>
            <a:lvl6pPr marL="0" marR="0" lvl="5" indent="0" algn="r" rtl="0">
              <a:spcBef>
                <a:spcPts val="0"/>
              </a:spcBef>
              <a:spcAft>
                <a:spcPts val="0"/>
              </a:spcAft>
              <a:buNone/>
              <a:defRPr sz="1200" b="0" i="0" u="none" strike="noStrike" cap="none">
                <a:solidFill>
                  <a:srgbClr val="888888"/>
                </a:solidFill>
                <a:latin typeface="Calibri"/>
                <a:ea typeface="Calibri"/>
                <a:cs typeface="Calibri"/>
                <a:sym typeface="Calibri"/>
              </a:defRPr>
            </a:lvl6pPr>
            <a:lvl7pPr marL="0" marR="0" lvl="6" indent="0" algn="r" rtl="0">
              <a:spcBef>
                <a:spcPts val="0"/>
              </a:spcBef>
              <a:spcAft>
                <a:spcPts val="0"/>
              </a:spcAft>
              <a:buNone/>
              <a:defRPr sz="1200" b="0" i="0" u="none" strike="noStrike" cap="none">
                <a:solidFill>
                  <a:srgbClr val="888888"/>
                </a:solidFill>
                <a:latin typeface="Calibri"/>
                <a:ea typeface="Calibri"/>
                <a:cs typeface="Calibri"/>
                <a:sym typeface="Calibri"/>
              </a:defRPr>
            </a:lvl7pPr>
            <a:lvl8pPr marL="0" marR="0" lvl="7" indent="0" algn="r" rtl="0">
              <a:spcBef>
                <a:spcPts val="0"/>
              </a:spcBef>
              <a:spcAft>
                <a:spcPts val="0"/>
              </a:spcAft>
              <a:buNone/>
              <a:defRPr sz="1200" b="0" i="0" u="none" strike="noStrike" cap="none">
                <a:solidFill>
                  <a:srgbClr val="888888"/>
                </a:solidFill>
                <a:latin typeface="Calibri"/>
                <a:ea typeface="Calibri"/>
                <a:cs typeface="Calibri"/>
                <a:sym typeface="Calibri"/>
              </a:defRPr>
            </a:lvl8pPr>
            <a:lvl9pPr marL="0" marR="0" lvl="8" indent="0" algn="r" rtl="0">
              <a:spcBef>
                <a:spcPts val="0"/>
              </a:spcBef>
              <a:spcAft>
                <a:spcPts val="0"/>
              </a:spcAft>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kaggle.com/datasets/patrickb1912/ipl-complete-dataset-20082020"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hyperlink" Target="http://www.kaggle.com/" TargetMode="External"/><Relationship Id="rId4" Type="http://schemas.openxmlformats.org/officeDocument/2006/relationships/hyperlink" Target="https://www.kaggle.com/datasets/kalilurrahman/ipl-player-auction-dataset-from-start-to-now" TargetMode="Externa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4.jpeg"/><Relationship Id="rId5" Type="http://schemas.openxmlformats.org/officeDocument/2006/relationships/image" Target="../media/image3.jpeg"/><Relationship Id="rId4" Type="http://schemas.openxmlformats.org/officeDocument/2006/relationships/image" Target="../media/image2.jpeg"/></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3"/>
          <p:cNvSpPr txBox="1"/>
          <p:nvPr/>
        </p:nvSpPr>
        <p:spPr>
          <a:xfrm>
            <a:off x="0" y="5867400"/>
            <a:ext cx="9144000" cy="400200"/>
          </a:xfrm>
          <a:prstGeom prst="rect">
            <a:avLst/>
          </a:prstGeom>
          <a:solidFill>
            <a:srgbClr val="FCBB06"/>
          </a:solidFill>
          <a:ln>
            <a:noFill/>
          </a:ln>
        </p:spPr>
        <p:txBody>
          <a:bodyPr spcFirstLastPara="1" wrap="square" lIns="91425" tIns="45700" rIns="91425" bIns="45700" anchor="t" anchorCtr="0">
            <a:noAutofit/>
          </a:bodyPr>
          <a:lstStyle/>
          <a:p>
            <a:pPr algn="ctr"/>
            <a:r>
              <a:rPr lang="en-IN" sz="2000" b="0" i="0" u="none" strike="noStrike" cap="none">
                <a:solidFill>
                  <a:schemeClr val="dk1"/>
                </a:solidFill>
                <a:latin typeface="Times New Roman"/>
                <a:ea typeface="Times New Roman"/>
                <a:cs typeface="Times New Roman"/>
                <a:sym typeface="Times New Roman"/>
              </a:rPr>
              <a:t>Guide: Prof. MISS </a:t>
            </a:r>
            <a:r>
              <a:rPr lang="en-IN" sz="2000">
                <a:solidFill>
                  <a:schemeClr val="dk1"/>
                </a:solidFill>
                <a:latin typeface="Times New Roman"/>
                <a:ea typeface="Times New Roman"/>
                <a:cs typeface="Times New Roman"/>
                <a:sym typeface="Times New Roman"/>
              </a:rPr>
              <a:t>BIDISHA DOBE , IDEAS</a:t>
            </a:r>
            <a:endParaRPr lang="en-IN" sz="2000" b="1" i="0" u="none" strike="noStrike" cap="none">
              <a:solidFill>
                <a:schemeClr val="dk1"/>
              </a:solidFill>
              <a:latin typeface="Times New Roman"/>
              <a:ea typeface="Times New Roman"/>
              <a:cs typeface="Times New Roman"/>
              <a:sym typeface="Times New Roman"/>
            </a:endParaRPr>
          </a:p>
        </p:txBody>
      </p:sp>
      <p:sp>
        <p:nvSpPr>
          <p:cNvPr id="89" name="Google Shape;89;p13"/>
          <p:cNvSpPr/>
          <p:nvPr/>
        </p:nvSpPr>
        <p:spPr>
          <a:xfrm>
            <a:off x="609600" y="1905000"/>
            <a:ext cx="8001000" cy="2743200"/>
          </a:xfrm>
          <a:prstGeom prst="roundRect">
            <a:avLst>
              <a:gd name="adj" fmla="val 16667"/>
            </a:avLst>
          </a:prstGeom>
          <a:solidFill>
            <a:srgbClr val="04064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Calibri"/>
              <a:ea typeface="Calibri"/>
              <a:cs typeface="Calibri"/>
              <a:sym typeface="Calibri"/>
            </a:endParaRPr>
          </a:p>
        </p:txBody>
      </p:sp>
      <p:sp>
        <p:nvSpPr>
          <p:cNvPr id="90" name="Google Shape;90;p13"/>
          <p:cNvSpPr txBox="1">
            <a:spLocks noGrp="1"/>
          </p:cNvSpPr>
          <p:nvPr>
            <p:ph type="ctrTitle"/>
          </p:nvPr>
        </p:nvSpPr>
        <p:spPr>
          <a:xfrm>
            <a:off x="457200" y="1842300"/>
            <a:ext cx="8201100" cy="3301500"/>
          </a:xfrm>
          <a:prstGeom prst="rect">
            <a:avLst/>
          </a:prstGeom>
          <a:noFill/>
          <a:ln>
            <a:noFill/>
          </a:ln>
        </p:spPr>
        <p:txBody>
          <a:bodyPr spcFirstLastPara="1" wrap="square" lIns="91425" tIns="45700" rIns="91425" bIns="45700" anchor="ctr" anchorCtr="0">
            <a:noAutofit/>
          </a:bodyPr>
          <a:lstStyle/>
          <a:p>
            <a:r>
              <a:rPr lang="en-IN" sz="3200" b="1" dirty="0">
                <a:solidFill>
                  <a:schemeClr val="lt1"/>
                </a:solidFill>
                <a:latin typeface="Times New Roman"/>
                <a:ea typeface="Times New Roman"/>
                <a:cs typeface="Times New Roman"/>
                <a:sym typeface="Times New Roman"/>
              </a:rPr>
              <a:t>Analysis of INDIAN PREMIER LEAGUE</a:t>
            </a:r>
            <a:br>
              <a:rPr lang="en-IN" sz="3200" dirty="0">
                <a:latin typeface="Times New Roman"/>
                <a:ea typeface="Times New Roman"/>
                <a:cs typeface="Times New Roman"/>
              </a:rPr>
            </a:br>
            <a:endParaRPr lang="en-IN" sz="2800" dirty="0">
              <a:solidFill>
                <a:schemeClr val="lt1"/>
              </a:solidFill>
              <a:latin typeface="Times New Roman"/>
              <a:ea typeface="Times New Roman"/>
              <a:cs typeface="Times New Roman"/>
              <a:sym typeface="Times New Roman"/>
            </a:endParaRPr>
          </a:p>
          <a:p>
            <a:pPr marL="0" lvl="0" indent="0" algn="ctr" rtl="0">
              <a:spcBef>
                <a:spcPts val="0"/>
              </a:spcBef>
              <a:spcAft>
                <a:spcPts val="0"/>
              </a:spcAft>
              <a:buNone/>
            </a:pPr>
            <a:r>
              <a:rPr lang="en-IN" sz="1200" dirty="0">
                <a:solidFill>
                  <a:schemeClr val="lt1"/>
                </a:solidFill>
                <a:latin typeface="Times New Roman"/>
                <a:ea typeface="Times New Roman"/>
                <a:cs typeface="Times New Roman"/>
                <a:sym typeface="Times New Roman"/>
              </a:rPr>
              <a:t>By:- </a:t>
            </a:r>
            <a:br>
              <a:rPr lang="en-IN" sz="1200" dirty="0">
                <a:latin typeface="Times New Roman"/>
                <a:ea typeface="Times New Roman"/>
                <a:cs typeface="Times New Roman"/>
              </a:rPr>
            </a:br>
            <a:r>
              <a:rPr lang="en-IN" sz="1200" dirty="0">
                <a:solidFill>
                  <a:schemeClr val="lt1"/>
                </a:solidFill>
                <a:latin typeface="Times New Roman"/>
                <a:ea typeface="Times New Roman"/>
                <a:cs typeface="Times New Roman"/>
                <a:sym typeface="Times New Roman"/>
              </a:rPr>
              <a:t>ANKUR SONI (C)</a:t>
            </a:r>
            <a:br>
              <a:rPr lang="en-IN" sz="1200" dirty="0">
                <a:latin typeface="Times New Roman"/>
                <a:ea typeface="Times New Roman"/>
                <a:cs typeface="Times New Roman"/>
              </a:rPr>
            </a:br>
            <a:r>
              <a:rPr lang="en-IN" sz="1200" dirty="0">
                <a:solidFill>
                  <a:schemeClr val="lt1"/>
                </a:solidFill>
                <a:latin typeface="Times New Roman"/>
                <a:ea typeface="Times New Roman"/>
                <a:cs typeface="Times New Roman"/>
                <a:sym typeface="Times New Roman"/>
              </a:rPr>
              <a:t>ANSH NAYAK BHARADWAJ</a:t>
            </a:r>
            <a:br>
              <a:rPr lang="en-IN" sz="1200" dirty="0">
                <a:latin typeface="Times New Roman"/>
                <a:ea typeface="Times New Roman"/>
                <a:cs typeface="Times New Roman"/>
              </a:rPr>
            </a:br>
            <a:r>
              <a:rPr lang="en-IN" sz="1200" dirty="0">
                <a:solidFill>
                  <a:schemeClr val="lt1"/>
                </a:solidFill>
                <a:latin typeface="Times New Roman"/>
                <a:ea typeface="Times New Roman"/>
                <a:cs typeface="Times New Roman"/>
                <a:sym typeface="Times New Roman"/>
              </a:rPr>
              <a:t>CHINMOY JYOTI KASHYAP</a:t>
            </a:r>
            <a:br>
              <a:rPr lang="en-IN" sz="1200" dirty="0">
                <a:latin typeface="Times New Roman"/>
                <a:ea typeface="Times New Roman"/>
                <a:cs typeface="Times New Roman"/>
              </a:rPr>
            </a:br>
            <a:r>
              <a:rPr lang="en-IN" sz="1200" dirty="0">
                <a:solidFill>
                  <a:schemeClr val="lt1"/>
                </a:solidFill>
                <a:latin typeface="Times New Roman"/>
                <a:ea typeface="Times New Roman"/>
                <a:cs typeface="Times New Roman"/>
                <a:sym typeface="Times New Roman"/>
              </a:rPr>
              <a:t>KALYAN BAISHYA</a:t>
            </a:r>
            <a:br>
              <a:rPr lang="en-IN" sz="1200" dirty="0">
                <a:latin typeface="Times New Roman"/>
                <a:ea typeface="Times New Roman"/>
                <a:cs typeface="Times New Roman"/>
              </a:rPr>
            </a:br>
            <a:r>
              <a:rPr lang="en-IN" sz="1200" dirty="0">
                <a:solidFill>
                  <a:schemeClr val="lt1"/>
                </a:solidFill>
                <a:latin typeface="Times New Roman"/>
                <a:ea typeface="Times New Roman"/>
                <a:cs typeface="Times New Roman"/>
                <a:sym typeface="Times New Roman"/>
              </a:rPr>
              <a:t>ROHAN KULI</a:t>
            </a:r>
            <a:br>
              <a:rPr lang="en-IN" sz="4800" dirty="0">
                <a:latin typeface="Times New Roman"/>
                <a:ea typeface="Times New Roman"/>
                <a:cs typeface="Times New Roman"/>
              </a:rPr>
            </a:br>
            <a:r>
              <a:rPr lang="en-IN" sz="2400" dirty="0">
                <a:solidFill>
                  <a:schemeClr val="lt1"/>
                </a:solidFill>
                <a:latin typeface="Times New Roman"/>
                <a:ea typeface="Times New Roman"/>
                <a:cs typeface="Times New Roman"/>
                <a:sym typeface="Times New Roman"/>
              </a:rPr>
              <a:t>IDEAS Project Presentation </a:t>
            </a:r>
            <a:endParaRPr sz="2400" b="1" dirty="0">
              <a:solidFill>
                <a:schemeClr val="lt1"/>
              </a:solidFill>
              <a:latin typeface="Times New Roman"/>
              <a:ea typeface="Times New Roman"/>
              <a:cs typeface="Times New Roman"/>
              <a:sym typeface="Times New Roman"/>
            </a:endParaRPr>
          </a:p>
        </p:txBody>
      </p:sp>
      <p:sp>
        <p:nvSpPr>
          <p:cNvPr id="91" name="Google Shape;91;p13"/>
          <p:cNvSpPr/>
          <p:nvPr/>
        </p:nvSpPr>
        <p:spPr>
          <a:xfrm>
            <a:off x="4800600" y="0"/>
            <a:ext cx="4343400" cy="1570038"/>
          </a:xfrm>
          <a:prstGeom prst="rect">
            <a:avLst/>
          </a:prstGeom>
          <a:solidFill>
            <a:srgbClr val="FDCF51"/>
          </a:solidFill>
          <a:ln w="25400" cap="flat" cmpd="sng">
            <a:solidFill>
              <a:srgbClr val="FDCF5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2" name="Google Shape;92;p13"/>
          <p:cNvSpPr/>
          <p:nvPr/>
        </p:nvSpPr>
        <p:spPr>
          <a:xfrm>
            <a:off x="0" y="0"/>
            <a:ext cx="4795838" cy="1570038"/>
          </a:xfrm>
          <a:prstGeom prst="rect">
            <a:avLst/>
          </a:prstGeom>
          <a:solidFill>
            <a:srgbClr val="FCBB06"/>
          </a:solidFill>
          <a:ln w="25400" cap="flat" cmpd="sng">
            <a:solidFill>
              <a:srgbClr val="FCBB0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5">
          <a:extLst>
            <a:ext uri="{FF2B5EF4-FFF2-40B4-BE49-F238E27FC236}">
              <a16:creationId xmlns:a16="http://schemas.microsoft.com/office/drawing/2014/main" id="{065A2EA6-ADBF-AA9A-5F09-D9B2C191951A}"/>
            </a:ext>
          </a:extLst>
        </p:cNvPr>
        <p:cNvGrpSpPr/>
        <p:nvPr/>
      </p:nvGrpSpPr>
      <p:grpSpPr>
        <a:xfrm>
          <a:off x="0" y="0"/>
          <a:ext cx="0" cy="0"/>
          <a:chOff x="0" y="0"/>
          <a:chExt cx="0" cy="0"/>
        </a:xfrm>
      </p:grpSpPr>
      <p:sp>
        <p:nvSpPr>
          <p:cNvPr id="196" name="Google Shape;196;p21">
            <a:extLst>
              <a:ext uri="{FF2B5EF4-FFF2-40B4-BE49-F238E27FC236}">
                <a16:creationId xmlns:a16="http://schemas.microsoft.com/office/drawing/2014/main" id="{4064AD8F-9C37-3257-4BF7-8C41B79229AE}"/>
              </a:ext>
            </a:extLst>
          </p:cNvPr>
          <p:cNvSpPr/>
          <p:nvPr/>
        </p:nvSpPr>
        <p:spPr>
          <a:xfrm>
            <a:off x="4800600" y="0"/>
            <a:ext cx="4343400" cy="1569900"/>
          </a:xfrm>
          <a:prstGeom prst="rect">
            <a:avLst/>
          </a:prstGeom>
          <a:solidFill>
            <a:srgbClr val="FDCF51"/>
          </a:solidFill>
          <a:ln w="25400" cap="flat" cmpd="sng">
            <a:solidFill>
              <a:srgbClr val="FDCF5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7" name="Google Shape;197;p21">
            <a:extLst>
              <a:ext uri="{FF2B5EF4-FFF2-40B4-BE49-F238E27FC236}">
                <a16:creationId xmlns:a16="http://schemas.microsoft.com/office/drawing/2014/main" id="{B3D80A23-8DB1-88C1-0660-A9A55F33D643}"/>
              </a:ext>
            </a:extLst>
          </p:cNvPr>
          <p:cNvSpPr/>
          <p:nvPr/>
        </p:nvSpPr>
        <p:spPr>
          <a:xfrm>
            <a:off x="0" y="0"/>
            <a:ext cx="4795800" cy="1569900"/>
          </a:xfrm>
          <a:prstGeom prst="rect">
            <a:avLst/>
          </a:prstGeom>
          <a:solidFill>
            <a:srgbClr val="FCBB06"/>
          </a:solidFill>
          <a:ln w="25400" cap="flat" cmpd="sng">
            <a:solidFill>
              <a:srgbClr val="FCBB0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8" name="Google Shape;198;p21">
            <a:extLst>
              <a:ext uri="{FF2B5EF4-FFF2-40B4-BE49-F238E27FC236}">
                <a16:creationId xmlns:a16="http://schemas.microsoft.com/office/drawing/2014/main" id="{89B324AB-9D7C-4152-6D30-15E73F36F501}"/>
              </a:ext>
            </a:extLst>
          </p:cNvPr>
          <p:cNvSpPr/>
          <p:nvPr/>
        </p:nvSpPr>
        <p:spPr>
          <a:xfrm>
            <a:off x="4795838" y="0"/>
            <a:ext cx="4348200" cy="15696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1600">
                <a:solidFill>
                  <a:srgbClr val="7F7F7F"/>
                </a:solidFill>
                <a:latin typeface="Times New Roman"/>
                <a:ea typeface="Times New Roman"/>
                <a:cs typeface="Times New Roman"/>
                <a:sym typeface="Times New Roman"/>
              </a:rPr>
              <a:t>Agenda</a:t>
            </a:r>
            <a:endParaRPr/>
          </a:p>
          <a:p>
            <a:pPr marL="0" marR="0" lvl="0" indent="0" algn="l" rtl="0">
              <a:spcBef>
                <a:spcPts val="0"/>
              </a:spcBef>
              <a:spcAft>
                <a:spcPts val="0"/>
              </a:spcAft>
              <a:buNone/>
            </a:pPr>
            <a:r>
              <a:rPr lang="en-IN" sz="1600">
                <a:solidFill>
                  <a:srgbClr val="7F7F7F"/>
                </a:solidFill>
                <a:latin typeface="Times New Roman"/>
                <a:ea typeface="Times New Roman"/>
                <a:cs typeface="Times New Roman"/>
                <a:sym typeface="Times New Roman"/>
              </a:rPr>
              <a:t>Introduction</a:t>
            </a:r>
            <a:endParaRPr/>
          </a:p>
          <a:p>
            <a:pPr marL="0" marR="0" lvl="0" indent="0" algn="just" rtl="0">
              <a:spcBef>
                <a:spcPts val="0"/>
              </a:spcBef>
              <a:spcAft>
                <a:spcPts val="0"/>
              </a:spcAft>
              <a:buNone/>
            </a:pPr>
            <a:r>
              <a:rPr lang="en-IN" sz="1600">
                <a:solidFill>
                  <a:srgbClr val="7F7F7F"/>
                </a:solidFill>
                <a:latin typeface="Times New Roman"/>
                <a:ea typeface="Times New Roman"/>
                <a:cs typeface="Times New Roman"/>
                <a:sym typeface="Times New Roman"/>
              </a:rPr>
              <a:t>Scope and Motivation</a:t>
            </a:r>
            <a:endParaRPr/>
          </a:p>
          <a:p>
            <a:pPr marL="0" marR="0" lvl="0" indent="0" algn="just" rtl="0">
              <a:spcBef>
                <a:spcPts val="0"/>
              </a:spcBef>
              <a:spcAft>
                <a:spcPts val="0"/>
              </a:spcAft>
              <a:buNone/>
            </a:pPr>
            <a:r>
              <a:rPr lang="en-IN" sz="1600">
                <a:solidFill>
                  <a:srgbClr val="7F7F7F"/>
                </a:solidFill>
                <a:latin typeface="Times New Roman"/>
                <a:ea typeface="Times New Roman"/>
                <a:cs typeface="Times New Roman"/>
                <a:sym typeface="Times New Roman"/>
              </a:rPr>
              <a:t>Details of Dataset</a:t>
            </a:r>
            <a:endParaRPr/>
          </a:p>
          <a:p>
            <a:pPr marL="0" marR="0" lvl="0" indent="0" algn="l" rtl="0">
              <a:spcBef>
                <a:spcPts val="0"/>
              </a:spcBef>
              <a:spcAft>
                <a:spcPts val="0"/>
              </a:spcAft>
              <a:buNone/>
            </a:pPr>
            <a:r>
              <a:rPr lang="en-IN" sz="1600">
                <a:solidFill>
                  <a:srgbClr val="7F7F7F"/>
                </a:solidFill>
                <a:latin typeface="Times New Roman"/>
                <a:ea typeface="Times New Roman"/>
                <a:cs typeface="Times New Roman"/>
                <a:sym typeface="Times New Roman"/>
              </a:rPr>
              <a:t>Tools and Technology</a:t>
            </a:r>
            <a:endParaRPr/>
          </a:p>
          <a:p>
            <a:pPr marL="0" marR="0" lvl="0" indent="0" algn="l" rtl="0">
              <a:spcBef>
                <a:spcPts val="0"/>
              </a:spcBef>
              <a:spcAft>
                <a:spcPts val="0"/>
              </a:spcAft>
              <a:buNone/>
            </a:pPr>
            <a:r>
              <a:rPr lang="en-IN" sz="1600" b="1">
                <a:solidFill>
                  <a:schemeClr val="dk1"/>
                </a:solidFill>
                <a:latin typeface="Times New Roman"/>
                <a:ea typeface="Times New Roman"/>
                <a:cs typeface="Times New Roman"/>
                <a:sym typeface="Times New Roman"/>
              </a:rPr>
              <a:t>Visualization</a:t>
            </a:r>
            <a:endParaRPr/>
          </a:p>
        </p:txBody>
      </p:sp>
      <p:sp>
        <p:nvSpPr>
          <p:cNvPr id="199" name="Google Shape;199;p21">
            <a:extLst>
              <a:ext uri="{FF2B5EF4-FFF2-40B4-BE49-F238E27FC236}">
                <a16:creationId xmlns:a16="http://schemas.microsoft.com/office/drawing/2014/main" id="{E8476673-32AA-2E5D-B57E-8B87211DC98F}"/>
              </a:ext>
            </a:extLst>
          </p:cNvPr>
          <p:cNvSpPr txBox="1"/>
          <p:nvPr/>
        </p:nvSpPr>
        <p:spPr>
          <a:xfrm>
            <a:off x="0" y="533400"/>
            <a:ext cx="4795800" cy="5232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IN" sz="2800" b="1">
                <a:solidFill>
                  <a:srgbClr val="9C1D22"/>
                </a:solidFill>
                <a:latin typeface="Times New Roman"/>
                <a:ea typeface="Times New Roman"/>
                <a:cs typeface="Times New Roman"/>
                <a:sym typeface="Times New Roman"/>
              </a:rPr>
              <a:t>Visualization</a:t>
            </a:r>
            <a:endParaRPr sz="2800">
              <a:solidFill>
                <a:srgbClr val="9C1D22"/>
              </a:solidFill>
              <a:latin typeface="Times New Roman"/>
              <a:ea typeface="Times New Roman"/>
              <a:cs typeface="Times New Roman"/>
              <a:sym typeface="Times New Roman"/>
            </a:endParaRPr>
          </a:p>
        </p:txBody>
      </p:sp>
      <p:sp>
        <p:nvSpPr>
          <p:cNvPr id="200" name="Google Shape;200;p21">
            <a:extLst>
              <a:ext uri="{FF2B5EF4-FFF2-40B4-BE49-F238E27FC236}">
                <a16:creationId xmlns:a16="http://schemas.microsoft.com/office/drawing/2014/main" id="{C0E726E9-4B9D-D3C9-1548-92CD7EFE4BB3}"/>
              </a:ext>
            </a:extLst>
          </p:cNvPr>
          <p:cNvSpPr txBox="1"/>
          <p:nvPr/>
        </p:nvSpPr>
        <p:spPr>
          <a:xfrm>
            <a:off x="14288" y="6553200"/>
            <a:ext cx="447600" cy="3381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1600" b="1">
                <a:solidFill>
                  <a:schemeClr val="lt1"/>
                </a:solidFill>
                <a:latin typeface="Times New Roman"/>
                <a:ea typeface="Times New Roman"/>
                <a:cs typeface="Times New Roman"/>
                <a:sym typeface="Times New Roman"/>
              </a:rPr>
              <a:t>1/7</a:t>
            </a:r>
            <a:endParaRPr/>
          </a:p>
        </p:txBody>
      </p:sp>
      <p:sp>
        <p:nvSpPr>
          <p:cNvPr id="201" name="Google Shape;201;p21">
            <a:extLst>
              <a:ext uri="{FF2B5EF4-FFF2-40B4-BE49-F238E27FC236}">
                <a16:creationId xmlns:a16="http://schemas.microsoft.com/office/drawing/2014/main" id="{E2209871-3478-59E4-B258-8420315541A6}"/>
              </a:ext>
            </a:extLst>
          </p:cNvPr>
          <p:cNvSpPr txBox="1">
            <a:spLocks noGrp="1"/>
          </p:cNvSpPr>
          <p:nvPr>
            <p:ph type="sldNum" idx="12"/>
          </p:nvPr>
        </p:nvSpPr>
        <p:spPr>
          <a:xfrm>
            <a:off x="8428233" y="6373365"/>
            <a:ext cx="556927" cy="338100"/>
          </a:xfrm>
          <a:prstGeom prst="rect">
            <a:avLst/>
          </a:prstGeom>
          <a:noFill/>
          <a:ln w="19050"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10</a:t>
            </a:fld>
            <a:endParaRPr dirty="0"/>
          </a:p>
        </p:txBody>
      </p:sp>
      <p:pic>
        <p:nvPicPr>
          <p:cNvPr id="202" name="Google Shape;202;p21">
            <a:extLst>
              <a:ext uri="{FF2B5EF4-FFF2-40B4-BE49-F238E27FC236}">
                <a16:creationId xmlns:a16="http://schemas.microsoft.com/office/drawing/2014/main" id="{686946F2-C991-9456-C3D5-7ACBCC60C8C5}"/>
              </a:ext>
            </a:extLst>
          </p:cNvPr>
          <p:cNvPicPr preferRelativeResize="0"/>
          <p:nvPr/>
        </p:nvPicPr>
        <p:blipFill>
          <a:blip r:embed="rId3"/>
          <a:srcRect/>
          <a:stretch/>
        </p:blipFill>
        <p:spPr>
          <a:xfrm>
            <a:off x="84569" y="2251836"/>
            <a:ext cx="4955458" cy="4020453"/>
          </a:xfrm>
          <a:prstGeom prst="rect">
            <a:avLst/>
          </a:prstGeom>
          <a:noFill/>
          <a:ln w="19050" cap="flat" cmpd="sng">
            <a:solidFill>
              <a:srgbClr val="000000"/>
            </a:solidFill>
            <a:prstDash val="solid"/>
            <a:round/>
            <a:headEnd type="none" w="sm" len="sm"/>
            <a:tailEnd type="none" w="sm" len="sm"/>
          </a:ln>
        </p:spPr>
      </p:pic>
      <p:sp>
        <p:nvSpPr>
          <p:cNvPr id="8" name="TextBox 7">
            <a:extLst>
              <a:ext uri="{FF2B5EF4-FFF2-40B4-BE49-F238E27FC236}">
                <a16:creationId xmlns:a16="http://schemas.microsoft.com/office/drawing/2014/main" id="{0B39E10E-125C-5DFE-A7DA-6030788C5BC4}"/>
              </a:ext>
            </a:extLst>
          </p:cNvPr>
          <p:cNvSpPr txBox="1"/>
          <p:nvPr/>
        </p:nvSpPr>
        <p:spPr>
          <a:xfrm>
            <a:off x="5279923" y="2379406"/>
            <a:ext cx="3849788" cy="3416320"/>
          </a:xfrm>
          <a:prstGeom prst="rect">
            <a:avLst/>
          </a:prstGeom>
          <a:noFill/>
        </p:spPr>
        <p:txBody>
          <a:bodyPr wrap="square" rtlCol="0">
            <a:spAutoFit/>
          </a:bodyPr>
          <a:lstStyle/>
          <a:p>
            <a:r>
              <a:rPr lang="en-IN" sz="1800" b="1" dirty="0">
                <a:latin typeface="Times New Roman" panose="02020603050405020304" pitchFamily="18" charset="0"/>
                <a:cs typeface="Times New Roman" panose="02020603050405020304" pitchFamily="18" charset="0"/>
              </a:rPr>
              <a:t>Weak  positive correlation: </a:t>
            </a:r>
            <a:r>
              <a:rPr lang="en-IN" sz="1800" dirty="0">
                <a:latin typeface="Times New Roman" panose="02020603050405020304" pitchFamily="18" charset="0"/>
                <a:cs typeface="Times New Roman" panose="02020603050405020304" pitchFamily="18" charset="0"/>
              </a:rPr>
              <a:t>There’s a slight upward trend-higher auction amounts may lead to more runs, but the relationship isn’t strong.</a:t>
            </a:r>
          </a:p>
          <a:p>
            <a:endParaRPr lang="en-IN" sz="1800" dirty="0">
              <a:latin typeface="Times New Roman" panose="02020603050405020304" pitchFamily="18" charset="0"/>
              <a:cs typeface="Times New Roman" panose="02020603050405020304" pitchFamily="18" charset="0"/>
            </a:endParaRPr>
          </a:p>
          <a:p>
            <a:r>
              <a:rPr lang="en-IN" sz="1800" b="1" dirty="0">
                <a:latin typeface="Times New Roman" panose="02020603050405020304" pitchFamily="18" charset="0"/>
                <a:cs typeface="Times New Roman" panose="02020603050405020304" pitchFamily="18" charset="0"/>
              </a:rPr>
              <a:t>Data Distribution: </a:t>
            </a:r>
            <a:r>
              <a:rPr lang="en-IN" sz="1800" dirty="0">
                <a:latin typeface="Times New Roman" panose="02020603050405020304" pitchFamily="18" charset="0"/>
                <a:cs typeface="Times New Roman" panose="02020603050405020304" pitchFamily="18" charset="0"/>
              </a:rPr>
              <a:t>Most players cluster at low auction values and moderate run counts.</a:t>
            </a:r>
          </a:p>
          <a:p>
            <a:endParaRPr lang="en-IN" sz="1800" dirty="0">
              <a:latin typeface="Times New Roman" panose="02020603050405020304" pitchFamily="18" charset="0"/>
              <a:cs typeface="Times New Roman" panose="02020603050405020304" pitchFamily="18" charset="0"/>
            </a:endParaRPr>
          </a:p>
          <a:p>
            <a:r>
              <a:rPr lang="en-IN" sz="1800" b="1" dirty="0">
                <a:latin typeface="Times New Roman" panose="02020603050405020304" pitchFamily="18" charset="0"/>
                <a:cs typeface="Times New Roman" panose="02020603050405020304" pitchFamily="18" charset="0"/>
              </a:rPr>
              <a:t>Outliers Matter: </a:t>
            </a:r>
            <a:r>
              <a:rPr lang="en-IN" sz="1800" dirty="0">
                <a:latin typeface="Times New Roman" panose="02020603050405020304" pitchFamily="18" charset="0"/>
                <a:cs typeface="Times New Roman" panose="02020603050405020304" pitchFamily="18" charset="0"/>
              </a:rPr>
              <a:t>A few high-price players with standout performance drives the subtle trend</a:t>
            </a:r>
            <a:r>
              <a:rPr lang="en-IN" sz="1800" dirty="0"/>
              <a:t>.</a:t>
            </a:r>
          </a:p>
        </p:txBody>
      </p:sp>
      <p:sp>
        <p:nvSpPr>
          <p:cNvPr id="10" name="TextBox 9">
            <a:extLst>
              <a:ext uri="{FF2B5EF4-FFF2-40B4-BE49-F238E27FC236}">
                <a16:creationId xmlns:a16="http://schemas.microsoft.com/office/drawing/2014/main" id="{75EC89D5-8064-6249-DA04-E19C320365F3}"/>
              </a:ext>
            </a:extLst>
          </p:cNvPr>
          <p:cNvSpPr txBox="1"/>
          <p:nvPr/>
        </p:nvSpPr>
        <p:spPr>
          <a:xfrm>
            <a:off x="84569" y="1710813"/>
            <a:ext cx="4634916" cy="400110"/>
          </a:xfrm>
          <a:prstGeom prst="rect">
            <a:avLst/>
          </a:prstGeom>
          <a:noFill/>
        </p:spPr>
        <p:txBody>
          <a:bodyPr wrap="square" rtlCol="0">
            <a:spAutoFit/>
          </a:bodyPr>
          <a:lstStyle/>
          <a:p>
            <a:r>
              <a:rPr lang="en-IN" sz="2000" b="1" dirty="0">
                <a:latin typeface="Times New Roman" panose="02020603050405020304" pitchFamily="18" charset="0"/>
                <a:cs typeface="Times New Roman" panose="02020603050405020304" pitchFamily="18" charset="0"/>
              </a:rPr>
              <a:t>“Does Big Spending Yield Big Scores?” </a:t>
            </a:r>
          </a:p>
        </p:txBody>
      </p:sp>
    </p:spTree>
    <p:extLst>
      <p:ext uri="{BB962C8B-B14F-4D97-AF65-F5344CB8AC3E}">
        <p14:creationId xmlns:p14="http://schemas.microsoft.com/office/powerpoint/2010/main" val="40252896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22"/>
          <p:cNvSpPr/>
          <p:nvPr/>
        </p:nvSpPr>
        <p:spPr>
          <a:xfrm>
            <a:off x="4800600" y="0"/>
            <a:ext cx="4343400" cy="1570038"/>
          </a:xfrm>
          <a:prstGeom prst="rect">
            <a:avLst/>
          </a:prstGeom>
          <a:solidFill>
            <a:srgbClr val="FDCF51"/>
          </a:solidFill>
          <a:ln w="25400" cap="flat" cmpd="sng">
            <a:solidFill>
              <a:srgbClr val="FDCF5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1" name="Google Shape;211;p22"/>
          <p:cNvSpPr/>
          <p:nvPr/>
        </p:nvSpPr>
        <p:spPr>
          <a:xfrm>
            <a:off x="0" y="0"/>
            <a:ext cx="4795838" cy="1570038"/>
          </a:xfrm>
          <a:prstGeom prst="rect">
            <a:avLst/>
          </a:prstGeom>
          <a:solidFill>
            <a:srgbClr val="FCBB06"/>
          </a:solidFill>
          <a:ln w="25400" cap="flat" cmpd="sng">
            <a:solidFill>
              <a:srgbClr val="FCBB0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12" name="Google Shape;212;p22"/>
          <p:cNvSpPr txBox="1"/>
          <p:nvPr/>
        </p:nvSpPr>
        <p:spPr>
          <a:xfrm>
            <a:off x="2895600" y="123825"/>
            <a:ext cx="4343400" cy="92333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5400">
                <a:solidFill>
                  <a:schemeClr val="dk2"/>
                </a:solidFill>
                <a:latin typeface="Times New Roman"/>
                <a:ea typeface="Times New Roman"/>
                <a:cs typeface="Times New Roman"/>
                <a:sym typeface="Times New Roman"/>
              </a:rPr>
              <a:t>References</a:t>
            </a:r>
            <a:endParaRPr sz="5400">
              <a:solidFill>
                <a:schemeClr val="dk2"/>
              </a:solidFill>
              <a:latin typeface="Times New Roman"/>
              <a:ea typeface="Times New Roman"/>
              <a:cs typeface="Times New Roman"/>
              <a:sym typeface="Times New Roman"/>
            </a:endParaRPr>
          </a:p>
        </p:txBody>
      </p:sp>
      <p:sp>
        <p:nvSpPr>
          <p:cNvPr id="213" name="Google Shape;213;p2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IN"/>
              <a:t>BIDISHA DOBE , IDEAS</a:t>
            </a:r>
            <a:endParaRPr/>
          </a:p>
        </p:txBody>
      </p:sp>
      <p:sp>
        <p:nvSpPr>
          <p:cNvPr id="214" name="Google Shape;214;p2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IN"/>
              <a:t>10/07/2025</a:t>
            </a:r>
            <a:endParaRPr/>
          </a:p>
        </p:txBody>
      </p:sp>
      <p:sp>
        <p:nvSpPr>
          <p:cNvPr id="215" name="Google Shape;215;p2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11</a:t>
            </a:fld>
            <a:endParaRPr/>
          </a:p>
        </p:txBody>
      </p:sp>
      <p:sp>
        <p:nvSpPr>
          <p:cNvPr id="216" name="Google Shape;216;p22"/>
          <p:cNvSpPr txBox="1"/>
          <p:nvPr/>
        </p:nvSpPr>
        <p:spPr>
          <a:xfrm>
            <a:off x="344129" y="2222092"/>
            <a:ext cx="8686800" cy="3877058"/>
          </a:xfrm>
          <a:prstGeom prst="rect">
            <a:avLst/>
          </a:prstGeom>
          <a:noFill/>
          <a:ln>
            <a:noFill/>
          </a:ln>
        </p:spPr>
        <p:txBody>
          <a:bodyPr spcFirstLastPara="1" wrap="square" lIns="91425" tIns="45700" rIns="91425" bIns="45700" anchor="t" anchorCtr="0">
            <a:noAutofit/>
          </a:bodyPr>
          <a:lstStyle/>
          <a:p>
            <a:pPr marL="457200" marR="0" lvl="0" indent="-342900" algn="l" rtl="0">
              <a:spcBef>
                <a:spcPts val="0"/>
              </a:spcBef>
              <a:spcAft>
                <a:spcPts val="0"/>
              </a:spcAft>
              <a:buClr>
                <a:schemeClr val="dk1"/>
              </a:buClr>
              <a:buSzPts val="1800"/>
              <a:buFont typeface="Times New Roman"/>
              <a:buChar char="●"/>
            </a:pPr>
            <a:r>
              <a:rPr lang="en-IN" sz="2000" dirty="0">
                <a:solidFill>
                  <a:schemeClr val="dk1"/>
                </a:solidFill>
                <a:latin typeface="Times New Roman"/>
                <a:ea typeface="Times New Roman"/>
                <a:cs typeface="Times New Roman"/>
                <a:sym typeface="Times New Roman"/>
              </a:rPr>
              <a:t>The dataset was taken from kaggle.com</a:t>
            </a:r>
            <a:endParaRPr lang="en-US" dirty="0">
              <a:solidFill>
                <a:schemeClr val="dk1"/>
              </a:solidFill>
            </a:endParaRPr>
          </a:p>
          <a:p>
            <a:pPr marL="457200" marR="0" lvl="0" indent="-342900" algn="l" rtl="0">
              <a:spcBef>
                <a:spcPts val="0"/>
              </a:spcBef>
              <a:spcAft>
                <a:spcPts val="0"/>
              </a:spcAft>
              <a:buClr>
                <a:schemeClr val="dk1"/>
              </a:buClr>
              <a:buSzPts val="1800"/>
              <a:buFont typeface="Times New Roman"/>
              <a:buChar char="●"/>
            </a:pPr>
            <a:r>
              <a:rPr lang="en-IN" sz="2000" dirty="0">
                <a:solidFill>
                  <a:schemeClr val="dk1"/>
                </a:solidFill>
                <a:latin typeface="Times New Roman"/>
                <a:ea typeface="Times New Roman"/>
                <a:cs typeface="Times New Roman"/>
                <a:sym typeface="Times New Roman"/>
              </a:rPr>
              <a:t>For determining the outcome of the match, we referred to researchgate.net</a:t>
            </a:r>
            <a:endParaRPr sz="2000" i="1" u="sng" dirty="0">
              <a:solidFill>
                <a:schemeClr val="dk1"/>
              </a:solidFill>
              <a:latin typeface="Times New Roman"/>
              <a:ea typeface="Times New Roman"/>
              <a:cs typeface="Times New Roman"/>
              <a:sym typeface="Times New Roman"/>
            </a:endParaRPr>
          </a:p>
          <a:p>
            <a:pPr marL="457200" marR="0" lvl="0" indent="-342900" algn="l" rtl="0">
              <a:spcBef>
                <a:spcPts val="0"/>
              </a:spcBef>
              <a:spcAft>
                <a:spcPts val="0"/>
              </a:spcAft>
              <a:buClr>
                <a:schemeClr val="dk1"/>
              </a:buClr>
              <a:buSzPts val="1800"/>
              <a:buFont typeface="Times New Roman"/>
              <a:buChar char="●"/>
            </a:pPr>
            <a:r>
              <a:rPr lang="en-IN" sz="2000" dirty="0">
                <a:solidFill>
                  <a:schemeClr val="dk1"/>
                </a:solidFill>
                <a:latin typeface="Times New Roman"/>
                <a:ea typeface="Times New Roman"/>
                <a:cs typeface="Times New Roman"/>
                <a:sym typeface="Times New Roman"/>
              </a:rPr>
              <a:t>For cross checking the details in dataset we referred to IPLT20.com</a:t>
            </a:r>
            <a:endParaRPr sz="2000" dirty="0">
              <a:solidFill>
                <a:schemeClr val="dk1"/>
              </a:solidFill>
              <a:latin typeface="Times New Roman"/>
              <a:ea typeface="Times New Roman"/>
              <a:cs typeface="Times New Roman"/>
              <a:sym typeface="Times New Roman"/>
            </a:endParaRPr>
          </a:p>
          <a:p>
            <a:pPr marL="457200" marR="0" lvl="0" indent="-342900" algn="l" rtl="0">
              <a:spcBef>
                <a:spcPts val="0"/>
              </a:spcBef>
              <a:spcAft>
                <a:spcPts val="0"/>
              </a:spcAft>
              <a:buClr>
                <a:schemeClr val="dk1"/>
              </a:buClr>
              <a:buSzPts val="1800"/>
              <a:buFont typeface="Times New Roman"/>
              <a:buChar char="●"/>
            </a:pPr>
            <a:r>
              <a:rPr lang="en-IN" sz="2000" dirty="0">
                <a:solidFill>
                  <a:schemeClr val="dk1"/>
                </a:solidFill>
                <a:latin typeface="Times New Roman"/>
                <a:ea typeface="Times New Roman"/>
                <a:cs typeface="Times New Roman"/>
                <a:sym typeface="Times New Roman"/>
              </a:rPr>
              <a:t>The dataset link is:-</a:t>
            </a:r>
            <a:endParaRPr lang="en-US" dirty="0">
              <a:solidFill>
                <a:schemeClr val="dk1"/>
              </a:solidFill>
            </a:endParaRPr>
          </a:p>
          <a:p>
            <a:pPr lvl="0" algn="just"/>
            <a:r>
              <a:rPr lang="en-IN" sz="2000" dirty="0">
                <a:solidFill>
                  <a:srgbClr val="FF0000"/>
                </a:solidFill>
                <a:latin typeface="Times New Roman"/>
                <a:ea typeface="Times New Roman"/>
                <a:cs typeface="Times New Roman"/>
                <a:sym typeface="Times New Roman"/>
                <a:hlinkClick r:id="rId3">
                  <a:extLst>
                    <a:ext uri="{A12FA001-AC4F-418D-AE19-62706E023703}">
                      <ahyp:hlinkClr xmlns:ahyp="http://schemas.microsoft.com/office/drawing/2018/hyperlinkcolor" val="tx"/>
                    </a:ext>
                  </a:extLst>
                </a:hlinkClick>
              </a:rPr>
              <a:t>https://www.kaggle.com/datasets/patrickb1912/ipl-complete-dataset-20082020</a:t>
            </a:r>
            <a:endParaRPr lang="en-IN" sz="2000" dirty="0">
              <a:solidFill>
                <a:srgbClr val="FF0000"/>
              </a:solidFill>
              <a:latin typeface="Times New Roman"/>
              <a:ea typeface="Times New Roman"/>
              <a:cs typeface="Times New Roman"/>
              <a:sym typeface="Times New Roman"/>
            </a:endParaRPr>
          </a:p>
          <a:p>
            <a:pPr lvl="0" algn="just"/>
            <a:r>
              <a:rPr lang="en-IN" sz="2000" dirty="0">
                <a:solidFill>
                  <a:srgbClr val="FF0000"/>
                </a:solidFill>
                <a:latin typeface="Times New Roman"/>
                <a:ea typeface="Times New Roman"/>
                <a:cs typeface="Times New Roman"/>
                <a:sym typeface="Times New Roman"/>
                <a:hlinkClick r:id="rId4"/>
              </a:rPr>
              <a:t>https://www.kaggle.com/datasets/kalilurrahman/ipl-player-auction-dataset-from-start-to-now</a:t>
            </a:r>
            <a:endParaRPr lang="en-IN" sz="2000" dirty="0">
              <a:solidFill>
                <a:srgbClr val="FF0000"/>
              </a:solidFill>
              <a:latin typeface="Times New Roman"/>
              <a:ea typeface="Times New Roman"/>
              <a:cs typeface="Times New Roman"/>
              <a:sym typeface="Times New Roman"/>
            </a:endParaRPr>
          </a:p>
          <a:p>
            <a:pPr algn="just"/>
            <a:r>
              <a:rPr lang="en-IN" sz="2000" dirty="0">
                <a:solidFill>
                  <a:srgbClr val="FF0000"/>
                </a:solidFill>
                <a:latin typeface="Times New Roman"/>
                <a:ea typeface="Times New Roman"/>
                <a:cs typeface="Times New Roman"/>
                <a:hlinkClick r:id="rId5"/>
              </a:rPr>
              <a:t>http://www.kaggle.com/</a:t>
            </a:r>
            <a:endParaRPr lang="en-IN" sz="2000" dirty="0">
              <a:solidFill>
                <a:srgbClr val="FF0000"/>
              </a:solidFill>
              <a:latin typeface="Times New Roman"/>
              <a:ea typeface="Times New Roman"/>
              <a:cs typeface="Times New Roman"/>
              <a:sym typeface="Times New Roman"/>
            </a:endParaRPr>
          </a:p>
          <a:p>
            <a:pPr algn="just"/>
            <a:endParaRPr lang="en-IN" sz="2000" dirty="0">
              <a:solidFill>
                <a:srgbClr val="FF0000"/>
              </a:solidFill>
              <a:ea typeface="Times New Roman"/>
            </a:endParaRPr>
          </a:p>
          <a:p>
            <a:pPr marL="0" marR="0" lvl="0" indent="0" algn="just">
              <a:spcBef>
                <a:spcPts val="0"/>
              </a:spcBef>
              <a:spcAft>
                <a:spcPts val="0"/>
              </a:spcAft>
              <a:buNone/>
            </a:pPr>
            <a:endParaRPr lang="en-US" sz="2400" dirty="0">
              <a:solidFill>
                <a:srgbClr val="FF0000"/>
              </a:solidFill>
              <a:latin typeface="Times New Roman"/>
              <a:ea typeface="Times New Roman"/>
              <a:cs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23"/>
          <p:cNvSpPr/>
          <p:nvPr/>
        </p:nvSpPr>
        <p:spPr>
          <a:xfrm>
            <a:off x="4800600" y="0"/>
            <a:ext cx="4343400" cy="1570038"/>
          </a:xfrm>
          <a:prstGeom prst="rect">
            <a:avLst/>
          </a:prstGeom>
          <a:solidFill>
            <a:srgbClr val="FDCF51"/>
          </a:solidFill>
          <a:ln w="25400" cap="flat" cmpd="sng">
            <a:solidFill>
              <a:srgbClr val="FDCF5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22" name="Google Shape;222;p23"/>
          <p:cNvSpPr/>
          <p:nvPr/>
        </p:nvSpPr>
        <p:spPr>
          <a:xfrm>
            <a:off x="0" y="0"/>
            <a:ext cx="4795838" cy="1570038"/>
          </a:xfrm>
          <a:prstGeom prst="rect">
            <a:avLst/>
          </a:prstGeom>
          <a:solidFill>
            <a:srgbClr val="FCBB06"/>
          </a:solidFill>
          <a:ln w="25400" cap="flat" cmpd="sng">
            <a:solidFill>
              <a:srgbClr val="FCBB0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4800">
                <a:solidFill>
                  <a:srgbClr val="9C1D22"/>
                </a:solidFill>
                <a:latin typeface="Times New Roman"/>
                <a:ea typeface="Times New Roman"/>
                <a:cs typeface="Times New Roman"/>
                <a:sym typeface="Times New Roman"/>
              </a:rPr>
              <a:t>CONCLUSIONS</a:t>
            </a:r>
            <a:endParaRPr sz="4800">
              <a:solidFill>
                <a:srgbClr val="9C1D22"/>
              </a:solidFill>
              <a:latin typeface="Times New Roman"/>
              <a:ea typeface="Times New Roman"/>
              <a:cs typeface="Times New Roman"/>
              <a:sym typeface="Times New Roman"/>
            </a:endParaRPr>
          </a:p>
        </p:txBody>
      </p:sp>
      <p:sp>
        <p:nvSpPr>
          <p:cNvPr id="223" name="Google Shape;223;p2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IN"/>
              <a:t>BIDISHA DOBE , IDEAS</a:t>
            </a:r>
            <a:endParaRPr/>
          </a:p>
        </p:txBody>
      </p:sp>
      <p:sp>
        <p:nvSpPr>
          <p:cNvPr id="224" name="Google Shape;224;p2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IN"/>
              <a:t>10/07/2025</a:t>
            </a:r>
            <a:endParaRPr/>
          </a:p>
        </p:txBody>
      </p:sp>
      <p:sp>
        <p:nvSpPr>
          <p:cNvPr id="225" name="Google Shape;225;p2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12</a:t>
            </a:fld>
            <a:endParaRPr/>
          </a:p>
        </p:txBody>
      </p:sp>
      <p:sp>
        <p:nvSpPr>
          <p:cNvPr id="226" name="Google Shape;226;p23"/>
          <p:cNvSpPr txBox="1"/>
          <p:nvPr/>
        </p:nvSpPr>
        <p:spPr>
          <a:xfrm>
            <a:off x="228600" y="1600200"/>
            <a:ext cx="8686800" cy="4715700"/>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endParaRPr sz="2000" dirty="0">
              <a:solidFill>
                <a:srgbClr val="FF0000"/>
              </a:solidFill>
              <a:latin typeface="Times New Roman"/>
              <a:ea typeface="Times New Roman"/>
              <a:cs typeface="Times New Roman"/>
              <a:sym typeface="Times New Roman"/>
            </a:endParaRPr>
          </a:p>
          <a:p>
            <a:pPr marL="457200" marR="0" lvl="0" indent="-355600" algn="just" rtl="0">
              <a:spcBef>
                <a:spcPts val="0"/>
              </a:spcBef>
              <a:spcAft>
                <a:spcPts val="0"/>
              </a:spcAft>
              <a:buSzPts val="2000"/>
              <a:buFont typeface="Times New Roman"/>
              <a:buChar char="●"/>
            </a:pPr>
            <a:r>
              <a:rPr lang="en-IN" sz="2000" dirty="0">
                <a:latin typeface="Times New Roman"/>
                <a:ea typeface="Times New Roman"/>
                <a:cs typeface="Times New Roman"/>
                <a:sym typeface="Times New Roman"/>
              </a:rPr>
              <a:t>Totally 13 teams has participated in IPL History and few teams like: Pune Warriors, Kochi Tuskers Kerala, Rising Pune </a:t>
            </a:r>
            <a:r>
              <a:rPr lang="en-IN" sz="2000">
                <a:latin typeface="Times New Roman"/>
                <a:ea typeface="Times New Roman"/>
                <a:cs typeface="Times New Roman"/>
                <a:sym typeface="Times New Roman"/>
              </a:rPr>
              <a:t>Supergiants</a:t>
            </a:r>
            <a:r>
              <a:rPr lang="en-IN" sz="2000" dirty="0">
                <a:latin typeface="Times New Roman"/>
                <a:ea typeface="Times New Roman"/>
                <a:cs typeface="Times New Roman"/>
                <a:sym typeface="Times New Roman"/>
              </a:rPr>
              <a:t>, Gujarat Lions  and Delhi Capitals has been only in 2 seasons and their success rate of is good when compared to other teams.</a:t>
            </a:r>
            <a:endParaRPr sz="2000" dirty="0">
              <a:latin typeface="Times New Roman"/>
              <a:ea typeface="Times New Roman"/>
              <a:cs typeface="Times New Roman"/>
              <a:sym typeface="Times New Roman"/>
            </a:endParaRPr>
          </a:p>
          <a:p>
            <a:pPr marL="457200" indent="-355600" algn="just">
              <a:buSzPts val="2000"/>
              <a:buFont typeface="Times New Roman"/>
              <a:buChar char="●"/>
            </a:pPr>
            <a:r>
              <a:rPr lang="en-IN" sz="2000" dirty="0">
                <a:latin typeface="Times New Roman"/>
                <a:ea typeface="Times New Roman"/>
                <a:cs typeface="Times New Roman"/>
              </a:rPr>
              <a:t>Virat Kohli has the most runs among top 10 batsman of all times in the IPL.</a:t>
            </a:r>
          </a:p>
          <a:p>
            <a:pPr marL="457200" indent="-355600" algn="just">
              <a:buSzPts val="2000"/>
              <a:buFont typeface="Times New Roman"/>
              <a:buChar char="●"/>
            </a:pPr>
            <a:r>
              <a:rPr lang="en-IN" sz="2000" dirty="0">
                <a:latin typeface="Times New Roman"/>
                <a:ea typeface="Times New Roman"/>
                <a:cs typeface="Times New Roman"/>
              </a:rPr>
              <a:t>AB de Villiers has the most player of the match awards.</a:t>
            </a:r>
          </a:p>
          <a:p>
            <a:pPr marL="457200" indent="-355600" algn="just">
              <a:buSzPts val="2000"/>
              <a:buFont typeface="Times New Roman"/>
              <a:buChar char="●"/>
            </a:pPr>
            <a:r>
              <a:rPr lang="en-IN" sz="2000" dirty="0">
                <a:latin typeface="Times New Roman"/>
                <a:ea typeface="Times New Roman"/>
                <a:cs typeface="Times New Roman"/>
              </a:rPr>
              <a:t>Lasith Malinga is the highest wicket taker of the Indian Premier League.</a:t>
            </a:r>
          </a:p>
          <a:p>
            <a:pPr marL="457200" indent="-355600" algn="just">
              <a:buSzPts val="2000"/>
              <a:buFont typeface="Times New Roman"/>
              <a:buChar char="●"/>
            </a:pPr>
            <a:r>
              <a:rPr lang="en-IN" sz="2000" dirty="0">
                <a:latin typeface="Times New Roman"/>
                <a:ea typeface="Times New Roman"/>
                <a:cs typeface="Times New Roman"/>
              </a:rPr>
              <a:t>Christopher Henry Gayle has the most sixes in the Indian Premier League.</a:t>
            </a:r>
            <a:endParaRPr lang="en-IN" sz="2000" dirty="0">
              <a:latin typeface="Times New Roman"/>
              <a:ea typeface="Times New Roman"/>
              <a:cs typeface="Times New Roman"/>
              <a:sym typeface="Times New Roman"/>
            </a:endParaRPr>
          </a:p>
          <a:p>
            <a:pPr marL="457200" indent="-355600" algn="just">
              <a:buSzPts val="2000"/>
              <a:buFont typeface="Times New Roman"/>
              <a:buChar char="●"/>
            </a:pPr>
            <a:r>
              <a:rPr lang="en-IN" sz="2000" dirty="0">
                <a:latin typeface="Times New Roman"/>
                <a:ea typeface="Times New Roman"/>
                <a:cs typeface="Times New Roman"/>
              </a:rPr>
              <a:t>Eden Gardens has the most number of matches per venue.</a:t>
            </a:r>
            <a:endParaRPr lang="en-IN" sz="2000" dirty="0">
              <a:latin typeface="Times New Roman"/>
              <a:ea typeface="Times New Roman"/>
              <a:cs typeface="Times New Roman"/>
              <a:sym typeface="Times New Roman"/>
            </a:endParaRPr>
          </a:p>
          <a:p>
            <a:pPr marL="457200" indent="-355600" algn="just">
              <a:buSzPts val="2000"/>
              <a:buFont typeface="Times New Roman"/>
              <a:buChar char="●"/>
            </a:pPr>
            <a:r>
              <a:rPr lang="en-IN" sz="2000" dirty="0">
                <a:latin typeface="Times New Roman"/>
                <a:ea typeface="Times New Roman"/>
                <a:cs typeface="Times New Roman"/>
              </a:rPr>
              <a:t>Mumbai Indians has the most number of matches played among all other teams in the Indian Premier League.</a:t>
            </a:r>
            <a:endParaRPr lang="en-IN" sz="2000" dirty="0">
              <a:latin typeface="Times New Roman"/>
              <a:ea typeface="Times New Roman"/>
              <a:cs typeface="Times New Roman"/>
              <a:sym typeface="Times New Roman"/>
            </a:endParaRPr>
          </a:p>
          <a:p>
            <a:pPr marL="457200" indent="-355600" algn="just">
              <a:buSzPts val="2000"/>
              <a:buFont typeface="Times New Roman"/>
              <a:buChar char="●"/>
            </a:pPr>
            <a:r>
              <a:rPr lang="en-IN" sz="2000" dirty="0">
                <a:latin typeface="Times New Roman"/>
                <a:ea typeface="Times New Roman"/>
                <a:cs typeface="Times New Roman"/>
                <a:sym typeface="Times New Roman"/>
              </a:rPr>
              <a:t>Overall Chennai Super Kings and Mumbai Indians have high success rate and these two teams are the most successful teams of the Indian Premier League.</a:t>
            </a:r>
            <a:endParaRPr lang="en-IN" sz="2000" dirty="0">
              <a:latin typeface="Times New Roman"/>
              <a:ea typeface="Times New Roman"/>
              <a:cs typeface="Times New Roman"/>
            </a:endParaRPr>
          </a:p>
          <a:p>
            <a:pPr marL="457200" marR="0" lvl="0" indent="-355600" algn="just">
              <a:spcBef>
                <a:spcPts val="0"/>
              </a:spcBef>
              <a:spcAft>
                <a:spcPts val="0"/>
              </a:spcAft>
              <a:buSzPts val="2000"/>
              <a:buFont typeface="Times New Roman"/>
              <a:buChar char="●"/>
            </a:pPr>
            <a:endParaRPr lang="en-IN" sz="2000" dirty="0">
              <a:latin typeface="Times New Roman"/>
              <a:ea typeface="Times New Roman"/>
              <a:cs typeface="Times New Roman"/>
            </a:endParaRPr>
          </a:p>
          <a:p>
            <a:pPr marL="457200" indent="-355600" algn="just">
              <a:buSzPts val="2000"/>
              <a:buFont typeface="Times New Roman"/>
              <a:buChar char="●"/>
            </a:pPr>
            <a:endParaRPr lang="en-IN" sz="2000" dirty="0">
              <a:latin typeface="Times New Roman"/>
              <a:ea typeface="Times New Roman"/>
              <a:cs typeface="Times New Roman"/>
            </a:endParaRPr>
          </a:p>
          <a:p>
            <a:pPr algn="just"/>
            <a:endParaRPr lang="en-IN" sz="2000" dirty="0">
              <a:solidFill>
                <a:srgbClr val="FF0000"/>
              </a:solidFill>
              <a:latin typeface="Times New Roman"/>
              <a:ea typeface="Times New Roman"/>
              <a:cs typeface="Times New Roman"/>
              <a:sym typeface="Times New Roman"/>
            </a:endParaRPr>
          </a:p>
          <a:p>
            <a:pPr marL="0" marR="0" lvl="0" indent="0" algn="just" rtl="0">
              <a:spcBef>
                <a:spcPts val="0"/>
              </a:spcBef>
              <a:spcAft>
                <a:spcPts val="0"/>
              </a:spcAft>
              <a:buNone/>
            </a:pPr>
            <a:r>
              <a:rPr lang="en-IN" sz="2000" dirty="0">
                <a:solidFill>
                  <a:srgbClr val="FF0000"/>
                </a:solidFill>
                <a:latin typeface="Times New Roman"/>
                <a:ea typeface="Times New Roman"/>
                <a:cs typeface="Times New Roman"/>
                <a:sym typeface="Times New Roman"/>
              </a:rPr>
              <a:t>	</a:t>
            </a:r>
            <a:endParaRPr sz="2000" dirty="0">
              <a:solidFill>
                <a:schemeClr val="dk1"/>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0">
          <a:extLst>
            <a:ext uri="{FF2B5EF4-FFF2-40B4-BE49-F238E27FC236}">
              <a16:creationId xmlns:a16="http://schemas.microsoft.com/office/drawing/2014/main" id="{6E5F7914-B376-3560-9D8A-9D9FCE882D43}"/>
            </a:ext>
          </a:extLst>
        </p:cNvPr>
        <p:cNvGrpSpPr/>
        <p:nvPr/>
      </p:nvGrpSpPr>
      <p:grpSpPr>
        <a:xfrm>
          <a:off x="0" y="0"/>
          <a:ext cx="0" cy="0"/>
          <a:chOff x="0" y="0"/>
          <a:chExt cx="0" cy="0"/>
        </a:xfrm>
      </p:grpSpPr>
      <p:sp>
        <p:nvSpPr>
          <p:cNvPr id="221" name="Google Shape;221;p23">
            <a:extLst>
              <a:ext uri="{FF2B5EF4-FFF2-40B4-BE49-F238E27FC236}">
                <a16:creationId xmlns:a16="http://schemas.microsoft.com/office/drawing/2014/main" id="{E02C163B-3B04-7CB5-871A-3DA72B228139}"/>
              </a:ext>
            </a:extLst>
          </p:cNvPr>
          <p:cNvSpPr/>
          <p:nvPr/>
        </p:nvSpPr>
        <p:spPr>
          <a:xfrm>
            <a:off x="4800600" y="0"/>
            <a:ext cx="4343400" cy="1570038"/>
          </a:xfrm>
          <a:prstGeom prst="rect">
            <a:avLst/>
          </a:prstGeom>
          <a:solidFill>
            <a:srgbClr val="FDCF51"/>
          </a:solidFill>
          <a:ln w="25400" cap="flat" cmpd="sng">
            <a:solidFill>
              <a:srgbClr val="FDCF5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22" name="Google Shape;222;p23">
            <a:extLst>
              <a:ext uri="{FF2B5EF4-FFF2-40B4-BE49-F238E27FC236}">
                <a16:creationId xmlns:a16="http://schemas.microsoft.com/office/drawing/2014/main" id="{2EAB4204-61D8-CABE-8DC0-5D4EFDE33B5D}"/>
              </a:ext>
            </a:extLst>
          </p:cNvPr>
          <p:cNvSpPr/>
          <p:nvPr/>
        </p:nvSpPr>
        <p:spPr>
          <a:xfrm>
            <a:off x="0" y="0"/>
            <a:ext cx="4795838" cy="1570038"/>
          </a:xfrm>
          <a:prstGeom prst="rect">
            <a:avLst/>
          </a:prstGeom>
          <a:solidFill>
            <a:srgbClr val="FCBB06"/>
          </a:solidFill>
          <a:ln w="25400" cap="flat" cmpd="sng">
            <a:solidFill>
              <a:srgbClr val="FCBB0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IN" sz="4800">
                <a:solidFill>
                  <a:srgbClr val="9C1D22"/>
                </a:solidFill>
                <a:latin typeface="Times New Roman"/>
                <a:ea typeface="Times New Roman"/>
                <a:cs typeface="Times New Roman"/>
                <a:sym typeface="Times New Roman"/>
              </a:rPr>
              <a:t>CONCLUSIONS</a:t>
            </a:r>
            <a:endParaRPr sz="4800">
              <a:solidFill>
                <a:srgbClr val="9C1D22"/>
              </a:solidFill>
              <a:latin typeface="Times New Roman"/>
              <a:ea typeface="Times New Roman"/>
              <a:cs typeface="Times New Roman"/>
              <a:sym typeface="Times New Roman"/>
            </a:endParaRPr>
          </a:p>
        </p:txBody>
      </p:sp>
      <p:sp>
        <p:nvSpPr>
          <p:cNvPr id="223" name="Google Shape;223;p23">
            <a:extLst>
              <a:ext uri="{FF2B5EF4-FFF2-40B4-BE49-F238E27FC236}">
                <a16:creationId xmlns:a16="http://schemas.microsoft.com/office/drawing/2014/main" id="{504619DA-2FD5-F3EC-583D-122C4BD1F1F5}"/>
              </a:ext>
            </a:extLst>
          </p:cNvPr>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IN"/>
              <a:t>BIDISHA DOBE , IDEAS</a:t>
            </a:r>
            <a:endParaRPr/>
          </a:p>
        </p:txBody>
      </p:sp>
      <p:sp>
        <p:nvSpPr>
          <p:cNvPr id="224" name="Google Shape;224;p23">
            <a:extLst>
              <a:ext uri="{FF2B5EF4-FFF2-40B4-BE49-F238E27FC236}">
                <a16:creationId xmlns:a16="http://schemas.microsoft.com/office/drawing/2014/main" id="{053A9B14-1179-2045-AC9B-39D01C1129EB}"/>
              </a:ext>
            </a:extLst>
          </p:cNvPr>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IN"/>
              <a:t>10/07/2025</a:t>
            </a:r>
            <a:endParaRPr/>
          </a:p>
        </p:txBody>
      </p:sp>
      <p:sp>
        <p:nvSpPr>
          <p:cNvPr id="225" name="Google Shape;225;p23">
            <a:extLst>
              <a:ext uri="{FF2B5EF4-FFF2-40B4-BE49-F238E27FC236}">
                <a16:creationId xmlns:a16="http://schemas.microsoft.com/office/drawing/2014/main" id="{F419383A-7CFF-BDE8-6EC6-2AE597482A7E}"/>
              </a:ext>
            </a:extLst>
          </p:cNvPr>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13</a:t>
            </a:fld>
            <a:endParaRPr/>
          </a:p>
        </p:txBody>
      </p:sp>
      <p:sp>
        <p:nvSpPr>
          <p:cNvPr id="226" name="Google Shape;226;p23">
            <a:extLst>
              <a:ext uri="{FF2B5EF4-FFF2-40B4-BE49-F238E27FC236}">
                <a16:creationId xmlns:a16="http://schemas.microsoft.com/office/drawing/2014/main" id="{DA0A70E7-FD1C-1F9A-A317-989D6550DE78}"/>
              </a:ext>
            </a:extLst>
          </p:cNvPr>
          <p:cNvSpPr txBox="1"/>
          <p:nvPr/>
        </p:nvSpPr>
        <p:spPr>
          <a:xfrm>
            <a:off x="-68826" y="1570038"/>
            <a:ext cx="9016181" cy="5151438"/>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endParaRPr sz="2000" dirty="0">
              <a:solidFill>
                <a:srgbClr val="FF0000"/>
              </a:solidFill>
              <a:latin typeface="Times New Roman"/>
              <a:ea typeface="Times New Roman"/>
              <a:cs typeface="Times New Roman"/>
              <a:sym typeface="Times New Roman"/>
            </a:endParaRPr>
          </a:p>
          <a:p>
            <a:pPr marL="457200" marR="0" lvl="0" indent="-355600" algn="just">
              <a:spcBef>
                <a:spcPts val="0"/>
              </a:spcBef>
              <a:spcAft>
                <a:spcPts val="0"/>
              </a:spcAft>
              <a:buSzPts val="2000"/>
              <a:buFont typeface="Times New Roman"/>
              <a:buChar char="●"/>
            </a:pPr>
            <a:r>
              <a:rPr lang="en-US" sz="2000" b="1" dirty="0">
                <a:latin typeface="Times New Roman"/>
                <a:ea typeface="Times New Roman"/>
                <a:cs typeface="Times New Roman"/>
              </a:rPr>
              <a:t>Core Insight: </a:t>
            </a:r>
            <a:r>
              <a:rPr lang="en-US" sz="2000" dirty="0">
                <a:latin typeface="Times New Roman"/>
                <a:ea typeface="Times New Roman"/>
                <a:cs typeface="Times New Roman"/>
              </a:rPr>
              <a:t>No strong correlation between auction price and player performance-expensive signings </a:t>
            </a:r>
            <a:r>
              <a:rPr lang="en-IN" sz="2000" dirty="0">
                <a:latin typeface="Times New Roman"/>
                <a:ea typeface="Times New Roman"/>
                <a:cs typeface="Times New Roman"/>
              </a:rPr>
              <a:t>don’t guarantee results.</a:t>
            </a:r>
          </a:p>
          <a:p>
            <a:pPr marL="457200" marR="0" lvl="0" indent="-355600" algn="just">
              <a:spcBef>
                <a:spcPts val="0"/>
              </a:spcBef>
              <a:spcAft>
                <a:spcPts val="0"/>
              </a:spcAft>
              <a:buSzPts val="2000"/>
              <a:buFont typeface="Times New Roman"/>
              <a:buChar char="●"/>
            </a:pPr>
            <a:r>
              <a:rPr lang="en-IN" sz="2000" b="1" dirty="0">
                <a:latin typeface="Times New Roman"/>
                <a:ea typeface="Times New Roman"/>
                <a:cs typeface="Times New Roman"/>
              </a:rPr>
              <a:t>Unexpected Performers:</a:t>
            </a:r>
            <a:r>
              <a:rPr lang="en-IN" sz="2000" dirty="0">
                <a:latin typeface="Times New Roman"/>
                <a:ea typeface="Times New Roman"/>
                <a:cs typeface="Times New Roman"/>
              </a:rPr>
              <a:t> Many mid-range players consistently outperformed costlier counterparts.</a:t>
            </a:r>
          </a:p>
          <a:p>
            <a:pPr marL="457200" marR="0" lvl="0" indent="-355600" algn="just">
              <a:spcBef>
                <a:spcPts val="0"/>
              </a:spcBef>
              <a:spcAft>
                <a:spcPts val="0"/>
              </a:spcAft>
              <a:buSzPts val="2000"/>
              <a:buFont typeface="Times New Roman"/>
              <a:buChar char="●"/>
            </a:pPr>
            <a:r>
              <a:rPr lang="en-IN" sz="2000" b="1" dirty="0">
                <a:latin typeface="Times New Roman"/>
                <a:ea typeface="Times New Roman"/>
                <a:cs typeface="Times New Roman"/>
              </a:rPr>
              <a:t>Metric Overview: </a:t>
            </a:r>
            <a:r>
              <a:rPr lang="en-IN" sz="2000" dirty="0">
                <a:latin typeface="Times New Roman"/>
                <a:ea typeface="Times New Roman"/>
                <a:cs typeface="Times New Roman"/>
              </a:rPr>
              <a:t>Weak links across runs, wickets, strike rate, and economy rate suggest other influences like consistency, match availability and team dynamics.</a:t>
            </a:r>
          </a:p>
          <a:p>
            <a:pPr marL="457200" marR="0" lvl="0" indent="-355600" algn="just">
              <a:spcBef>
                <a:spcPts val="0"/>
              </a:spcBef>
              <a:spcAft>
                <a:spcPts val="0"/>
              </a:spcAft>
              <a:buSzPts val="2000"/>
              <a:buFont typeface="Times New Roman"/>
              <a:buChar char="●"/>
            </a:pPr>
            <a:r>
              <a:rPr lang="en-IN" sz="2000" b="1" dirty="0">
                <a:latin typeface="Times New Roman"/>
                <a:ea typeface="Times New Roman"/>
                <a:cs typeface="Times New Roman"/>
              </a:rPr>
              <a:t>Strategic Takeaway: </a:t>
            </a:r>
            <a:r>
              <a:rPr lang="en-IN" sz="2000" dirty="0">
                <a:latin typeface="Times New Roman"/>
                <a:ea typeface="Times New Roman"/>
                <a:cs typeface="Times New Roman"/>
              </a:rPr>
              <a:t>Data-driven auction decisions are more effective than relying on reputation or past fame.</a:t>
            </a:r>
          </a:p>
          <a:p>
            <a:pPr marL="457200" marR="0" lvl="0" indent="-355600" algn="just">
              <a:spcBef>
                <a:spcPts val="0"/>
              </a:spcBef>
              <a:spcAft>
                <a:spcPts val="0"/>
              </a:spcAft>
              <a:buSzPts val="2000"/>
              <a:buFont typeface="Times New Roman"/>
              <a:buChar char="●"/>
            </a:pPr>
            <a:r>
              <a:rPr lang="en-IN" sz="2000" b="1" dirty="0">
                <a:latin typeface="Times New Roman"/>
                <a:ea typeface="Times New Roman"/>
                <a:cs typeface="Times New Roman"/>
              </a:rPr>
              <a:t>Optimization Opportunity:</a:t>
            </a:r>
            <a:r>
              <a:rPr lang="en-IN" sz="2400" b="1" dirty="0">
                <a:latin typeface="Times New Roman"/>
                <a:ea typeface="Times New Roman"/>
                <a:cs typeface="Times New Roman"/>
              </a:rPr>
              <a:t> </a:t>
            </a:r>
            <a:r>
              <a:rPr lang="en-IN" sz="2000" dirty="0">
                <a:latin typeface="Times New Roman"/>
                <a:ea typeface="Times New Roman"/>
                <a:cs typeface="Times New Roman"/>
              </a:rPr>
              <a:t>Overpaying for marquee players can disrupt squad balance and reduce cost efficiency.</a:t>
            </a:r>
          </a:p>
          <a:p>
            <a:pPr marL="457200" marR="0" lvl="0" indent="-355600" algn="just">
              <a:spcBef>
                <a:spcPts val="0"/>
              </a:spcBef>
              <a:spcAft>
                <a:spcPts val="0"/>
              </a:spcAft>
              <a:buSzPts val="2000"/>
              <a:buFont typeface="Times New Roman"/>
              <a:buChar char="●"/>
            </a:pPr>
            <a:r>
              <a:rPr lang="en-IN" sz="2000" b="1" dirty="0">
                <a:latin typeface="Times New Roman"/>
                <a:ea typeface="Times New Roman"/>
                <a:cs typeface="Times New Roman"/>
              </a:rPr>
              <a:t>Future Scope: </a:t>
            </a:r>
            <a:r>
              <a:rPr lang="en-IN" sz="2000" dirty="0">
                <a:latin typeface="Times New Roman"/>
                <a:ea typeface="Times New Roman"/>
                <a:cs typeface="Times New Roman"/>
              </a:rPr>
              <a:t>Predictive modelling using broader contextual data (venues, opposition, match conditions) could improve  auction outcomes.</a:t>
            </a:r>
            <a:endParaRPr lang="en-US" sz="2000" dirty="0">
              <a:latin typeface="Times New Roman"/>
              <a:ea typeface="Times New Roman"/>
              <a:cs typeface="Times New Roman"/>
            </a:endParaRPr>
          </a:p>
          <a:p>
            <a:pPr marL="457200" indent="-355600" algn="just">
              <a:buSzPts val="2000"/>
              <a:buFont typeface="Times New Roman"/>
              <a:buChar char="●"/>
            </a:pPr>
            <a:endParaRPr lang="en-IN" sz="2000" dirty="0">
              <a:latin typeface="Times New Roman"/>
              <a:ea typeface="Times New Roman"/>
              <a:cs typeface="Times New Roman"/>
            </a:endParaRPr>
          </a:p>
          <a:p>
            <a:pPr algn="just"/>
            <a:endParaRPr lang="en-IN" sz="2000" dirty="0">
              <a:solidFill>
                <a:srgbClr val="FF0000"/>
              </a:solidFill>
              <a:latin typeface="Times New Roman"/>
              <a:ea typeface="Times New Roman"/>
              <a:cs typeface="Times New Roman"/>
              <a:sym typeface="Times New Roman"/>
            </a:endParaRPr>
          </a:p>
          <a:p>
            <a:pPr marL="0" marR="0" lvl="0" indent="0" algn="just" rtl="0">
              <a:spcBef>
                <a:spcPts val="0"/>
              </a:spcBef>
              <a:spcAft>
                <a:spcPts val="0"/>
              </a:spcAft>
              <a:buNone/>
            </a:pPr>
            <a:r>
              <a:rPr lang="en-IN" sz="2000" dirty="0">
                <a:solidFill>
                  <a:srgbClr val="FF0000"/>
                </a:solidFill>
                <a:latin typeface="Times New Roman"/>
                <a:ea typeface="Times New Roman"/>
                <a:cs typeface="Times New Roman"/>
                <a:sym typeface="Times New Roman"/>
              </a:rPr>
              <a:t>	</a:t>
            </a:r>
            <a:endParaRPr sz="2000" dirty="0">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41270596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BF4C591-3B2A-2E85-8664-81941C05ECC9}"/>
              </a:ext>
            </a:extLst>
          </p:cNvPr>
          <p:cNvSpPr>
            <a:spLocks noGrp="1"/>
          </p:cNvSpPr>
          <p:nvPr>
            <p:ph type="body" idx="1"/>
          </p:nvPr>
        </p:nvSpPr>
        <p:spPr/>
        <p:txBody>
          <a:bodyPr/>
          <a:lstStyle/>
          <a:p>
            <a:endParaRPr lang="en-IN" sz="9600">
              <a:latin typeface="Times New Roman"/>
              <a:ea typeface="Times New Roman"/>
              <a:cs typeface="Times New Roman"/>
              <a:sym typeface="Times New Roman"/>
            </a:endParaRPr>
          </a:p>
          <a:p>
            <a:r>
              <a:rPr lang="en-IN" sz="9600">
                <a:latin typeface="Times New Roman"/>
                <a:ea typeface="Times New Roman"/>
                <a:cs typeface="Times New Roman"/>
                <a:sym typeface="Times New Roman"/>
              </a:rPr>
              <a:t>Thank You</a:t>
            </a:r>
          </a:p>
          <a:p>
            <a:endParaRPr lang="en-IN"/>
          </a:p>
        </p:txBody>
      </p:sp>
      <p:sp>
        <p:nvSpPr>
          <p:cNvPr id="4" name="Slide Number Placeholder 3">
            <a:extLst>
              <a:ext uri="{FF2B5EF4-FFF2-40B4-BE49-F238E27FC236}">
                <a16:creationId xmlns:a16="http://schemas.microsoft.com/office/drawing/2014/main" id="{25C0AAF7-EFD1-7FEE-1365-B97A56EB1AE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14</a:t>
            </a:fld>
            <a:endParaRPr lang="en-IN"/>
          </a:p>
        </p:txBody>
      </p:sp>
      <p:sp>
        <p:nvSpPr>
          <p:cNvPr id="5" name="Google Shape;242;p25">
            <a:extLst>
              <a:ext uri="{FF2B5EF4-FFF2-40B4-BE49-F238E27FC236}">
                <a16:creationId xmlns:a16="http://schemas.microsoft.com/office/drawing/2014/main" id="{F5397D55-056B-77CE-CF78-48050E978EC5}"/>
              </a:ext>
            </a:extLst>
          </p:cNvPr>
          <p:cNvSpPr>
            <a:spLocks noGrp="1"/>
          </p:cNvSpPr>
          <p:nvPr>
            <p:ph type="title"/>
          </p:nvPr>
        </p:nvSpPr>
        <p:spPr>
          <a:xfrm>
            <a:off x="457200" y="274638"/>
            <a:ext cx="8229600" cy="1143000"/>
          </a:xfrm>
          <a:prstGeom prst="rect">
            <a:avLst/>
          </a:prstGeom>
          <a:solidFill>
            <a:srgbClr val="FCBB06"/>
          </a:solidFill>
          <a:ln w="25400" cap="flat" cmpd="sng">
            <a:solidFill>
              <a:srgbClr val="FCBB06"/>
            </a:solidFill>
            <a:prstDash val="solid"/>
            <a:round/>
            <a:headEnd type="none" w="sm" len="sm"/>
            <a:tailEnd type="none" w="sm" len="sm"/>
          </a:ln>
        </p:spPr>
        <p:txBody>
          <a:bodyPr spcFirstLastPara="1" wrap="square" lIns="91425" tIns="45700" rIns="91425" bIns="45700" anchor="ctr" anchorCtr="0">
            <a:noAutofit/>
          </a:bodyPr>
          <a:lstStyle/>
          <a:p>
            <a:r>
              <a:rPr lang="en-IN"/>
              <a:t>*</a:t>
            </a:r>
          </a:p>
        </p:txBody>
      </p:sp>
    </p:spTree>
    <p:extLst>
      <p:ext uri="{BB962C8B-B14F-4D97-AF65-F5344CB8AC3E}">
        <p14:creationId xmlns:p14="http://schemas.microsoft.com/office/powerpoint/2010/main" val="42277984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4"/>
          <p:cNvSpPr/>
          <p:nvPr/>
        </p:nvSpPr>
        <p:spPr>
          <a:xfrm>
            <a:off x="4800600" y="0"/>
            <a:ext cx="4343400" cy="1570038"/>
          </a:xfrm>
          <a:prstGeom prst="rect">
            <a:avLst/>
          </a:prstGeom>
          <a:solidFill>
            <a:srgbClr val="FDCF51"/>
          </a:solidFill>
          <a:ln w="25400" cap="flat" cmpd="sng">
            <a:solidFill>
              <a:srgbClr val="FDCF5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8" name="Google Shape;98;p14"/>
          <p:cNvSpPr/>
          <p:nvPr/>
        </p:nvSpPr>
        <p:spPr>
          <a:xfrm>
            <a:off x="0" y="0"/>
            <a:ext cx="4795838" cy="1570038"/>
          </a:xfrm>
          <a:prstGeom prst="rect">
            <a:avLst/>
          </a:prstGeom>
          <a:solidFill>
            <a:srgbClr val="FCBB06"/>
          </a:solidFill>
          <a:ln w="25400" cap="flat" cmpd="sng">
            <a:solidFill>
              <a:srgbClr val="FCBB0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9" name="Google Shape;99;p14"/>
          <p:cNvSpPr/>
          <p:nvPr/>
        </p:nvSpPr>
        <p:spPr>
          <a:xfrm>
            <a:off x="4795838" y="0"/>
            <a:ext cx="4348162" cy="156966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1600" b="1" i="0" u="none" strike="noStrike" cap="none">
                <a:solidFill>
                  <a:schemeClr val="dk1"/>
                </a:solidFill>
                <a:latin typeface="Times New Roman"/>
                <a:ea typeface="Times New Roman"/>
                <a:cs typeface="Times New Roman"/>
                <a:sym typeface="Times New Roman"/>
              </a:rPr>
              <a:t>Agenda</a:t>
            </a:r>
            <a:endParaRPr/>
          </a:p>
          <a:p>
            <a:pPr marL="0" marR="0" lvl="0" indent="0" algn="l" rtl="0">
              <a:spcBef>
                <a:spcPts val="0"/>
              </a:spcBef>
              <a:spcAft>
                <a:spcPts val="0"/>
              </a:spcAft>
              <a:buNone/>
            </a:pPr>
            <a:r>
              <a:rPr lang="en-IN" sz="1600" b="0" i="0" u="none" strike="noStrike" cap="none">
                <a:solidFill>
                  <a:srgbClr val="7F7F7F"/>
                </a:solidFill>
                <a:latin typeface="Times New Roman"/>
                <a:ea typeface="Times New Roman"/>
                <a:cs typeface="Times New Roman"/>
                <a:sym typeface="Times New Roman"/>
              </a:rPr>
              <a:t>Introduction</a:t>
            </a:r>
            <a:endParaRPr/>
          </a:p>
          <a:p>
            <a:pPr marL="0" marR="0" lvl="0" indent="0" algn="just" rtl="0">
              <a:spcBef>
                <a:spcPts val="0"/>
              </a:spcBef>
              <a:spcAft>
                <a:spcPts val="0"/>
              </a:spcAft>
              <a:buNone/>
            </a:pPr>
            <a:r>
              <a:rPr lang="en-IN" sz="1600" b="0" i="0" u="none" strike="noStrike" cap="none">
                <a:solidFill>
                  <a:srgbClr val="7F7F7F"/>
                </a:solidFill>
                <a:latin typeface="Times New Roman"/>
                <a:ea typeface="Times New Roman"/>
                <a:cs typeface="Times New Roman"/>
                <a:sym typeface="Times New Roman"/>
              </a:rPr>
              <a:t>Scope and Motivation</a:t>
            </a:r>
            <a:endParaRPr/>
          </a:p>
          <a:p>
            <a:pPr marL="0" marR="0" lvl="0" indent="0" algn="just" rtl="0">
              <a:spcBef>
                <a:spcPts val="0"/>
              </a:spcBef>
              <a:spcAft>
                <a:spcPts val="0"/>
              </a:spcAft>
              <a:buNone/>
            </a:pPr>
            <a:r>
              <a:rPr lang="en-IN" sz="1600" b="0" i="0" u="none" strike="noStrike" cap="none">
                <a:solidFill>
                  <a:srgbClr val="7F7F7F"/>
                </a:solidFill>
                <a:latin typeface="Times New Roman"/>
                <a:ea typeface="Times New Roman"/>
                <a:cs typeface="Times New Roman"/>
                <a:sym typeface="Times New Roman"/>
              </a:rPr>
              <a:t>Details of Dataset</a:t>
            </a:r>
            <a:endParaRPr/>
          </a:p>
          <a:p>
            <a:pPr marL="0" marR="0" lvl="0" indent="0" algn="l" rtl="0">
              <a:spcBef>
                <a:spcPts val="0"/>
              </a:spcBef>
              <a:spcAft>
                <a:spcPts val="0"/>
              </a:spcAft>
              <a:buNone/>
            </a:pPr>
            <a:r>
              <a:rPr lang="en-IN" sz="1600" b="0" i="0" u="none" strike="noStrike" cap="none">
                <a:solidFill>
                  <a:srgbClr val="7F7F7F"/>
                </a:solidFill>
                <a:latin typeface="Times New Roman"/>
                <a:ea typeface="Times New Roman"/>
                <a:cs typeface="Times New Roman"/>
                <a:sym typeface="Times New Roman"/>
              </a:rPr>
              <a:t>Tools and Technology</a:t>
            </a:r>
            <a:endParaRPr/>
          </a:p>
          <a:p>
            <a:pPr marL="0" marR="0" lvl="0" indent="0" algn="l" rtl="0">
              <a:spcBef>
                <a:spcPts val="0"/>
              </a:spcBef>
              <a:spcAft>
                <a:spcPts val="0"/>
              </a:spcAft>
              <a:buNone/>
            </a:pPr>
            <a:r>
              <a:rPr lang="en-IN" sz="1600" b="0" i="0" u="none" strike="noStrike" cap="none">
                <a:solidFill>
                  <a:srgbClr val="7F7F7F"/>
                </a:solidFill>
                <a:latin typeface="Times New Roman"/>
                <a:ea typeface="Times New Roman"/>
                <a:cs typeface="Times New Roman"/>
                <a:sym typeface="Times New Roman"/>
              </a:rPr>
              <a:t>Visualization</a:t>
            </a:r>
            <a:endParaRPr/>
          </a:p>
        </p:txBody>
      </p:sp>
      <p:sp>
        <p:nvSpPr>
          <p:cNvPr id="100" name="Google Shape;100;p14"/>
          <p:cNvSpPr txBox="1"/>
          <p:nvPr/>
        </p:nvSpPr>
        <p:spPr>
          <a:xfrm>
            <a:off x="0" y="838200"/>
            <a:ext cx="4795838" cy="584775"/>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IN" sz="3200" b="1" i="0" u="none" strike="noStrike" cap="none">
                <a:solidFill>
                  <a:srgbClr val="9C1D22"/>
                </a:solidFill>
                <a:latin typeface="Times New Roman"/>
                <a:ea typeface="Times New Roman"/>
                <a:cs typeface="Times New Roman"/>
                <a:sym typeface="Times New Roman"/>
              </a:rPr>
              <a:t>Agenda</a:t>
            </a:r>
            <a:endParaRPr sz="3200" b="0" i="0" u="none" strike="noStrike" cap="none">
              <a:solidFill>
                <a:srgbClr val="9C1D22"/>
              </a:solidFill>
              <a:latin typeface="Times New Roman"/>
              <a:ea typeface="Times New Roman"/>
              <a:cs typeface="Times New Roman"/>
              <a:sym typeface="Times New Roman"/>
            </a:endParaRPr>
          </a:p>
        </p:txBody>
      </p:sp>
      <p:sp>
        <p:nvSpPr>
          <p:cNvPr id="101" name="Google Shape;101;p14"/>
          <p:cNvSpPr txBox="1"/>
          <p:nvPr/>
        </p:nvSpPr>
        <p:spPr>
          <a:xfrm>
            <a:off x="14288" y="6553200"/>
            <a:ext cx="447675" cy="33813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1600" b="1" i="0" u="none" strike="noStrike" cap="none">
                <a:solidFill>
                  <a:schemeClr val="lt1"/>
                </a:solidFill>
                <a:latin typeface="Times New Roman"/>
                <a:ea typeface="Times New Roman"/>
                <a:cs typeface="Times New Roman"/>
                <a:sym typeface="Times New Roman"/>
              </a:rPr>
              <a:t>1/7</a:t>
            </a:r>
            <a:endParaRPr/>
          </a:p>
        </p:txBody>
      </p:sp>
      <p:sp>
        <p:nvSpPr>
          <p:cNvPr id="102" name="Google Shape;102;p1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IN"/>
              <a:t>Prof. Jamuna S Murthy , Aug - Dec 2019 IDS Session  Dept. of CSE , PESU</a:t>
            </a:r>
            <a:endParaRPr/>
          </a:p>
        </p:txBody>
      </p:sp>
      <p:sp>
        <p:nvSpPr>
          <p:cNvPr id="103" name="Google Shape;103;p14"/>
          <p:cNvSpPr txBox="1">
            <a:spLocks noGrp="1"/>
          </p:cNvSpPr>
          <p:nvPr>
            <p:ph type="dt" idx="10"/>
          </p:nvPr>
        </p:nvSpPr>
        <p:spPr>
          <a:xfrm>
            <a:off x="152400" y="6261613"/>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IN"/>
              <a:t>10/07/2025</a:t>
            </a:r>
            <a:endParaRPr/>
          </a:p>
        </p:txBody>
      </p:sp>
      <p:sp>
        <p:nvSpPr>
          <p:cNvPr id="104" name="Google Shape;104;p1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2</a:t>
            </a:fld>
            <a:endParaRPr/>
          </a:p>
        </p:txBody>
      </p:sp>
      <p:sp>
        <p:nvSpPr>
          <p:cNvPr id="105" name="Google Shape;105;p14"/>
          <p:cNvSpPr/>
          <p:nvPr/>
        </p:nvSpPr>
        <p:spPr>
          <a:xfrm>
            <a:off x="457200" y="2172050"/>
            <a:ext cx="8534400" cy="4163100"/>
          </a:xfrm>
          <a:prstGeom prst="rect">
            <a:avLst/>
          </a:prstGeom>
          <a:noFill/>
          <a:ln>
            <a:noFill/>
          </a:ln>
        </p:spPr>
        <p:txBody>
          <a:bodyPr spcFirstLastPara="1" wrap="square" lIns="91425" tIns="45700" rIns="91425" bIns="45700" anchor="t" anchorCtr="0">
            <a:noAutofit/>
          </a:bodyPr>
          <a:lstStyle/>
          <a:p>
            <a:pPr marL="457200" lvl="0" indent="-355600" algn="l" rtl="0">
              <a:spcBef>
                <a:spcPts val="0"/>
              </a:spcBef>
              <a:spcAft>
                <a:spcPts val="0"/>
              </a:spcAft>
              <a:buClr>
                <a:schemeClr val="dk1"/>
              </a:buClr>
              <a:buSzPts val="2000"/>
              <a:buFont typeface="Times New Roman"/>
              <a:buChar char="●"/>
            </a:pPr>
            <a:r>
              <a:rPr lang="en-IN" sz="2000" dirty="0">
                <a:solidFill>
                  <a:schemeClr val="dk1"/>
                </a:solidFill>
                <a:latin typeface="Times New Roman"/>
                <a:ea typeface="Times New Roman"/>
                <a:cs typeface="Times New Roman"/>
                <a:sym typeface="Times New Roman"/>
              </a:rPr>
              <a:t>The analysis has been conducted in alignment with the primary objective of this project :-</a:t>
            </a:r>
          </a:p>
          <a:p>
            <a:pPr marL="457200" lvl="0" indent="-355600" algn="l" rtl="0">
              <a:spcBef>
                <a:spcPts val="0"/>
              </a:spcBef>
              <a:spcAft>
                <a:spcPts val="0"/>
              </a:spcAft>
              <a:buClr>
                <a:schemeClr val="dk1"/>
              </a:buClr>
              <a:buSzPts val="2000"/>
              <a:buFont typeface="Times New Roman"/>
              <a:buChar char="●"/>
            </a:pPr>
            <a:endParaRPr lang="en-IN" sz="2000" dirty="0">
              <a:solidFill>
                <a:schemeClr val="dk1"/>
              </a:solidFill>
              <a:latin typeface="Times New Roman"/>
              <a:ea typeface="Times New Roman"/>
              <a:cs typeface="Times New Roman"/>
              <a:sym typeface="Times New Roman"/>
            </a:endParaRPr>
          </a:p>
          <a:p>
            <a:pPr marL="457200" lvl="0" indent="-355600" algn="l" rtl="0">
              <a:spcBef>
                <a:spcPts val="0"/>
              </a:spcBef>
              <a:spcAft>
                <a:spcPts val="0"/>
              </a:spcAft>
              <a:buClr>
                <a:schemeClr val="dk1"/>
              </a:buClr>
              <a:buSzPts val="2000"/>
              <a:buFont typeface="Times New Roman"/>
              <a:buChar char="●"/>
            </a:pPr>
            <a:endParaRPr lang="en-IN" sz="2000" dirty="0">
              <a:solidFill>
                <a:schemeClr val="dk1"/>
              </a:solidFill>
              <a:latin typeface="Times New Roman"/>
              <a:ea typeface="Times New Roman"/>
              <a:cs typeface="Times New Roman"/>
              <a:sym typeface="Times New Roman"/>
            </a:endParaRPr>
          </a:p>
          <a:p>
            <a:pPr marL="457200" lvl="0" indent="-355600" algn="l" rtl="0">
              <a:spcBef>
                <a:spcPts val="0"/>
              </a:spcBef>
              <a:spcAft>
                <a:spcPts val="0"/>
              </a:spcAft>
              <a:buClr>
                <a:schemeClr val="dk1"/>
              </a:buClr>
              <a:buSzPts val="2000"/>
              <a:buFont typeface="Times New Roman"/>
              <a:buChar char="●"/>
            </a:pPr>
            <a:r>
              <a:rPr lang="en-IN" sz="2000" dirty="0">
                <a:solidFill>
                  <a:schemeClr val="dk1"/>
                </a:solidFill>
                <a:latin typeface="Times New Roman"/>
                <a:ea typeface="Times New Roman"/>
                <a:cs typeface="Times New Roman"/>
                <a:sym typeface="Times New Roman"/>
              </a:rPr>
              <a:t>Is spending a large amount of money actually impactful for different franchises? In other words, should a team during the auction process go for a really high-priced player or opt for a low to moderate valued player?</a:t>
            </a:r>
            <a:r>
              <a:rPr lang="en-IN" sz="2000" dirty="0">
                <a:latin typeface="Times New Roman"/>
                <a:ea typeface="Times New Roman"/>
                <a:cs typeface="Times New Roman"/>
                <a:sym typeface="Times New Roman"/>
              </a:rPr>
              <a:t>  </a:t>
            </a:r>
            <a:endParaRPr lang="en-IN" sz="2000" dirty="0">
              <a:solidFill>
                <a:srgbClr val="000000"/>
              </a:solidFill>
              <a:latin typeface="Times New Roman"/>
              <a:ea typeface="Times New Roman"/>
              <a:cs typeface="Times New Roman"/>
              <a:sym typeface="Times New Roman"/>
            </a:endParaRPr>
          </a:p>
          <a:p>
            <a:pPr marL="457200" marR="0" lvl="0" indent="0" algn="l" rtl="0">
              <a:spcBef>
                <a:spcPts val="1600"/>
              </a:spcBef>
              <a:spcAft>
                <a:spcPts val="0"/>
              </a:spcAft>
              <a:buNone/>
            </a:pPr>
            <a:endParaRPr sz="2000" dirty="0">
              <a:solidFill>
                <a:srgbClr val="000000"/>
              </a:solidFill>
              <a:latin typeface="Times New Roman"/>
              <a:ea typeface="Times New Roman"/>
              <a:cs typeface="Times New Roman"/>
              <a:sym typeface="Times New Roman"/>
            </a:endParaRPr>
          </a:p>
          <a:p>
            <a:pPr marL="457200" marR="0" lvl="0" indent="-228600" algn="l" rtl="0">
              <a:spcBef>
                <a:spcPts val="0"/>
              </a:spcBef>
              <a:spcAft>
                <a:spcPts val="0"/>
              </a:spcAft>
              <a:buClr>
                <a:schemeClr val="dk1"/>
              </a:buClr>
              <a:buSzPts val="1800"/>
              <a:buFont typeface="Times New Roman"/>
              <a:buNone/>
            </a:pPr>
            <a:endParaRPr sz="2000" dirty="0">
              <a:solidFill>
                <a:schemeClr val="dk1"/>
              </a:solidFill>
              <a:latin typeface="Times New Roman"/>
              <a:ea typeface="Times New Roman"/>
              <a:cs typeface="Times New Roman"/>
              <a:sym typeface="Times New Roman"/>
            </a:endParaRPr>
          </a:p>
          <a:p>
            <a:pPr marL="0" marR="0" lvl="0" indent="0" algn="l" rtl="0">
              <a:spcBef>
                <a:spcPts val="1600"/>
              </a:spcBef>
              <a:spcAft>
                <a:spcPts val="0"/>
              </a:spcAft>
              <a:buNone/>
            </a:pPr>
            <a:endParaRPr sz="2000" dirty="0">
              <a:solidFill>
                <a:schemeClr val="dk1"/>
              </a:solidFill>
              <a:latin typeface="Times New Roman"/>
              <a:ea typeface="Times New Roman"/>
              <a:cs typeface="Times New Roman"/>
              <a:sym typeface="Times New Roman"/>
            </a:endParaRPr>
          </a:p>
          <a:p>
            <a:pPr marL="457200" marR="0" lvl="0" indent="0" algn="l" rtl="0">
              <a:spcBef>
                <a:spcPts val="1600"/>
              </a:spcBef>
              <a:spcAft>
                <a:spcPts val="0"/>
              </a:spcAft>
              <a:buNone/>
            </a:pPr>
            <a:endParaRPr sz="2000" dirty="0">
              <a:solidFill>
                <a:schemeClr val="dk1"/>
              </a:solidFill>
              <a:latin typeface="Times New Roman"/>
              <a:ea typeface="Times New Roman"/>
              <a:cs typeface="Times New Roman"/>
              <a:sym typeface="Times New Roman"/>
            </a:endParaRPr>
          </a:p>
        </p:txBody>
      </p:sp>
      <p:sp>
        <p:nvSpPr>
          <p:cNvPr id="2" name="Arrow: Striped Right 1">
            <a:extLst>
              <a:ext uri="{FF2B5EF4-FFF2-40B4-BE49-F238E27FC236}">
                <a16:creationId xmlns:a16="http://schemas.microsoft.com/office/drawing/2014/main" id="{D9F5ED1E-14D7-1068-210C-9DF3766EC867}"/>
              </a:ext>
            </a:extLst>
          </p:cNvPr>
          <p:cNvSpPr/>
          <p:nvPr/>
        </p:nvSpPr>
        <p:spPr>
          <a:xfrm>
            <a:off x="3130383" y="6221745"/>
            <a:ext cx="3519864" cy="628582"/>
          </a:xfrm>
          <a:prstGeom prst="striped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5"/>
          <p:cNvSpPr/>
          <p:nvPr/>
        </p:nvSpPr>
        <p:spPr>
          <a:xfrm>
            <a:off x="4800600" y="0"/>
            <a:ext cx="4343400" cy="1570038"/>
          </a:xfrm>
          <a:prstGeom prst="rect">
            <a:avLst/>
          </a:prstGeom>
          <a:solidFill>
            <a:srgbClr val="FDCF51"/>
          </a:solidFill>
          <a:ln w="25400" cap="flat" cmpd="sng">
            <a:solidFill>
              <a:srgbClr val="FDCF5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12" name="Google Shape;112;p15"/>
          <p:cNvSpPr/>
          <p:nvPr/>
        </p:nvSpPr>
        <p:spPr>
          <a:xfrm>
            <a:off x="0" y="0"/>
            <a:ext cx="4795838" cy="1570038"/>
          </a:xfrm>
          <a:prstGeom prst="rect">
            <a:avLst/>
          </a:prstGeom>
          <a:solidFill>
            <a:srgbClr val="FCBB06"/>
          </a:solidFill>
          <a:ln w="25400" cap="flat" cmpd="sng">
            <a:solidFill>
              <a:srgbClr val="FCBB0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13" name="Google Shape;113;p15"/>
          <p:cNvSpPr/>
          <p:nvPr/>
        </p:nvSpPr>
        <p:spPr>
          <a:xfrm>
            <a:off x="4795838" y="0"/>
            <a:ext cx="4348162" cy="156966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1600">
                <a:solidFill>
                  <a:srgbClr val="7F7F7F"/>
                </a:solidFill>
                <a:latin typeface="Times New Roman"/>
                <a:ea typeface="Times New Roman"/>
                <a:cs typeface="Times New Roman"/>
                <a:sym typeface="Times New Roman"/>
              </a:rPr>
              <a:t>Agenda</a:t>
            </a:r>
            <a:endParaRPr/>
          </a:p>
          <a:p>
            <a:pPr marL="0" marR="0" lvl="0" indent="0" algn="l" rtl="0">
              <a:spcBef>
                <a:spcPts val="0"/>
              </a:spcBef>
              <a:spcAft>
                <a:spcPts val="0"/>
              </a:spcAft>
              <a:buNone/>
            </a:pPr>
            <a:r>
              <a:rPr lang="en-IN" sz="1600" b="1">
                <a:solidFill>
                  <a:schemeClr val="dk1"/>
                </a:solidFill>
                <a:latin typeface="Times New Roman"/>
                <a:ea typeface="Times New Roman"/>
                <a:cs typeface="Times New Roman"/>
                <a:sym typeface="Times New Roman"/>
              </a:rPr>
              <a:t>Introduction</a:t>
            </a:r>
            <a:endParaRPr/>
          </a:p>
          <a:p>
            <a:pPr marL="0" marR="0" lvl="0" indent="0" algn="just" rtl="0">
              <a:spcBef>
                <a:spcPts val="0"/>
              </a:spcBef>
              <a:spcAft>
                <a:spcPts val="0"/>
              </a:spcAft>
              <a:buNone/>
            </a:pPr>
            <a:r>
              <a:rPr lang="en-IN" sz="1600">
                <a:solidFill>
                  <a:srgbClr val="7F7F7F"/>
                </a:solidFill>
                <a:latin typeface="Times New Roman"/>
                <a:ea typeface="Times New Roman"/>
                <a:cs typeface="Times New Roman"/>
                <a:sym typeface="Times New Roman"/>
              </a:rPr>
              <a:t>Scope and Motivation</a:t>
            </a:r>
            <a:endParaRPr/>
          </a:p>
          <a:p>
            <a:pPr marL="0" marR="0" lvl="0" indent="0" algn="just" rtl="0">
              <a:spcBef>
                <a:spcPts val="0"/>
              </a:spcBef>
              <a:spcAft>
                <a:spcPts val="0"/>
              </a:spcAft>
              <a:buNone/>
            </a:pPr>
            <a:r>
              <a:rPr lang="en-IN" sz="1600">
                <a:solidFill>
                  <a:srgbClr val="7F7F7F"/>
                </a:solidFill>
                <a:latin typeface="Times New Roman"/>
                <a:ea typeface="Times New Roman"/>
                <a:cs typeface="Times New Roman"/>
                <a:sym typeface="Times New Roman"/>
              </a:rPr>
              <a:t>Details of Dataset</a:t>
            </a:r>
            <a:endParaRPr/>
          </a:p>
          <a:p>
            <a:pPr marL="0" marR="0" lvl="0" indent="0" algn="l" rtl="0">
              <a:spcBef>
                <a:spcPts val="0"/>
              </a:spcBef>
              <a:spcAft>
                <a:spcPts val="0"/>
              </a:spcAft>
              <a:buNone/>
            </a:pPr>
            <a:r>
              <a:rPr lang="en-IN" sz="1600">
                <a:solidFill>
                  <a:srgbClr val="7F7F7F"/>
                </a:solidFill>
                <a:latin typeface="Times New Roman"/>
                <a:ea typeface="Times New Roman"/>
                <a:cs typeface="Times New Roman"/>
                <a:sym typeface="Times New Roman"/>
              </a:rPr>
              <a:t>Tools and Technology</a:t>
            </a:r>
            <a:endParaRPr/>
          </a:p>
          <a:p>
            <a:pPr marL="0" marR="0" lvl="0" indent="0" algn="l" rtl="0">
              <a:spcBef>
                <a:spcPts val="0"/>
              </a:spcBef>
              <a:spcAft>
                <a:spcPts val="0"/>
              </a:spcAft>
              <a:buNone/>
            </a:pPr>
            <a:r>
              <a:rPr lang="en-IN" sz="1600">
                <a:solidFill>
                  <a:srgbClr val="7F7F7F"/>
                </a:solidFill>
                <a:latin typeface="Times New Roman"/>
                <a:ea typeface="Times New Roman"/>
                <a:cs typeface="Times New Roman"/>
                <a:sym typeface="Times New Roman"/>
              </a:rPr>
              <a:t>Visualization</a:t>
            </a:r>
            <a:endParaRPr/>
          </a:p>
        </p:txBody>
      </p:sp>
      <p:sp>
        <p:nvSpPr>
          <p:cNvPr id="114" name="Google Shape;114;p15"/>
          <p:cNvSpPr txBox="1"/>
          <p:nvPr/>
        </p:nvSpPr>
        <p:spPr>
          <a:xfrm>
            <a:off x="0" y="533400"/>
            <a:ext cx="4795838" cy="52322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IN" sz="2800" b="1">
                <a:solidFill>
                  <a:srgbClr val="9C1D22"/>
                </a:solidFill>
                <a:latin typeface="Times New Roman"/>
                <a:ea typeface="Times New Roman"/>
                <a:cs typeface="Times New Roman"/>
                <a:sym typeface="Times New Roman"/>
              </a:rPr>
              <a:t>Introduction</a:t>
            </a:r>
            <a:endParaRPr lang="en-IN" sz="2800">
              <a:solidFill>
                <a:srgbClr val="9C1D22"/>
              </a:solidFill>
              <a:latin typeface="Times New Roman"/>
              <a:ea typeface="Times New Roman"/>
              <a:cs typeface="Times New Roman"/>
              <a:sym typeface="Times New Roman"/>
            </a:endParaRPr>
          </a:p>
        </p:txBody>
      </p:sp>
      <p:sp>
        <p:nvSpPr>
          <p:cNvPr id="115" name="Google Shape;115;p15"/>
          <p:cNvSpPr txBox="1"/>
          <p:nvPr/>
        </p:nvSpPr>
        <p:spPr>
          <a:xfrm>
            <a:off x="14288" y="6553200"/>
            <a:ext cx="447675" cy="33813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1600" b="1">
                <a:solidFill>
                  <a:schemeClr val="lt1"/>
                </a:solidFill>
                <a:latin typeface="Times New Roman"/>
                <a:ea typeface="Times New Roman"/>
                <a:cs typeface="Times New Roman"/>
                <a:sym typeface="Times New Roman"/>
              </a:rPr>
              <a:t>1/7</a:t>
            </a:r>
            <a:endParaRPr/>
          </a:p>
        </p:txBody>
      </p:sp>
      <p:sp>
        <p:nvSpPr>
          <p:cNvPr id="116" name="Google Shape;116;p15"/>
          <p:cNvSpPr txBox="1"/>
          <p:nvPr/>
        </p:nvSpPr>
        <p:spPr>
          <a:xfrm>
            <a:off x="228600" y="2393300"/>
            <a:ext cx="8686800" cy="3117900"/>
          </a:xfrm>
          <a:prstGeom prst="rect">
            <a:avLst/>
          </a:prstGeom>
          <a:noFill/>
          <a:ln>
            <a:noFill/>
          </a:ln>
        </p:spPr>
        <p:txBody>
          <a:bodyPr spcFirstLastPara="1" wrap="square" lIns="91425" tIns="45700" rIns="91425" bIns="45700" anchor="t" anchorCtr="0">
            <a:noAutofit/>
          </a:bodyPr>
          <a:lstStyle/>
          <a:p>
            <a:pPr marL="457200" marR="0" lvl="0" indent="-355600" algn="l" rtl="0">
              <a:spcBef>
                <a:spcPts val="0"/>
              </a:spcBef>
              <a:spcAft>
                <a:spcPts val="0"/>
              </a:spcAft>
              <a:buClr>
                <a:schemeClr val="dk1"/>
              </a:buClr>
              <a:buSzPts val="2000"/>
              <a:buFont typeface="Times New Roman"/>
              <a:buChar char="●"/>
            </a:pPr>
            <a:r>
              <a:rPr lang="en-IN" sz="2000" dirty="0">
                <a:solidFill>
                  <a:schemeClr val="dk1"/>
                </a:solidFill>
                <a:latin typeface="Times New Roman"/>
                <a:ea typeface="Times New Roman"/>
                <a:cs typeface="Times New Roman"/>
                <a:sym typeface="Times New Roman"/>
              </a:rPr>
              <a:t>The idea is to analyse the IPL data hosted by Kaggle to come up with something interesting and useful.</a:t>
            </a:r>
          </a:p>
          <a:p>
            <a:pPr marL="457200" marR="0" lvl="0" indent="-355600" algn="l" rtl="0">
              <a:spcBef>
                <a:spcPts val="0"/>
              </a:spcBef>
              <a:spcAft>
                <a:spcPts val="0"/>
              </a:spcAft>
              <a:buClr>
                <a:schemeClr val="dk1"/>
              </a:buClr>
              <a:buSzPts val="2000"/>
              <a:buFont typeface="Times New Roman"/>
              <a:buChar char="●"/>
            </a:pPr>
            <a:endParaRPr sz="2000" dirty="0">
              <a:solidFill>
                <a:schemeClr val="dk1"/>
              </a:solidFill>
              <a:latin typeface="Times New Roman"/>
              <a:ea typeface="Times New Roman"/>
              <a:cs typeface="Times New Roman"/>
              <a:sym typeface="Times New Roman"/>
            </a:endParaRPr>
          </a:p>
          <a:p>
            <a:pPr marL="457200" marR="0" lvl="0" indent="-355600" algn="l" rtl="0">
              <a:spcBef>
                <a:spcPts val="0"/>
              </a:spcBef>
              <a:spcAft>
                <a:spcPts val="0"/>
              </a:spcAft>
              <a:buClr>
                <a:schemeClr val="dk1"/>
              </a:buClr>
              <a:buSzPts val="2000"/>
              <a:buFont typeface="Times New Roman"/>
              <a:buChar char="●"/>
            </a:pPr>
            <a:r>
              <a:rPr lang="en-IN" sz="2000" dirty="0">
                <a:solidFill>
                  <a:schemeClr val="dk1"/>
                </a:solidFill>
                <a:latin typeface="Times New Roman"/>
                <a:ea typeface="Times New Roman"/>
                <a:cs typeface="Times New Roman"/>
                <a:sym typeface="Times New Roman"/>
              </a:rPr>
              <a:t>The insights from the dataset can really be helpful for the IPL management and team coach to improve themselves.</a:t>
            </a:r>
          </a:p>
          <a:p>
            <a:pPr marL="457200" marR="0" lvl="0" indent="-355600" algn="l" rtl="0">
              <a:spcBef>
                <a:spcPts val="0"/>
              </a:spcBef>
              <a:spcAft>
                <a:spcPts val="0"/>
              </a:spcAft>
              <a:buClr>
                <a:schemeClr val="dk1"/>
              </a:buClr>
              <a:buSzPts val="2000"/>
              <a:buFont typeface="Times New Roman"/>
              <a:buChar char="●"/>
            </a:pPr>
            <a:endParaRPr sz="2000" dirty="0">
              <a:solidFill>
                <a:schemeClr val="dk1"/>
              </a:solidFill>
              <a:latin typeface="Times New Roman"/>
              <a:ea typeface="Times New Roman"/>
              <a:cs typeface="Times New Roman"/>
              <a:sym typeface="Times New Roman"/>
            </a:endParaRPr>
          </a:p>
          <a:p>
            <a:pPr marL="457200" indent="-355600">
              <a:buClr>
                <a:schemeClr val="dk1"/>
              </a:buClr>
              <a:buSzPts val="2000"/>
              <a:buFont typeface="Times New Roman"/>
              <a:buChar char="●"/>
            </a:pPr>
            <a:r>
              <a:rPr lang="en-IN" sz="2000" dirty="0">
                <a:solidFill>
                  <a:schemeClr val="dk1"/>
                </a:solidFill>
                <a:latin typeface="Times New Roman"/>
                <a:ea typeface="Times New Roman"/>
                <a:cs typeface="Times New Roman"/>
                <a:sym typeface="Times New Roman"/>
              </a:rPr>
              <a:t>For the future progress, Machine Learning model can be applied to determine the probability of improvement on the basis of previous data.</a:t>
            </a:r>
            <a:endParaRPr lang="en-IN" sz="2000" dirty="0">
              <a:solidFill>
                <a:schemeClr val="dk1"/>
              </a:solidFill>
            </a:endParaRPr>
          </a:p>
          <a:p>
            <a:pPr marL="457200" marR="0" lvl="0" indent="0" algn="l" rtl="0">
              <a:spcBef>
                <a:spcPts val="0"/>
              </a:spcBef>
              <a:spcAft>
                <a:spcPts val="0"/>
              </a:spcAft>
              <a:buNone/>
            </a:pPr>
            <a:r>
              <a:rPr lang="en-IN" sz="2000" dirty="0">
                <a:solidFill>
                  <a:schemeClr val="dk1"/>
                </a:solidFill>
                <a:latin typeface="Times New Roman"/>
                <a:ea typeface="Times New Roman"/>
                <a:cs typeface="Times New Roman"/>
                <a:sym typeface="Times New Roman"/>
              </a:rPr>
              <a:t> </a:t>
            </a:r>
            <a:endParaRPr sz="2000" dirty="0">
              <a:solidFill>
                <a:schemeClr val="dk1"/>
              </a:solidFill>
              <a:latin typeface="Times New Roman"/>
              <a:ea typeface="Times New Roman"/>
              <a:cs typeface="Times New Roman"/>
              <a:sym typeface="Times New Roman"/>
            </a:endParaRPr>
          </a:p>
        </p:txBody>
      </p:sp>
      <p:sp>
        <p:nvSpPr>
          <p:cNvPr id="117" name="Google Shape;117;p1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IN"/>
              <a:t>BIDISHA DOBE , IDEAS</a:t>
            </a:r>
            <a:endParaRPr/>
          </a:p>
        </p:txBody>
      </p:sp>
      <p:sp>
        <p:nvSpPr>
          <p:cNvPr id="118" name="Google Shape;118;p1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IN"/>
              <a:t>10/07/2025</a:t>
            </a:r>
            <a:endParaRPr/>
          </a:p>
        </p:txBody>
      </p:sp>
      <p:sp>
        <p:nvSpPr>
          <p:cNvPr id="119" name="Google Shape;119;p1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16"/>
          <p:cNvSpPr/>
          <p:nvPr/>
        </p:nvSpPr>
        <p:spPr>
          <a:xfrm>
            <a:off x="4800600" y="0"/>
            <a:ext cx="4343400" cy="1570038"/>
          </a:xfrm>
          <a:prstGeom prst="rect">
            <a:avLst/>
          </a:prstGeom>
          <a:solidFill>
            <a:srgbClr val="FDCF51"/>
          </a:solidFill>
          <a:ln w="25400" cap="flat" cmpd="sng">
            <a:solidFill>
              <a:srgbClr val="FDCF5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26" name="Google Shape;126;p16"/>
          <p:cNvSpPr/>
          <p:nvPr/>
        </p:nvSpPr>
        <p:spPr>
          <a:xfrm>
            <a:off x="0" y="0"/>
            <a:ext cx="4795838" cy="1570038"/>
          </a:xfrm>
          <a:prstGeom prst="rect">
            <a:avLst/>
          </a:prstGeom>
          <a:solidFill>
            <a:srgbClr val="FCBB06"/>
          </a:solidFill>
          <a:ln w="25400" cap="flat" cmpd="sng">
            <a:solidFill>
              <a:srgbClr val="FCBB0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27" name="Google Shape;127;p16"/>
          <p:cNvSpPr/>
          <p:nvPr/>
        </p:nvSpPr>
        <p:spPr>
          <a:xfrm>
            <a:off x="4795838" y="0"/>
            <a:ext cx="4348162" cy="181588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1600">
                <a:solidFill>
                  <a:srgbClr val="7F7F7F"/>
                </a:solidFill>
                <a:latin typeface="Times New Roman"/>
                <a:ea typeface="Times New Roman"/>
                <a:cs typeface="Times New Roman"/>
                <a:sym typeface="Times New Roman"/>
              </a:rPr>
              <a:t>Agenda</a:t>
            </a:r>
            <a:endParaRPr/>
          </a:p>
          <a:p>
            <a:pPr marL="0" marR="0" lvl="0" indent="0" algn="l" rtl="0">
              <a:spcBef>
                <a:spcPts val="0"/>
              </a:spcBef>
              <a:spcAft>
                <a:spcPts val="0"/>
              </a:spcAft>
              <a:buNone/>
            </a:pPr>
            <a:r>
              <a:rPr lang="en-IN" sz="1600">
                <a:solidFill>
                  <a:srgbClr val="7F7F7F"/>
                </a:solidFill>
                <a:latin typeface="Times New Roman"/>
                <a:ea typeface="Times New Roman"/>
                <a:cs typeface="Times New Roman"/>
                <a:sym typeface="Times New Roman"/>
              </a:rPr>
              <a:t>Introduction</a:t>
            </a:r>
            <a:endParaRPr/>
          </a:p>
          <a:p>
            <a:pPr marL="0" marR="0" lvl="0" indent="0" algn="just" rtl="0">
              <a:spcBef>
                <a:spcPts val="0"/>
              </a:spcBef>
              <a:spcAft>
                <a:spcPts val="0"/>
              </a:spcAft>
              <a:buNone/>
            </a:pPr>
            <a:r>
              <a:rPr lang="en-IN" sz="1600" b="1">
                <a:solidFill>
                  <a:schemeClr val="dk1"/>
                </a:solidFill>
                <a:latin typeface="Times New Roman"/>
                <a:ea typeface="Times New Roman"/>
                <a:cs typeface="Times New Roman"/>
                <a:sym typeface="Times New Roman"/>
              </a:rPr>
              <a:t>Scope and Motivation</a:t>
            </a:r>
            <a:endParaRPr/>
          </a:p>
          <a:p>
            <a:pPr marL="0" marR="0" lvl="0" indent="0" algn="just" rtl="0">
              <a:spcBef>
                <a:spcPts val="0"/>
              </a:spcBef>
              <a:spcAft>
                <a:spcPts val="0"/>
              </a:spcAft>
              <a:buNone/>
            </a:pPr>
            <a:r>
              <a:rPr lang="en-IN" sz="1600">
                <a:solidFill>
                  <a:srgbClr val="7F7F7F"/>
                </a:solidFill>
                <a:latin typeface="Times New Roman"/>
                <a:ea typeface="Times New Roman"/>
                <a:cs typeface="Times New Roman"/>
                <a:sym typeface="Times New Roman"/>
              </a:rPr>
              <a:t>Details of Dataset</a:t>
            </a:r>
            <a:endParaRPr/>
          </a:p>
          <a:p>
            <a:pPr marL="0" marR="0" lvl="0" indent="0" algn="l" rtl="0">
              <a:spcBef>
                <a:spcPts val="0"/>
              </a:spcBef>
              <a:spcAft>
                <a:spcPts val="0"/>
              </a:spcAft>
              <a:buNone/>
            </a:pPr>
            <a:r>
              <a:rPr lang="en-IN" sz="1600">
                <a:solidFill>
                  <a:srgbClr val="7F7F7F"/>
                </a:solidFill>
                <a:latin typeface="Times New Roman"/>
                <a:ea typeface="Times New Roman"/>
                <a:cs typeface="Times New Roman"/>
                <a:sym typeface="Times New Roman"/>
              </a:rPr>
              <a:t>Tools and Technology</a:t>
            </a:r>
            <a:endParaRPr/>
          </a:p>
          <a:p>
            <a:pPr marL="0" marR="0" lvl="0" indent="0" algn="l" rtl="0">
              <a:spcBef>
                <a:spcPts val="0"/>
              </a:spcBef>
              <a:spcAft>
                <a:spcPts val="0"/>
              </a:spcAft>
              <a:buNone/>
            </a:pPr>
            <a:r>
              <a:rPr lang="en-IN" sz="1600">
                <a:solidFill>
                  <a:srgbClr val="7F7F7F"/>
                </a:solidFill>
                <a:latin typeface="Times New Roman"/>
                <a:ea typeface="Times New Roman"/>
                <a:cs typeface="Times New Roman"/>
                <a:sym typeface="Times New Roman"/>
              </a:rPr>
              <a:t>Visualization</a:t>
            </a:r>
            <a:endParaRPr/>
          </a:p>
          <a:p>
            <a:pPr marL="0" marR="0" lvl="0" indent="0" algn="l" rtl="0">
              <a:spcBef>
                <a:spcPts val="0"/>
              </a:spcBef>
              <a:spcAft>
                <a:spcPts val="0"/>
              </a:spcAft>
              <a:buNone/>
            </a:pPr>
            <a:endParaRPr sz="1600">
              <a:solidFill>
                <a:srgbClr val="7F7F7F"/>
              </a:solidFill>
              <a:latin typeface="Times New Roman"/>
              <a:ea typeface="Times New Roman"/>
              <a:cs typeface="Times New Roman"/>
              <a:sym typeface="Times New Roman"/>
            </a:endParaRPr>
          </a:p>
        </p:txBody>
      </p:sp>
      <p:sp>
        <p:nvSpPr>
          <p:cNvPr id="128" name="Google Shape;128;p16"/>
          <p:cNvSpPr txBox="1"/>
          <p:nvPr/>
        </p:nvSpPr>
        <p:spPr>
          <a:xfrm>
            <a:off x="0" y="533400"/>
            <a:ext cx="4795838" cy="52322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IN" sz="2800" b="1">
                <a:solidFill>
                  <a:srgbClr val="9C1D22"/>
                </a:solidFill>
                <a:latin typeface="Times New Roman"/>
                <a:ea typeface="Times New Roman"/>
                <a:cs typeface="Times New Roman"/>
                <a:sym typeface="Times New Roman"/>
              </a:rPr>
              <a:t>Scope and Motivation</a:t>
            </a:r>
            <a:endParaRPr sz="2800">
              <a:solidFill>
                <a:srgbClr val="9C1D22"/>
              </a:solidFill>
              <a:latin typeface="Times New Roman"/>
              <a:ea typeface="Times New Roman"/>
              <a:cs typeface="Times New Roman"/>
              <a:sym typeface="Times New Roman"/>
            </a:endParaRPr>
          </a:p>
        </p:txBody>
      </p:sp>
      <p:sp>
        <p:nvSpPr>
          <p:cNvPr id="129" name="Google Shape;129;p16"/>
          <p:cNvSpPr txBox="1"/>
          <p:nvPr/>
        </p:nvSpPr>
        <p:spPr>
          <a:xfrm>
            <a:off x="14288" y="6553200"/>
            <a:ext cx="447675" cy="33813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1600" b="1">
                <a:solidFill>
                  <a:schemeClr val="lt1"/>
                </a:solidFill>
                <a:latin typeface="Times New Roman"/>
                <a:ea typeface="Times New Roman"/>
                <a:cs typeface="Times New Roman"/>
                <a:sym typeface="Times New Roman"/>
              </a:rPr>
              <a:t>1/7</a:t>
            </a:r>
            <a:endParaRPr/>
          </a:p>
        </p:txBody>
      </p:sp>
      <p:sp>
        <p:nvSpPr>
          <p:cNvPr id="130" name="Google Shape;130;p16"/>
          <p:cNvSpPr txBox="1"/>
          <p:nvPr/>
        </p:nvSpPr>
        <p:spPr>
          <a:xfrm>
            <a:off x="228600" y="2213975"/>
            <a:ext cx="8686800" cy="4484100"/>
          </a:xfrm>
          <a:prstGeom prst="rect">
            <a:avLst/>
          </a:prstGeom>
          <a:noFill/>
          <a:ln>
            <a:noFill/>
          </a:ln>
        </p:spPr>
        <p:txBody>
          <a:bodyPr spcFirstLastPara="1" wrap="square" lIns="91425" tIns="45700" rIns="91425" bIns="45700" anchor="t" anchorCtr="0">
            <a:noAutofit/>
          </a:bodyPr>
          <a:lstStyle/>
          <a:p>
            <a:pPr marL="457200" marR="0" lvl="0" indent="-355600" algn="l" rtl="0">
              <a:spcBef>
                <a:spcPts val="0"/>
              </a:spcBef>
              <a:spcAft>
                <a:spcPts val="0"/>
              </a:spcAft>
              <a:buClr>
                <a:schemeClr val="dk1"/>
              </a:buClr>
              <a:buSzPts val="2000"/>
              <a:buFont typeface="Times New Roman"/>
              <a:buChar char="●"/>
            </a:pPr>
            <a:r>
              <a:rPr lang="en-IN" sz="2000" dirty="0">
                <a:solidFill>
                  <a:schemeClr val="dk1"/>
                </a:solidFill>
                <a:latin typeface="Times New Roman"/>
                <a:ea typeface="Times New Roman"/>
                <a:cs typeface="Times New Roman"/>
                <a:sym typeface="Times New Roman"/>
              </a:rPr>
              <a:t>Predicting the winner of the next season of IPL based on past data can give us idea that which team has higher probability of winning the match which seems pretty interesting. </a:t>
            </a:r>
          </a:p>
          <a:p>
            <a:pPr marL="457200" marR="0" lvl="0" indent="-355600" algn="l" rtl="0">
              <a:spcBef>
                <a:spcPts val="0"/>
              </a:spcBef>
              <a:spcAft>
                <a:spcPts val="0"/>
              </a:spcAft>
              <a:buClr>
                <a:schemeClr val="dk1"/>
              </a:buClr>
              <a:buSzPts val="2000"/>
              <a:buFont typeface="Times New Roman"/>
              <a:buChar char="●"/>
            </a:pPr>
            <a:endParaRPr sz="2000" dirty="0"/>
          </a:p>
          <a:p>
            <a:pPr marL="457200" lvl="0" indent="-355600" algn="l" rtl="0">
              <a:spcBef>
                <a:spcPts val="0"/>
              </a:spcBef>
              <a:spcAft>
                <a:spcPts val="0"/>
              </a:spcAft>
              <a:buClr>
                <a:schemeClr val="dk1"/>
              </a:buClr>
              <a:buSzPts val="2000"/>
              <a:buFont typeface="Times New Roman"/>
              <a:buChar char="●"/>
            </a:pPr>
            <a:r>
              <a:rPr lang="en-IN" sz="2000" dirty="0">
                <a:solidFill>
                  <a:schemeClr val="dk1"/>
                </a:solidFill>
                <a:latin typeface="Times New Roman"/>
                <a:ea typeface="Times New Roman"/>
                <a:cs typeface="Times New Roman"/>
                <a:sym typeface="Times New Roman"/>
              </a:rPr>
              <a:t>As a cricket enthusiast, working on this dataset was fun and getting the insights was interesting.</a:t>
            </a:r>
          </a:p>
          <a:p>
            <a:pPr marL="457200" lvl="0" indent="-355600" algn="l" rtl="0">
              <a:spcBef>
                <a:spcPts val="0"/>
              </a:spcBef>
              <a:spcAft>
                <a:spcPts val="0"/>
              </a:spcAft>
              <a:buClr>
                <a:schemeClr val="dk1"/>
              </a:buClr>
              <a:buSzPts val="2000"/>
              <a:buFont typeface="Times New Roman"/>
              <a:buChar char="●"/>
            </a:pPr>
            <a:endParaRPr sz="2000" dirty="0">
              <a:solidFill>
                <a:schemeClr val="dk1"/>
              </a:solidFill>
              <a:latin typeface="Times New Roman"/>
              <a:ea typeface="Times New Roman"/>
              <a:cs typeface="Times New Roman"/>
              <a:sym typeface="Times New Roman"/>
            </a:endParaRPr>
          </a:p>
          <a:p>
            <a:pPr marL="457200" lvl="0" indent="-355600" algn="l" rtl="0">
              <a:spcBef>
                <a:spcPts val="0"/>
              </a:spcBef>
              <a:spcAft>
                <a:spcPts val="0"/>
              </a:spcAft>
              <a:buClr>
                <a:schemeClr val="dk1"/>
              </a:buClr>
              <a:buSzPts val="2000"/>
              <a:buFont typeface="Times New Roman"/>
              <a:buChar char="●"/>
            </a:pPr>
            <a:r>
              <a:rPr lang="en-IN" sz="2000" dirty="0">
                <a:solidFill>
                  <a:schemeClr val="dk1"/>
                </a:solidFill>
                <a:latin typeface="Times New Roman"/>
                <a:ea typeface="Times New Roman"/>
                <a:cs typeface="Times New Roman"/>
                <a:sym typeface="Times New Roman"/>
              </a:rPr>
              <a:t>Predicting the outcome of the auction investments is a challenge but by means of inferential statistics and data visualization we can overcome the challenge to a certain extent. </a:t>
            </a:r>
            <a:endParaRPr sz="2000" dirty="0">
              <a:solidFill>
                <a:schemeClr val="dk1"/>
              </a:solidFill>
              <a:latin typeface="Times New Roman"/>
              <a:ea typeface="Times New Roman"/>
              <a:cs typeface="Times New Roman"/>
              <a:sym typeface="Times New Roman"/>
            </a:endParaRPr>
          </a:p>
          <a:p>
            <a:pPr marL="0" marR="0" lvl="0" indent="0" algn="l" rtl="0">
              <a:spcBef>
                <a:spcPts val="1600"/>
              </a:spcBef>
              <a:spcAft>
                <a:spcPts val="0"/>
              </a:spcAft>
              <a:buNone/>
            </a:pPr>
            <a:endParaRPr sz="2000" dirty="0">
              <a:solidFill>
                <a:schemeClr val="dk1"/>
              </a:solidFill>
              <a:latin typeface="Times New Roman"/>
              <a:ea typeface="Times New Roman"/>
              <a:cs typeface="Times New Roman"/>
              <a:sym typeface="Times New Roman"/>
            </a:endParaRPr>
          </a:p>
          <a:p>
            <a:pPr marL="0" marR="0" lvl="0" indent="0" algn="l" rtl="0">
              <a:spcBef>
                <a:spcPts val="1600"/>
              </a:spcBef>
              <a:spcAft>
                <a:spcPts val="0"/>
              </a:spcAft>
              <a:buNone/>
            </a:pPr>
            <a:endParaRPr sz="2000" dirty="0">
              <a:solidFill>
                <a:schemeClr val="dk1"/>
              </a:solidFill>
              <a:latin typeface="Times New Roman"/>
              <a:ea typeface="Times New Roman"/>
              <a:cs typeface="Times New Roman"/>
              <a:sym typeface="Times New Roman"/>
            </a:endParaRPr>
          </a:p>
          <a:p>
            <a:pPr marL="0" marR="0" lvl="0" indent="0" algn="l" rtl="0">
              <a:spcBef>
                <a:spcPts val="1600"/>
              </a:spcBef>
              <a:spcAft>
                <a:spcPts val="0"/>
              </a:spcAft>
              <a:buNone/>
            </a:pPr>
            <a:endParaRPr sz="2000" dirty="0">
              <a:solidFill>
                <a:srgbClr val="FF0000"/>
              </a:solidFill>
              <a:latin typeface="Times New Roman"/>
              <a:ea typeface="Times New Roman"/>
              <a:cs typeface="Times New Roman"/>
              <a:sym typeface="Times New Roman"/>
            </a:endParaRPr>
          </a:p>
        </p:txBody>
      </p:sp>
      <p:sp>
        <p:nvSpPr>
          <p:cNvPr id="131" name="Google Shape;131;p1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IN"/>
              <a:t>BIDISHA DOBE , IDEAS</a:t>
            </a:r>
            <a:endParaRPr/>
          </a:p>
        </p:txBody>
      </p:sp>
      <p:sp>
        <p:nvSpPr>
          <p:cNvPr id="132" name="Google Shape;132;p1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IN"/>
              <a:t>10/07/2025</a:t>
            </a:r>
            <a:endParaRPr/>
          </a:p>
        </p:txBody>
      </p:sp>
      <p:sp>
        <p:nvSpPr>
          <p:cNvPr id="133" name="Google Shape;133;p1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17"/>
          <p:cNvSpPr/>
          <p:nvPr/>
        </p:nvSpPr>
        <p:spPr>
          <a:xfrm>
            <a:off x="4800600" y="0"/>
            <a:ext cx="4343400" cy="1569900"/>
          </a:xfrm>
          <a:prstGeom prst="rect">
            <a:avLst/>
          </a:prstGeom>
          <a:solidFill>
            <a:srgbClr val="FDCF51"/>
          </a:solidFill>
          <a:ln w="25400" cap="flat" cmpd="sng">
            <a:solidFill>
              <a:srgbClr val="FDCF5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0" name="Google Shape;140;p17"/>
          <p:cNvSpPr/>
          <p:nvPr/>
        </p:nvSpPr>
        <p:spPr>
          <a:xfrm>
            <a:off x="0" y="0"/>
            <a:ext cx="4795800" cy="1569900"/>
          </a:xfrm>
          <a:prstGeom prst="rect">
            <a:avLst/>
          </a:prstGeom>
          <a:solidFill>
            <a:srgbClr val="FCBB06"/>
          </a:solidFill>
          <a:ln w="25400" cap="flat" cmpd="sng">
            <a:solidFill>
              <a:srgbClr val="FCBB0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1" name="Google Shape;141;p17"/>
          <p:cNvSpPr/>
          <p:nvPr/>
        </p:nvSpPr>
        <p:spPr>
          <a:xfrm>
            <a:off x="4795838" y="0"/>
            <a:ext cx="4348200" cy="15696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1600">
                <a:solidFill>
                  <a:srgbClr val="7F7F7F"/>
                </a:solidFill>
                <a:latin typeface="Times New Roman"/>
                <a:ea typeface="Times New Roman"/>
                <a:cs typeface="Times New Roman"/>
                <a:sym typeface="Times New Roman"/>
              </a:rPr>
              <a:t>Agenda</a:t>
            </a:r>
            <a:endParaRPr/>
          </a:p>
          <a:p>
            <a:pPr marL="0" marR="0" lvl="0" indent="0" algn="l" rtl="0">
              <a:spcBef>
                <a:spcPts val="0"/>
              </a:spcBef>
              <a:spcAft>
                <a:spcPts val="0"/>
              </a:spcAft>
              <a:buNone/>
            </a:pPr>
            <a:r>
              <a:rPr lang="en-IN" sz="1600">
                <a:solidFill>
                  <a:srgbClr val="7F7F7F"/>
                </a:solidFill>
                <a:latin typeface="Times New Roman"/>
                <a:ea typeface="Times New Roman"/>
                <a:cs typeface="Times New Roman"/>
                <a:sym typeface="Times New Roman"/>
              </a:rPr>
              <a:t>Introduction</a:t>
            </a:r>
            <a:endParaRPr/>
          </a:p>
          <a:p>
            <a:pPr marL="0" marR="0" lvl="0" indent="0" algn="just" rtl="0">
              <a:spcBef>
                <a:spcPts val="0"/>
              </a:spcBef>
              <a:spcAft>
                <a:spcPts val="0"/>
              </a:spcAft>
              <a:buNone/>
            </a:pPr>
            <a:r>
              <a:rPr lang="en-IN" sz="1600">
                <a:solidFill>
                  <a:srgbClr val="7F7F7F"/>
                </a:solidFill>
                <a:latin typeface="Times New Roman"/>
                <a:ea typeface="Times New Roman"/>
                <a:cs typeface="Times New Roman"/>
                <a:sym typeface="Times New Roman"/>
              </a:rPr>
              <a:t>Scope and Motivation</a:t>
            </a:r>
            <a:endParaRPr/>
          </a:p>
          <a:p>
            <a:pPr marL="0" marR="0" lvl="0" indent="0" algn="just" rtl="0">
              <a:spcBef>
                <a:spcPts val="0"/>
              </a:spcBef>
              <a:spcAft>
                <a:spcPts val="0"/>
              </a:spcAft>
              <a:buNone/>
            </a:pPr>
            <a:r>
              <a:rPr lang="en-IN" sz="1600" b="1">
                <a:solidFill>
                  <a:schemeClr val="dk1"/>
                </a:solidFill>
                <a:latin typeface="Times New Roman"/>
                <a:ea typeface="Times New Roman"/>
                <a:cs typeface="Times New Roman"/>
                <a:sym typeface="Times New Roman"/>
              </a:rPr>
              <a:t>Details of Dataset</a:t>
            </a:r>
            <a:endParaRPr/>
          </a:p>
          <a:p>
            <a:pPr marL="0" marR="0" lvl="0" indent="0" algn="l" rtl="0">
              <a:spcBef>
                <a:spcPts val="0"/>
              </a:spcBef>
              <a:spcAft>
                <a:spcPts val="0"/>
              </a:spcAft>
              <a:buNone/>
            </a:pPr>
            <a:r>
              <a:rPr lang="en-IN" sz="1600">
                <a:solidFill>
                  <a:srgbClr val="7F7F7F"/>
                </a:solidFill>
                <a:latin typeface="Times New Roman"/>
                <a:ea typeface="Times New Roman"/>
                <a:cs typeface="Times New Roman"/>
                <a:sym typeface="Times New Roman"/>
              </a:rPr>
              <a:t>Tools and Technology</a:t>
            </a:r>
            <a:endParaRPr/>
          </a:p>
          <a:p>
            <a:pPr marL="0" marR="0" lvl="0" indent="0" algn="l" rtl="0">
              <a:spcBef>
                <a:spcPts val="0"/>
              </a:spcBef>
              <a:spcAft>
                <a:spcPts val="0"/>
              </a:spcAft>
              <a:buNone/>
            </a:pPr>
            <a:r>
              <a:rPr lang="en-IN" sz="1600">
                <a:solidFill>
                  <a:srgbClr val="7F7F7F"/>
                </a:solidFill>
                <a:latin typeface="Times New Roman"/>
                <a:ea typeface="Times New Roman"/>
                <a:cs typeface="Times New Roman"/>
                <a:sym typeface="Times New Roman"/>
              </a:rPr>
              <a:t>Visualization</a:t>
            </a:r>
            <a:endParaRPr/>
          </a:p>
        </p:txBody>
      </p:sp>
      <p:sp>
        <p:nvSpPr>
          <p:cNvPr id="142" name="Google Shape;142;p17"/>
          <p:cNvSpPr txBox="1"/>
          <p:nvPr/>
        </p:nvSpPr>
        <p:spPr>
          <a:xfrm>
            <a:off x="0" y="533400"/>
            <a:ext cx="4795800" cy="5232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IN" sz="2800" b="1">
                <a:solidFill>
                  <a:srgbClr val="9C1D22"/>
                </a:solidFill>
                <a:latin typeface="Times New Roman"/>
                <a:ea typeface="Times New Roman"/>
                <a:cs typeface="Times New Roman"/>
                <a:sym typeface="Times New Roman"/>
              </a:rPr>
              <a:t>Details of Dataset</a:t>
            </a:r>
            <a:endParaRPr sz="2800">
              <a:solidFill>
                <a:srgbClr val="9C1D22"/>
              </a:solidFill>
              <a:latin typeface="Times New Roman"/>
              <a:ea typeface="Times New Roman"/>
              <a:cs typeface="Times New Roman"/>
              <a:sym typeface="Times New Roman"/>
            </a:endParaRPr>
          </a:p>
        </p:txBody>
      </p:sp>
      <p:sp>
        <p:nvSpPr>
          <p:cNvPr id="143" name="Google Shape;143;p17"/>
          <p:cNvSpPr txBox="1"/>
          <p:nvPr/>
        </p:nvSpPr>
        <p:spPr>
          <a:xfrm>
            <a:off x="14288" y="6553200"/>
            <a:ext cx="447600" cy="3381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1600" b="1">
                <a:solidFill>
                  <a:schemeClr val="lt1"/>
                </a:solidFill>
                <a:latin typeface="Times New Roman"/>
                <a:ea typeface="Times New Roman"/>
                <a:cs typeface="Times New Roman"/>
                <a:sym typeface="Times New Roman"/>
              </a:rPr>
              <a:t>1/7</a:t>
            </a:r>
            <a:endParaRPr/>
          </a:p>
        </p:txBody>
      </p:sp>
      <p:sp>
        <p:nvSpPr>
          <p:cNvPr id="144" name="Google Shape;144;p17"/>
          <p:cNvSpPr txBox="1"/>
          <p:nvPr/>
        </p:nvSpPr>
        <p:spPr>
          <a:xfrm>
            <a:off x="228600" y="1590000"/>
            <a:ext cx="8686800" cy="4465375"/>
          </a:xfrm>
          <a:prstGeom prst="rect">
            <a:avLst/>
          </a:prstGeom>
          <a:noFill/>
          <a:ln>
            <a:noFill/>
          </a:ln>
        </p:spPr>
        <p:txBody>
          <a:bodyPr spcFirstLastPara="1" wrap="square" lIns="91425" tIns="45700" rIns="91425" bIns="45700" anchor="t" anchorCtr="0">
            <a:noAutofit/>
          </a:bodyPr>
          <a:lstStyle/>
          <a:p>
            <a:pPr marL="457200" lvl="0" indent="-355600" algn="just" rtl="0">
              <a:spcBef>
                <a:spcPts val="0"/>
              </a:spcBef>
              <a:spcAft>
                <a:spcPts val="0"/>
              </a:spcAft>
              <a:buClr>
                <a:schemeClr val="dk1"/>
              </a:buClr>
              <a:buSzPts val="2000"/>
              <a:buFont typeface="Times New Roman"/>
              <a:buChar char="●"/>
            </a:pPr>
            <a:r>
              <a:rPr lang="en-IN" sz="2000" dirty="0">
                <a:solidFill>
                  <a:schemeClr val="dk1"/>
                </a:solidFill>
                <a:latin typeface="Times New Roman"/>
                <a:ea typeface="Times New Roman"/>
                <a:cs typeface="Times New Roman"/>
                <a:sym typeface="Times New Roman"/>
              </a:rPr>
              <a:t>The dataset was taken from the Kaggle and it contains the latest data of IPL.</a:t>
            </a:r>
          </a:p>
          <a:p>
            <a:pPr marL="457200" lvl="0" indent="-355600" algn="just" rtl="0">
              <a:spcBef>
                <a:spcPts val="0"/>
              </a:spcBef>
              <a:spcAft>
                <a:spcPts val="0"/>
              </a:spcAft>
              <a:buClr>
                <a:schemeClr val="dk1"/>
              </a:buClr>
              <a:buSzPts val="2000"/>
              <a:buFont typeface="Times New Roman"/>
              <a:buChar char="●"/>
            </a:pPr>
            <a:endParaRPr lang="en-IN" sz="2000" dirty="0">
              <a:solidFill>
                <a:schemeClr val="dk1"/>
              </a:solidFill>
              <a:latin typeface="Times New Roman"/>
              <a:ea typeface="Times New Roman"/>
              <a:cs typeface="Times New Roman"/>
            </a:endParaRPr>
          </a:p>
          <a:p>
            <a:pPr marL="457200" lvl="0" indent="-355600" algn="just" rtl="0">
              <a:spcBef>
                <a:spcPts val="0"/>
              </a:spcBef>
              <a:spcAft>
                <a:spcPts val="0"/>
              </a:spcAft>
              <a:buClr>
                <a:schemeClr val="dk1"/>
              </a:buClr>
              <a:buSzPts val="2000"/>
              <a:buFont typeface="Times New Roman"/>
              <a:buChar char="●"/>
            </a:pPr>
            <a:r>
              <a:rPr lang="en-IN" sz="2000" dirty="0">
                <a:solidFill>
                  <a:schemeClr val="dk1"/>
                </a:solidFill>
                <a:latin typeface="Times New Roman"/>
                <a:ea typeface="Times New Roman"/>
                <a:cs typeface="Times New Roman"/>
                <a:sym typeface="Times New Roman"/>
              </a:rPr>
              <a:t>The dataset has nearly 756 rows and 18 columns with some missing data and wrong data (which is mostly n/a values).</a:t>
            </a:r>
          </a:p>
          <a:p>
            <a:pPr marL="457200" lvl="0" indent="-355600" algn="just" rtl="0">
              <a:spcBef>
                <a:spcPts val="0"/>
              </a:spcBef>
              <a:spcAft>
                <a:spcPts val="0"/>
              </a:spcAft>
              <a:buClr>
                <a:schemeClr val="dk1"/>
              </a:buClr>
              <a:buSzPts val="2000"/>
              <a:buFont typeface="Times New Roman"/>
              <a:buChar char="●"/>
            </a:pPr>
            <a:endParaRPr sz="2000" dirty="0">
              <a:solidFill>
                <a:schemeClr val="dk1"/>
              </a:solidFill>
              <a:latin typeface="Times New Roman"/>
              <a:ea typeface="Times New Roman"/>
              <a:cs typeface="Times New Roman"/>
              <a:sym typeface="Times New Roman"/>
            </a:endParaRPr>
          </a:p>
          <a:p>
            <a:pPr marL="457200" lvl="0" indent="-355600" algn="l" rtl="0">
              <a:lnSpc>
                <a:spcPct val="115000"/>
              </a:lnSpc>
              <a:spcBef>
                <a:spcPts val="0"/>
              </a:spcBef>
              <a:spcAft>
                <a:spcPts val="0"/>
              </a:spcAft>
              <a:buClr>
                <a:schemeClr val="dk1"/>
              </a:buClr>
              <a:buSzPts val="2000"/>
              <a:buFont typeface="Times New Roman"/>
              <a:buChar char="●"/>
            </a:pPr>
            <a:r>
              <a:rPr lang="en-IN" sz="2000" dirty="0">
                <a:solidFill>
                  <a:schemeClr val="dk1"/>
                </a:solidFill>
                <a:latin typeface="Times New Roman"/>
                <a:ea typeface="Times New Roman"/>
                <a:cs typeface="Times New Roman"/>
                <a:sym typeface="Times New Roman"/>
              </a:rPr>
              <a:t>The dataset has detailed information about which team won the match by how much margin (wicket or runs depending on the team to opt for batting or bowling).</a:t>
            </a:r>
          </a:p>
          <a:p>
            <a:pPr marL="457200" lvl="0" indent="-355600" algn="l" rtl="0">
              <a:lnSpc>
                <a:spcPct val="115000"/>
              </a:lnSpc>
              <a:spcBef>
                <a:spcPts val="0"/>
              </a:spcBef>
              <a:spcAft>
                <a:spcPts val="0"/>
              </a:spcAft>
              <a:buClr>
                <a:schemeClr val="dk1"/>
              </a:buClr>
              <a:buSzPts val="2000"/>
              <a:buFont typeface="Times New Roman"/>
              <a:buChar char="●"/>
            </a:pPr>
            <a:endParaRPr sz="2000" dirty="0">
              <a:solidFill>
                <a:schemeClr val="dk1"/>
              </a:solidFill>
              <a:latin typeface="Times New Roman"/>
              <a:ea typeface="Times New Roman"/>
              <a:cs typeface="Times New Roman"/>
              <a:sym typeface="Times New Roman"/>
            </a:endParaRPr>
          </a:p>
          <a:p>
            <a:pPr marL="457200" lvl="0" indent="-355600" algn="l" rtl="0">
              <a:lnSpc>
                <a:spcPct val="115000"/>
              </a:lnSpc>
              <a:spcBef>
                <a:spcPts val="0"/>
              </a:spcBef>
              <a:spcAft>
                <a:spcPts val="0"/>
              </a:spcAft>
              <a:buClr>
                <a:schemeClr val="dk1"/>
              </a:buClr>
              <a:buSzPts val="2000"/>
              <a:buFont typeface="Times New Roman"/>
              <a:buChar char="●"/>
            </a:pPr>
            <a:r>
              <a:rPr lang="en-IN" sz="2000" dirty="0">
                <a:solidFill>
                  <a:schemeClr val="dk1"/>
                </a:solidFill>
                <a:latin typeface="Times New Roman"/>
                <a:ea typeface="Times New Roman"/>
                <a:cs typeface="Times New Roman"/>
                <a:sym typeface="Times New Roman"/>
              </a:rPr>
              <a:t>The dataset has columns telling about the man of match, venue, and the dataset was not sorted on the basis of season so sorting of data was done at beginning.</a:t>
            </a:r>
          </a:p>
          <a:p>
            <a:pPr marL="457200" lvl="0" indent="-355600" algn="l" rtl="0">
              <a:lnSpc>
                <a:spcPct val="115000"/>
              </a:lnSpc>
              <a:spcBef>
                <a:spcPts val="0"/>
              </a:spcBef>
              <a:spcAft>
                <a:spcPts val="0"/>
              </a:spcAft>
              <a:buClr>
                <a:schemeClr val="dk1"/>
              </a:buClr>
              <a:buSzPts val="2000"/>
              <a:buFont typeface="Times New Roman"/>
              <a:buChar char="●"/>
            </a:pPr>
            <a:endParaRPr sz="2000" dirty="0">
              <a:solidFill>
                <a:schemeClr val="dk1"/>
              </a:solidFill>
              <a:latin typeface="Times New Roman"/>
              <a:ea typeface="Times New Roman"/>
              <a:cs typeface="Times New Roman"/>
              <a:sym typeface="Times New Roman"/>
            </a:endParaRPr>
          </a:p>
          <a:p>
            <a:pPr marL="457200" lvl="0" indent="-355600" algn="l" rtl="0">
              <a:lnSpc>
                <a:spcPct val="115000"/>
              </a:lnSpc>
              <a:spcBef>
                <a:spcPts val="0"/>
              </a:spcBef>
              <a:spcAft>
                <a:spcPts val="0"/>
              </a:spcAft>
              <a:buClr>
                <a:schemeClr val="dk1"/>
              </a:buClr>
              <a:buSzPts val="2000"/>
              <a:buFont typeface="Times New Roman"/>
              <a:buChar char="●"/>
            </a:pPr>
            <a:r>
              <a:rPr lang="en-IN" sz="2000" dirty="0">
                <a:solidFill>
                  <a:schemeClr val="dk1"/>
                </a:solidFill>
                <a:latin typeface="Times New Roman"/>
                <a:ea typeface="Times New Roman"/>
                <a:cs typeface="Times New Roman"/>
                <a:sym typeface="Times New Roman"/>
              </a:rPr>
              <a:t>The column called Umpire3 in dataset was removed because more than 90% of data was missing.</a:t>
            </a:r>
            <a:endParaRPr sz="2000" dirty="0">
              <a:solidFill>
                <a:schemeClr val="dk1"/>
              </a:solidFill>
              <a:latin typeface="Times New Roman"/>
              <a:ea typeface="Times New Roman"/>
              <a:cs typeface="Times New Roman"/>
              <a:sym typeface="Times New Roman"/>
            </a:endParaRPr>
          </a:p>
          <a:p>
            <a:pPr marL="457200" lvl="0" indent="0" algn="l" rtl="0">
              <a:lnSpc>
                <a:spcPct val="115000"/>
              </a:lnSpc>
              <a:spcBef>
                <a:spcPts val="1600"/>
              </a:spcBef>
              <a:spcAft>
                <a:spcPts val="0"/>
              </a:spcAft>
              <a:buNone/>
            </a:pPr>
            <a:endParaRPr sz="2000" dirty="0">
              <a:solidFill>
                <a:schemeClr val="dk1"/>
              </a:solidFill>
              <a:latin typeface="Times New Roman"/>
              <a:ea typeface="Times New Roman"/>
              <a:cs typeface="Times New Roman"/>
              <a:sym typeface="Times New Roman"/>
            </a:endParaRPr>
          </a:p>
          <a:p>
            <a:pPr marL="0" marR="0" lvl="0" indent="0" algn="just" rtl="0">
              <a:spcBef>
                <a:spcPts val="1600"/>
              </a:spcBef>
              <a:spcAft>
                <a:spcPts val="0"/>
              </a:spcAft>
              <a:buNone/>
            </a:pPr>
            <a:endParaRPr sz="2000" dirty="0">
              <a:solidFill>
                <a:srgbClr val="FF0000"/>
              </a:solidFill>
              <a:latin typeface="Times New Roman"/>
              <a:ea typeface="Times New Roman"/>
              <a:cs typeface="Times New Roman"/>
              <a:sym typeface="Times New Roman"/>
            </a:endParaRPr>
          </a:p>
        </p:txBody>
      </p:sp>
      <p:sp>
        <p:nvSpPr>
          <p:cNvPr id="145" name="Google Shape;145;p17"/>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IN" dirty="0"/>
              <a:t>BIDISHA DOBE , IDEAS</a:t>
            </a:r>
            <a:endParaRPr dirty="0"/>
          </a:p>
        </p:txBody>
      </p:sp>
      <p:sp>
        <p:nvSpPr>
          <p:cNvPr id="146" name="Google Shape;146;p17"/>
          <p:cNvSpPr txBox="1">
            <a:spLocks noGrp="1"/>
          </p:cNvSpPr>
          <p:nvPr>
            <p:ph type="dt" idx="10"/>
          </p:nvPr>
        </p:nvSpPr>
        <p:spPr>
          <a:xfrm>
            <a:off x="457200" y="6324600"/>
            <a:ext cx="21336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IN"/>
              <a:t>10/07/2025</a:t>
            </a:r>
            <a:endParaRPr/>
          </a:p>
        </p:txBody>
      </p:sp>
      <p:sp>
        <p:nvSpPr>
          <p:cNvPr id="147" name="Google Shape;147;p17"/>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18"/>
          <p:cNvSpPr/>
          <p:nvPr/>
        </p:nvSpPr>
        <p:spPr>
          <a:xfrm>
            <a:off x="4800600" y="0"/>
            <a:ext cx="4343400" cy="1570038"/>
          </a:xfrm>
          <a:prstGeom prst="rect">
            <a:avLst/>
          </a:prstGeom>
          <a:solidFill>
            <a:srgbClr val="FDCF51"/>
          </a:solidFill>
          <a:ln w="25400" cap="flat" cmpd="sng">
            <a:solidFill>
              <a:srgbClr val="FDCF5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54" name="Google Shape;154;p18"/>
          <p:cNvSpPr/>
          <p:nvPr/>
        </p:nvSpPr>
        <p:spPr>
          <a:xfrm>
            <a:off x="0" y="0"/>
            <a:ext cx="4795838" cy="1570038"/>
          </a:xfrm>
          <a:prstGeom prst="rect">
            <a:avLst/>
          </a:prstGeom>
          <a:solidFill>
            <a:srgbClr val="FCBB06"/>
          </a:solidFill>
          <a:ln w="25400" cap="flat" cmpd="sng">
            <a:solidFill>
              <a:srgbClr val="FCBB0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55" name="Google Shape;155;p18"/>
          <p:cNvSpPr/>
          <p:nvPr/>
        </p:nvSpPr>
        <p:spPr>
          <a:xfrm>
            <a:off x="4795838" y="0"/>
            <a:ext cx="4348162" cy="156966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a:p>
        </p:txBody>
      </p:sp>
      <p:sp>
        <p:nvSpPr>
          <p:cNvPr id="156" name="Google Shape;156;p18"/>
          <p:cNvSpPr txBox="1"/>
          <p:nvPr/>
        </p:nvSpPr>
        <p:spPr>
          <a:xfrm>
            <a:off x="0" y="533400"/>
            <a:ext cx="4795838" cy="52322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IN" sz="4800" b="1">
                <a:solidFill>
                  <a:srgbClr val="9C1D22"/>
                </a:solidFill>
                <a:latin typeface="Times New Roman"/>
                <a:ea typeface="Times New Roman"/>
                <a:cs typeface="Times New Roman"/>
                <a:sym typeface="Times New Roman"/>
              </a:rPr>
              <a:t>Data Cleaning</a:t>
            </a:r>
            <a:endParaRPr sz="4800">
              <a:solidFill>
                <a:srgbClr val="9C1D22"/>
              </a:solidFill>
              <a:latin typeface="Times New Roman"/>
              <a:ea typeface="Times New Roman"/>
              <a:cs typeface="Times New Roman"/>
              <a:sym typeface="Times New Roman"/>
            </a:endParaRPr>
          </a:p>
        </p:txBody>
      </p:sp>
      <p:sp>
        <p:nvSpPr>
          <p:cNvPr id="157" name="Google Shape;157;p18"/>
          <p:cNvSpPr txBox="1"/>
          <p:nvPr/>
        </p:nvSpPr>
        <p:spPr>
          <a:xfrm>
            <a:off x="14288" y="6553200"/>
            <a:ext cx="447675" cy="33813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1600" b="1">
                <a:solidFill>
                  <a:schemeClr val="lt1"/>
                </a:solidFill>
                <a:latin typeface="Times New Roman"/>
                <a:ea typeface="Times New Roman"/>
                <a:cs typeface="Times New Roman"/>
                <a:sym typeface="Times New Roman"/>
              </a:rPr>
              <a:t>1/7</a:t>
            </a:r>
            <a:endParaRPr/>
          </a:p>
        </p:txBody>
      </p:sp>
      <p:sp>
        <p:nvSpPr>
          <p:cNvPr id="158" name="Google Shape;158;p18"/>
          <p:cNvSpPr txBox="1"/>
          <p:nvPr/>
        </p:nvSpPr>
        <p:spPr>
          <a:xfrm>
            <a:off x="228600" y="1914213"/>
            <a:ext cx="8686800" cy="4141200"/>
          </a:xfrm>
          <a:prstGeom prst="rect">
            <a:avLst/>
          </a:prstGeom>
          <a:noFill/>
          <a:ln>
            <a:noFill/>
          </a:ln>
        </p:spPr>
        <p:txBody>
          <a:bodyPr spcFirstLastPara="1" wrap="square" lIns="91425" tIns="45700" rIns="91425" bIns="45700" anchor="t" anchorCtr="0">
            <a:noAutofit/>
          </a:bodyPr>
          <a:lstStyle/>
          <a:p>
            <a:pPr marL="457200" lvl="0" indent="-355600" algn="l" rtl="0">
              <a:lnSpc>
                <a:spcPct val="115000"/>
              </a:lnSpc>
              <a:spcBef>
                <a:spcPts val="0"/>
              </a:spcBef>
              <a:spcAft>
                <a:spcPts val="0"/>
              </a:spcAft>
              <a:buClr>
                <a:schemeClr val="dk1"/>
              </a:buClr>
              <a:buSzPts val="2000"/>
              <a:buFont typeface="Times New Roman"/>
              <a:buChar char="●"/>
            </a:pPr>
            <a:r>
              <a:rPr lang="en-IN" sz="2000" dirty="0">
                <a:solidFill>
                  <a:schemeClr val="dk1"/>
                </a:solidFill>
                <a:latin typeface="Times New Roman"/>
                <a:ea typeface="Times New Roman"/>
                <a:cs typeface="Times New Roman"/>
                <a:sym typeface="Times New Roman"/>
              </a:rPr>
              <a:t>In the Dataset there was lot of  missing values in many rows and columns and cleaning the dataset is important to get graphs and insights without errors.</a:t>
            </a:r>
            <a:endParaRPr sz="2000" dirty="0">
              <a:solidFill>
                <a:schemeClr val="dk1"/>
              </a:solidFill>
              <a:latin typeface="Times New Roman"/>
              <a:ea typeface="Times New Roman"/>
              <a:cs typeface="Times New Roman"/>
              <a:sym typeface="Times New Roman"/>
            </a:endParaRPr>
          </a:p>
          <a:p>
            <a:pPr marL="457200" lvl="0" indent="-355600" algn="l" rtl="0">
              <a:lnSpc>
                <a:spcPct val="115000"/>
              </a:lnSpc>
              <a:spcBef>
                <a:spcPts val="0"/>
              </a:spcBef>
              <a:spcAft>
                <a:spcPts val="0"/>
              </a:spcAft>
              <a:buClr>
                <a:schemeClr val="dk1"/>
              </a:buClr>
              <a:buSzPts val="2000"/>
              <a:buFont typeface="Times New Roman"/>
              <a:buChar char="●"/>
            </a:pPr>
            <a:r>
              <a:rPr lang="en-IN" sz="2000" dirty="0">
                <a:solidFill>
                  <a:schemeClr val="dk1"/>
                </a:solidFill>
                <a:latin typeface="Times New Roman"/>
                <a:ea typeface="Times New Roman"/>
                <a:cs typeface="Times New Roman"/>
                <a:sym typeface="Times New Roman"/>
              </a:rPr>
              <a:t>The matches where no result (maybe due to bad weather),  the player of match and match-winner cannot be determined therefore data in those cells was filled with </a:t>
            </a:r>
            <a:r>
              <a:rPr lang="en-IN" sz="2000" b="1" dirty="0">
                <a:solidFill>
                  <a:schemeClr val="dk1"/>
                </a:solidFill>
                <a:latin typeface="Times New Roman"/>
                <a:ea typeface="Times New Roman"/>
                <a:cs typeface="Times New Roman"/>
                <a:sym typeface="Times New Roman"/>
              </a:rPr>
              <a:t>'Not Possible</a:t>
            </a:r>
            <a:r>
              <a:rPr lang="en-IN" sz="2000" dirty="0">
                <a:solidFill>
                  <a:schemeClr val="dk1"/>
                </a:solidFill>
                <a:latin typeface="Times New Roman"/>
                <a:ea typeface="Times New Roman"/>
                <a:cs typeface="Times New Roman"/>
                <a:sym typeface="Times New Roman"/>
              </a:rPr>
              <a:t>'.</a:t>
            </a:r>
            <a:endParaRPr sz="2000" dirty="0">
              <a:solidFill>
                <a:schemeClr val="dk1"/>
              </a:solidFill>
              <a:latin typeface="Times New Roman"/>
              <a:ea typeface="Times New Roman"/>
              <a:cs typeface="Times New Roman"/>
              <a:sym typeface="Times New Roman"/>
            </a:endParaRPr>
          </a:p>
          <a:p>
            <a:pPr marL="457200" lvl="0" indent="-355600" algn="l" rtl="0">
              <a:lnSpc>
                <a:spcPct val="115000"/>
              </a:lnSpc>
              <a:spcBef>
                <a:spcPts val="0"/>
              </a:spcBef>
              <a:spcAft>
                <a:spcPts val="0"/>
              </a:spcAft>
              <a:buClr>
                <a:schemeClr val="dk1"/>
              </a:buClr>
              <a:buSzPts val="2000"/>
              <a:buFont typeface="Times New Roman"/>
              <a:buChar char="●"/>
            </a:pPr>
            <a:r>
              <a:rPr lang="en-IN" sz="2000" dirty="0">
                <a:solidFill>
                  <a:schemeClr val="dk1"/>
                </a:solidFill>
                <a:latin typeface="Times New Roman"/>
                <a:ea typeface="Times New Roman"/>
                <a:cs typeface="Times New Roman"/>
                <a:sym typeface="Times New Roman"/>
              </a:rPr>
              <a:t>Missing data in the umpire column was replaced with the information present above the cell of missing data by the method of ‘</a:t>
            </a:r>
            <a:r>
              <a:rPr lang="en-IN" sz="2000" b="1">
                <a:solidFill>
                  <a:schemeClr val="dk1"/>
                </a:solidFill>
                <a:latin typeface="Times New Roman"/>
                <a:ea typeface="Times New Roman"/>
                <a:cs typeface="Times New Roman"/>
                <a:sym typeface="Times New Roman"/>
              </a:rPr>
              <a:t>ffill</a:t>
            </a:r>
            <a:r>
              <a:rPr lang="en-IN" sz="2000" dirty="0">
                <a:solidFill>
                  <a:schemeClr val="dk1"/>
                </a:solidFill>
                <a:latin typeface="Times New Roman"/>
                <a:ea typeface="Times New Roman"/>
                <a:cs typeface="Times New Roman"/>
                <a:sym typeface="Times New Roman"/>
              </a:rPr>
              <a:t>’.</a:t>
            </a:r>
            <a:endParaRPr sz="2000" dirty="0">
              <a:solidFill>
                <a:schemeClr val="dk1"/>
              </a:solidFill>
              <a:latin typeface="Times New Roman"/>
              <a:ea typeface="Times New Roman"/>
              <a:cs typeface="Times New Roman"/>
              <a:sym typeface="Times New Roman"/>
            </a:endParaRPr>
          </a:p>
          <a:p>
            <a:pPr marL="457200" lvl="0" indent="-355600" algn="l" rtl="0">
              <a:lnSpc>
                <a:spcPct val="115000"/>
              </a:lnSpc>
              <a:spcBef>
                <a:spcPts val="0"/>
              </a:spcBef>
              <a:spcAft>
                <a:spcPts val="0"/>
              </a:spcAft>
              <a:buClr>
                <a:schemeClr val="dk1"/>
              </a:buClr>
              <a:buSzPts val="2000"/>
              <a:buFont typeface="Times New Roman"/>
              <a:buChar char="●"/>
            </a:pPr>
            <a:r>
              <a:rPr lang="en-IN" sz="2000" dirty="0">
                <a:solidFill>
                  <a:schemeClr val="dk1"/>
                </a:solidFill>
                <a:latin typeface="Times New Roman"/>
                <a:ea typeface="Times New Roman"/>
                <a:cs typeface="Times New Roman"/>
                <a:sym typeface="Times New Roman"/>
              </a:rPr>
              <a:t>In the city column the</a:t>
            </a:r>
            <a:r>
              <a:rPr lang="en-IN" sz="2000" b="1" dirty="0">
                <a:solidFill>
                  <a:schemeClr val="dk1"/>
                </a:solidFill>
                <a:latin typeface="Times New Roman"/>
                <a:ea typeface="Times New Roman"/>
                <a:cs typeface="Times New Roman"/>
                <a:sym typeface="Times New Roman"/>
              </a:rPr>
              <a:t> same city was written by two different names ,</a:t>
            </a:r>
            <a:r>
              <a:rPr lang="en-IN" sz="2000" dirty="0">
                <a:solidFill>
                  <a:schemeClr val="dk1"/>
                </a:solidFill>
                <a:latin typeface="Times New Roman"/>
                <a:ea typeface="Times New Roman"/>
                <a:cs typeface="Times New Roman"/>
                <a:sym typeface="Times New Roman"/>
              </a:rPr>
              <a:t> some columns had Bangalore written in them  and  some have Bengaluru written. </a:t>
            </a:r>
            <a:endParaRPr sz="2000" dirty="0">
              <a:solidFill>
                <a:schemeClr val="dk1"/>
              </a:solidFill>
              <a:latin typeface="Times New Roman"/>
              <a:ea typeface="Times New Roman"/>
              <a:cs typeface="Times New Roman"/>
              <a:sym typeface="Times New Roman"/>
            </a:endParaRPr>
          </a:p>
          <a:p>
            <a:pPr marL="457200" lvl="0" indent="0" algn="l" rtl="0">
              <a:lnSpc>
                <a:spcPct val="115000"/>
              </a:lnSpc>
              <a:spcBef>
                <a:spcPts val="1600"/>
              </a:spcBef>
              <a:spcAft>
                <a:spcPts val="0"/>
              </a:spcAft>
              <a:buNone/>
            </a:pPr>
            <a:endParaRPr sz="2000" dirty="0">
              <a:solidFill>
                <a:schemeClr val="dk1"/>
              </a:solidFill>
              <a:latin typeface="Times New Roman"/>
              <a:ea typeface="Times New Roman"/>
              <a:cs typeface="Times New Roman"/>
              <a:sym typeface="Times New Roman"/>
            </a:endParaRPr>
          </a:p>
          <a:p>
            <a:pPr marL="0" marR="0" lvl="0" indent="0" algn="just" rtl="0">
              <a:spcBef>
                <a:spcPts val="1600"/>
              </a:spcBef>
              <a:spcAft>
                <a:spcPts val="0"/>
              </a:spcAft>
              <a:buNone/>
            </a:pPr>
            <a:endParaRPr sz="2000" dirty="0">
              <a:solidFill>
                <a:srgbClr val="FF0000"/>
              </a:solidFill>
              <a:latin typeface="Times New Roman"/>
              <a:ea typeface="Times New Roman"/>
              <a:cs typeface="Times New Roman"/>
              <a:sym typeface="Times New Roman"/>
            </a:endParaRPr>
          </a:p>
        </p:txBody>
      </p:sp>
      <p:sp>
        <p:nvSpPr>
          <p:cNvPr id="159" name="Google Shape;159;p1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IN"/>
              <a:t>BIDISHA DOBE , IDEAS</a:t>
            </a:r>
            <a:endParaRPr/>
          </a:p>
        </p:txBody>
      </p:sp>
      <p:sp>
        <p:nvSpPr>
          <p:cNvPr id="160" name="Google Shape;160;p1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IN"/>
              <a:t>10/07/2025</a:t>
            </a:r>
            <a:endParaRPr/>
          </a:p>
        </p:txBody>
      </p:sp>
      <p:sp>
        <p:nvSpPr>
          <p:cNvPr id="161" name="Google Shape;161;p1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19"/>
          <p:cNvSpPr/>
          <p:nvPr/>
        </p:nvSpPr>
        <p:spPr>
          <a:xfrm>
            <a:off x="4800600" y="0"/>
            <a:ext cx="4343400" cy="1570038"/>
          </a:xfrm>
          <a:prstGeom prst="rect">
            <a:avLst/>
          </a:prstGeom>
          <a:solidFill>
            <a:srgbClr val="FDCF51"/>
          </a:solidFill>
          <a:ln w="25400" cap="flat" cmpd="sng">
            <a:solidFill>
              <a:srgbClr val="FDCF5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68" name="Google Shape;168;p19"/>
          <p:cNvSpPr/>
          <p:nvPr/>
        </p:nvSpPr>
        <p:spPr>
          <a:xfrm>
            <a:off x="0" y="0"/>
            <a:ext cx="4795838" cy="1570038"/>
          </a:xfrm>
          <a:prstGeom prst="rect">
            <a:avLst/>
          </a:prstGeom>
          <a:solidFill>
            <a:srgbClr val="FCBB06"/>
          </a:solidFill>
          <a:ln w="25400" cap="flat" cmpd="sng">
            <a:solidFill>
              <a:srgbClr val="FCBB0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69" name="Google Shape;169;p19"/>
          <p:cNvSpPr/>
          <p:nvPr/>
        </p:nvSpPr>
        <p:spPr>
          <a:xfrm>
            <a:off x="4795838" y="0"/>
            <a:ext cx="4348162" cy="156966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1600">
                <a:solidFill>
                  <a:srgbClr val="7F7F7F"/>
                </a:solidFill>
                <a:latin typeface="Times New Roman"/>
                <a:ea typeface="Times New Roman"/>
                <a:cs typeface="Times New Roman"/>
                <a:sym typeface="Times New Roman"/>
              </a:rPr>
              <a:t>Agenda</a:t>
            </a:r>
            <a:endParaRPr/>
          </a:p>
          <a:p>
            <a:pPr marL="0" marR="0" lvl="0" indent="0" algn="l" rtl="0">
              <a:spcBef>
                <a:spcPts val="0"/>
              </a:spcBef>
              <a:spcAft>
                <a:spcPts val="0"/>
              </a:spcAft>
              <a:buNone/>
            </a:pPr>
            <a:r>
              <a:rPr lang="en-IN" sz="1600">
                <a:solidFill>
                  <a:srgbClr val="7F7F7F"/>
                </a:solidFill>
                <a:latin typeface="Times New Roman"/>
                <a:ea typeface="Times New Roman"/>
                <a:cs typeface="Times New Roman"/>
                <a:sym typeface="Times New Roman"/>
              </a:rPr>
              <a:t>Introduction</a:t>
            </a:r>
            <a:endParaRPr/>
          </a:p>
          <a:p>
            <a:pPr marL="0" marR="0" lvl="0" indent="0" algn="just" rtl="0">
              <a:spcBef>
                <a:spcPts val="0"/>
              </a:spcBef>
              <a:spcAft>
                <a:spcPts val="0"/>
              </a:spcAft>
              <a:buNone/>
            </a:pPr>
            <a:r>
              <a:rPr lang="en-IN" sz="1600">
                <a:solidFill>
                  <a:srgbClr val="7F7F7F"/>
                </a:solidFill>
                <a:latin typeface="Times New Roman"/>
                <a:ea typeface="Times New Roman"/>
                <a:cs typeface="Times New Roman"/>
                <a:sym typeface="Times New Roman"/>
              </a:rPr>
              <a:t>Scope and Motivation</a:t>
            </a:r>
            <a:endParaRPr/>
          </a:p>
          <a:p>
            <a:pPr marL="0" marR="0" lvl="0" indent="0" algn="just" rtl="0">
              <a:spcBef>
                <a:spcPts val="0"/>
              </a:spcBef>
              <a:spcAft>
                <a:spcPts val="0"/>
              </a:spcAft>
              <a:buNone/>
            </a:pPr>
            <a:r>
              <a:rPr lang="en-IN" sz="1600">
                <a:solidFill>
                  <a:srgbClr val="7F7F7F"/>
                </a:solidFill>
                <a:latin typeface="Times New Roman"/>
                <a:ea typeface="Times New Roman"/>
                <a:cs typeface="Times New Roman"/>
                <a:sym typeface="Times New Roman"/>
              </a:rPr>
              <a:t>Details of Dataset</a:t>
            </a:r>
            <a:endParaRPr/>
          </a:p>
          <a:p>
            <a:pPr marL="0" marR="0" lvl="0" indent="0" algn="l" rtl="0">
              <a:spcBef>
                <a:spcPts val="0"/>
              </a:spcBef>
              <a:spcAft>
                <a:spcPts val="0"/>
              </a:spcAft>
              <a:buNone/>
            </a:pPr>
            <a:r>
              <a:rPr lang="en-IN" sz="1600" b="1">
                <a:solidFill>
                  <a:schemeClr val="dk1"/>
                </a:solidFill>
                <a:latin typeface="Times New Roman"/>
                <a:ea typeface="Times New Roman"/>
                <a:cs typeface="Times New Roman"/>
                <a:sym typeface="Times New Roman"/>
              </a:rPr>
              <a:t>Tools and Technology</a:t>
            </a:r>
            <a:endParaRPr/>
          </a:p>
          <a:p>
            <a:pPr marL="0" marR="0" lvl="0" indent="0" algn="l" rtl="0">
              <a:spcBef>
                <a:spcPts val="0"/>
              </a:spcBef>
              <a:spcAft>
                <a:spcPts val="0"/>
              </a:spcAft>
              <a:buNone/>
            </a:pPr>
            <a:r>
              <a:rPr lang="en-IN" sz="1600">
                <a:solidFill>
                  <a:srgbClr val="7F7F7F"/>
                </a:solidFill>
                <a:latin typeface="Times New Roman"/>
                <a:ea typeface="Times New Roman"/>
                <a:cs typeface="Times New Roman"/>
                <a:sym typeface="Times New Roman"/>
              </a:rPr>
              <a:t>Visualization</a:t>
            </a:r>
            <a:endParaRPr/>
          </a:p>
        </p:txBody>
      </p:sp>
      <p:sp>
        <p:nvSpPr>
          <p:cNvPr id="170" name="Google Shape;170;p19"/>
          <p:cNvSpPr txBox="1"/>
          <p:nvPr/>
        </p:nvSpPr>
        <p:spPr>
          <a:xfrm>
            <a:off x="0" y="533400"/>
            <a:ext cx="4795838" cy="52322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IN" sz="2800" b="1">
                <a:solidFill>
                  <a:srgbClr val="9C1D22"/>
                </a:solidFill>
                <a:latin typeface="Times New Roman"/>
                <a:ea typeface="Times New Roman"/>
                <a:cs typeface="Times New Roman"/>
                <a:sym typeface="Times New Roman"/>
              </a:rPr>
              <a:t>Tools and Technology</a:t>
            </a:r>
            <a:endParaRPr sz="2800">
              <a:solidFill>
                <a:srgbClr val="9C1D22"/>
              </a:solidFill>
              <a:latin typeface="Times New Roman"/>
              <a:ea typeface="Times New Roman"/>
              <a:cs typeface="Times New Roman"/>
              <a:sym typeface="Times New Roman"/>
            </a:endParaRPr>
          </a:p>
        </p:txBody>
      </p:sp>
      <p:sp>
        <p:nvSpPr>
          <p:cNvPr id="171" name="Google Shape;171;p19"/>
          <p:cNvSpPr txBox="1"/>
          <p:nvPr/>
        </p:nvSpPr>
        <p:spPr>
          <a:xfrm>
            <a:off x="14288" y="6553200"/>
            <a:ext cx="447675" cy="33813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1600" b="1">
                <a:solidFill>
                  <a:schemeClr val="lt1"/>
                </a:solidFill>
                <a:latin typeface="Times New Roman"/>
                <a:ea typeface="Times New Roman"/>
                <a:cs typeface="Times New Roman"/>
                <a:sym typeface="Times New Roman"/>
              </a:rPr>
              <a:t>1/7</a:t>
            </a:r>
            <a:endParaRPr/>
          </a:p>
        </p:txBody>
      </p:sp>
      <p:sp>
        <p:nvSpPr>
          <p:cNvPr id="172" name="Google Shape;172;p19"/>
          <p:cNvSpPr txBox="1"/>
          <p:nvPr/>
        </p:nvSpPr>
        <p:spPr>
          <a:xfrm>
            <a:off x="238125" y="1948719"/>
            <a:ext cx="8686800" cy="4225800"/>
          </a:xfrm>
          <a:prstGeom prst="rect">
            <a:avLst/>
          </a:prstGeom>
          <a:noFill/>
          <a:ln>
            <a:noFill/>
          </a:ln>
        </p:spPr>
        <p:txBody>
          <a:bodyPr spcFirstLastPara="1" wrap="square" lIns="91425" tIns="45700" rIns="91425" bIns="45700" anchor="t" anchorCtr="0">
            <a:noAutofit/>
          </a:bodyPr>
          <a:lstStyle/>
          <a:p>
            <a:pPr marL="457200" marR="0" lvl="0" indent="0" algn="just" rtl="0">
              <a:spcBef>
                <a:spcPts val="0"/>
              </a:spcBef>
              <a:spcAft>
                <a:spcPts val="0"/>
              </a:spcAft>
              <a:buNone/>
            </a:pPr>
            <a:r>
              <a:rPr lang="en-IN" sz="2000" dirty="0">
                <a:latin typeface="Times New Roman"/>
                <a:ea typeface="Times New Roman"/>
                <a:cs typeface="Times New Roman"/>
                <a:sym typeface="Times New Roman"/>
              </a:rPr>
              <a:t>The Tools used for the analysis of the dataset are python libraries like:- </a:t>
            </a:r>
            <a:endParaRPr sz="2000" dirty="0">
              <a:latin typeface="Times New Roman"/>
              <a:ea typeface="Times New Roman"/>
              <a:cs typeface="Times New Roman"/>
              <a:sym typeface="Times New Roman"/>
            </a:endParaRPr>
          </a:p>
          <a:p>
            <a:pPr marL="457200" marR="0" lvl="0" indent="-355600" algn="just" rtl="0">
              <a:spcBef>
                <a:spcPts val="0"/>
              </a:spcBef>
              <a:spcAft>
                <a:spcPts val="0"/>
              </a:spcAft>
              <a:buSzPts val="2000"/>
              <a:buFont typeface="Times New Roman"/>
              <a:buChar char="●"/>
            </a:pPr>
            <a:r>
              <a:rPr lang="en-IN" sz="2000" b="1" dirty="0">
                <a:latin typeface="Times New Roman"/>
                <a:ea typeface="Times New Roman"/>
                <a:cs typeface="Times New Roman"/>
                <a:sym typeface="Times New Roman"/>
              </a:rPr>
              <a:t>Pandas</a:t>
            </a:r>
            <a:r>
              <a:rPr lang="en-IN" sz="2000" dirty="0">
                <a:latin typeface="Times New Roman"/>
                <a:ea typeface="Times New Roman"/>
                <a:cs typeface="Times New Roman"/>
                <a:sym typeface="Times New Roman"/>
              </a:rPr>
              <a:t> :- Used to </a:t>
            </a:r>
            <a:r>
              <a:rPr lang="en-IN" sz="2000" u="sng" dirty="0">
                <a:latin typeface="Times New Roman"/>
                <a:ea typeface="Times New Roman"/>
                <a:cs typeface="Times New Roman"/>
                <a:sym typeface="Times New Roman"/>
              </a:rPr>
              <a:t>import the dataset in various format like csv ,excel</a:t>
            </a:r>
            <a:r>
              <a:rPr lang="en-IN" sz="2000" dirty="0">
                <a:latin typeface="Times New Roman"/>
                <a:ea typeface="Times New Roman"/>
                <a:cs typeface="Times New Roman"/>
                <a:sym typeface="Times New Roman"/>
              </a:rPr>
              <a:t> etc. and also for the manipulation of data. </a:t>
            </a:r>
            <a:endParaRPr sz="2000" dirty="0">
              <a:latin typeface="Times New Roman"/>
              <a:ea typeface="Times New Roman"/>
              <a:cs typeface="Times New Roman"/>
              <a:sym typeface="Times New Roman"/>
            </a:endParaRPr>
          </a:p>
          <a:p>
            <a:pPr marL="457200" marR="0" lvl="0" indent="-355600" algn="just" rtl="0">
              <a:spcBef>
                <a:spcPts val="0"/>
              </a:spcBef>
              <a:spcAft>
                <a:spcPts val="0"/>
              </a:spcAft>
              <a:buSzPts val="2000"/>
              <a:buFont typeface="Times New Roman"/>
              <a:buChar char="●"/>
            </a:pPr>
            <a:r>
              <a:rPr lang="en-IN" sz="2000" b="1">
                <a:latin typeface="Times New Roman"/>
                <a:ea typeface="Times New Roman"/>
                <a:cs typeface="Times New Roman"/>
                <a:sym typeface="Times New Roman"/>
              </a:rPr>
              <a:t>Numpy</a:t>
            </a:r>
            <a:r>
              <a:rPr lang="en-IN" sz="2000" dirty="0">
                <a:latin typeface="Times New Roman"/>
                <a:ea typeface="Times New Roman"/>
                <a:cs typeface="Times New Roman"/>
                <a:sym typeface="Times New Roman"/>
              </a:rPr>
              <a:t>:-Used to do </a:t>
            </a:r>
            <a:r>
              <a:rPr lang="en-IN" sz="2000" u="sng" dirty="0">
                <a:latin typeface="Times New Roman"/>
                <a:ea typeface="Times New Roman"/>
                <a:cs typeface="Times New Roman"/>
                <a:sym typeface="Times New Roman"/>
              </a:rPr>
              <a:t>numerical analysis like finding mean</a:t>
            </a:r>
            <a:r>
              <a:rPr lang="en-IN" sz="2000" dirty="0">
                <a:latin typeface="Times New Roman"/>
                <a:ea typeface="Times New Roman"/>
                <a:cs typeface="Times New Roman"/>
                <a:sym typeface="Times New Roman"/>
              </a:rPr>
              <a:t>, standard deviation and also in linear algebra.</a:t>
            </a:r>
            <a:endParaRPr sz="2000" dirty="0">
              <a:latin typeface="Times New Roman"/>
              <a:ea typeface="Times New Roman"/>
              <a:cs typeface="Times New Roman"/>
              <a:sym typeface="Times New Roman"/>
            </a:endParaRPr>
          </a:p>
          <a:p>
            <a:pPr marL="457200" marR="0" lvl="0" indent="-355600" algn="just" rtl="0">
              <a:spcBef>
                <a:spcPts val="0"/>
              </a:spcBef>
              <a:spcAft>
                <a:spcPts val="0"/>
              </a:spcAft>
              <a:buSzPts val="2000"/>
              <a:buFont typeface="Times New Roman"/>
              <a:buChar char="●"/>
            </a:pPr>
            <a:r>
              <a:rPr lang="en-IN" sz="2000" b="1" dirty="0">
                <a:latin typeface="Times New Roman"/>
                <a:ea typeface="Times New Roman"/>
                <a:cs typeface="Times New Roman"/>
                <a:sym typeface="Times New Roman"/>
              </a:rPr>
              <a:t>Matplotlib</a:t>
            </a:r>
            <a:r>
              <a:rPr lang="en-IN" sz="2000" dirty="0">
                <a:latin typeface="Times New Roman"/>
                <a:ea typeface="Times New Roman"/>
                <a:cs typeface="Times New Roman"/>
                <a:sym typeface="Times New Roman"/>
              </a:rPr>
              <a:t> :- It is used for </a:t>
            </a:r>
            <a:r>
              <a:rPr lang="en-IN" sz="2000" u="sng" dirty="0">
                <a:latin typeface="Times New Roman"/>
                <a:ea typeface="Times New Roman"/>
                <a:cs typeface="Times New Roman"/>
                <a:sym typeface="Times New Roman"/>
              </a:rPr>
              <a:t>visualization of data in meaningful graphs</a:t>
            </a:r>
            <a:r>
              <a:rPr lang="en-IN" sz="2000" dirty="0">
                <a:latin typeface="Times New Roman"/>
                <a:ea typeface="Times New Roman"/>
                <a:cs typeface="Times New Roman"/>
                <a:sym typeface="Times New Roman"/>
              </a:rPr>
              <a:t> and charts. </a:t>
            </a:r>
            <a:endParaRPr sz="2000" dirty="0">
              <a:latin typeface="Times New Roman"/>
              <a:ea typeface="Times New Roman"/>
              <a:cs typeface="Times New Roman"/>
              <a:sym typeface="Times New Roman"/>
            </a:endParaRPr>
          </a:p>
          <a:p>
            <a:pPr marL="457200" marR="0" lvl="0" indent="-355600" algn="just" rtl="0">
              <a:spcBef>
                <a:spcPts val="0"/>
              </a:spcBef>
              <a:spcAft>
                <a:spcPts val="0"/>
              </a:spcAft>
              <a:buSzPts val="2000"/>
              <a:buFont typeface="Times New Roman"/>
              <a:buChar char="●"/>
            </a:pPr>
            <a:r>
              <a:rPr lang="en-IN" sz="2000" b="1" dirty="0">
                <a:latin typeface="Times New Roman"/>
                <a:ea typeface="Times New Roman"/>
                <a:cs typeface="Times New Roman"/>
                <a:sym typeface="Times New Roman"/>
              </a:rPr>
              <a:t>Seaborn</a:t>
            </a:r>
            <a:r>
              <a:rPr lang="en-IN" sz="2000" dirty="0">
                <a:latin typeface="Times New Roman"/>
                <a:ea typeface="Times New Roman"/>
                <a:cs typeface="Times New Roman"/>
                <a:sym typeface="Times New Roman"/>
              </a:rPr>
              <a:t> :- Is used for making the visualization creative based on matplotlib. It provide high level interface for creating graphs. </a:t>
            </a:r>
            <a:endParaRPr sz="2000" dirty="0">
              <a:latin typeface="Times New Roman"/>
              <a:ea typeface="Times New Roman"/>
              <a:cs typeface="Times New Roman"/>
              <a:sym typeface="Times New Roman"/>
            </a:endParaRPr>
          </a:p>
          <a:p>
            <a:pPr marL="0" marR="0" lvl="0" indent="0" algn="just" rtl="0">
              <a:spcBef>
                <a:spcPts val="0"/>
              </a:spcBef>
              <a:spcAft>
                <a:spcPts val="0"/>
              </a:spcAft>
              <a:buNone/>
            </a:pPr>
            <a:r>
              <a:rPr lang="en-IN" sz="2000" dirty="0">
                <a:solidFill>
                  <a:srgbClr val="FF0000"/>
                </a:solidFill>
                <a:latin typeface="Times New Roman"/>
                <a:ea typeface="Times New Roman"/>
                <a:cs typeface="Times New Roman"/>
                <a:sym typeface="Times New Roman"/>
              </a:rPr>
              <a:t> </a:t>
            </a:r>
            <a:endParaRPr sz="2000" dirty="0">
              <a:solidFill>
                <a:schemeClr val="dk1"/>
              </a:solidFill>
              <a:latin typeface="Times New Roman"/>
              <a:ea typeface="Times New Roman"/>
              <a:cs typeface="Times New Roman"/>
              <a:sym typeface="Times New Roman"/>
            </a:endParaRPr>
          </a:p>
          <a:p>
            <a:pPr marL="0" marR="0" lvl="0" indent="0" algn="just" rtl="0">
              <a:spcBef>
                <a:spcPts val="0"/>
              </a:spcBef>
              <a:spcAft>
                <a:spcPts val="0"/>
              </a:spcAft>
              <a:buNone/>
            </a:pPr>
            <a:endParaRPr sz="2000" dirty="0">
              <a:solidFill>
                <a:srgbClr val="FF0000"/>
              </a:solidFill>
              <a:latin typeface="Times New Roman"/>
              <a:ea typeface="Times New Roman"/>
              <a:cs typeface="Times New Roman"/>
              <a:sym typeface="Times New Roman"/>
            </a:endParaRPr>
          </a:p>
        </p:txBody>
      </p:sp>
      <p:sp>
        <p:nvSpPr>
          <p:cNvPr id="173" name="Google Shape;173;p1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IN"/>
              <a:t>BIDISHA DOBE , IDEAS</a:t>
            </a:r>
            <a:endParaRPr/>
          </a:p>
        </p:txBody>
      </p:sp>
      <p:sp>
        <p:nvSpPr>
          <p:cNvPr id="174" name="Google Shape;174;p1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IN"/>
              <a:t>10/07/2025</a:t>
            </a:r>
            <a:endParaRPr/>
          </a:p>
        </p:txBody>
      </p:sp>
      <p:sp>
        <p:nvSpPr>
          <p:cNvPr id="175" name="Google Shape;175;p1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20"/>
          <p:cNvSpPr/>
          <p:nvPr/>
        </p:nvSpPr>
        <p:spPr>
          <a:xfrm>
            <a:off x="4800600" y="0"/>
            <a:ext cx="4343400" cy="1570038"/>
          </a:xfrm>
          <a:prstGeom prst="rect">
            <a:avLst/>
          </a:prstGeom>
          <a:solidFill>
            <a:srgbClr val="FDCF51"/>
          </a:solidFill>
          <a:ln w="25400" cap="flat" cmpd="sng">
            <a:solidFill>
              <a:srgbClr val="FDCF5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2" name="Google Shape;182;p20"/>
          <p:cNvSpPr/>
          <p:nvPr/>
        </p:nvSpPr>
        <p:spPr>
          <a:xfrm>
            <a:off x="0" y="0"/>
            <a:ext cx="4795838" cy="1570038"/>
          </a:xfrm>
          <a:prstGeom prst="rect">
            <a:avLst/>
          </a:prstGeom>
          <a:solidFill>
            <a:srgbClr val="FCBB06"/>
          </a:solidFill>
          <a:ln w="25400" cap="flat" cmpd="sng">
            <a:solidFill>
              <a:srgbClr val="FCBB0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3" name="Google Shape;183;p20"/>
          <p:cNvSpPr/>
          <p:nvPr/>
        </p:nvSpPr>
        <p:spPr>
          <a:xfrm>
            <a:off x="4795838" y="0"/>
            <a:ext cx="4348162" cy="156966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1600">
                <a:solidFill>
                  <a:srgbClr val="7F7F7F"/>
                </a:solidFill>
                <a:latin typeface="Times New Roman"/>
                <a:ea typeface="Times New Roman"/>
                <a:cs typeface="Times New Roman"/>
                <a:sym typeface="Times New Roman"/>
              </a:rPr>
              <a:t>Agenda</a:t>
            </a:r>
            <a:endParaRPr/>
          </a:p>
          <a:p>
            <a:pPr marL="0" marR="0" lvl="0" indent="0" algn="l" rtl="0">
              <a:spcBef>
                <a:spcPts val="0"/>
              </a:spcBef>
              <a:spcAft>
                <a:spcPts val="0"/>
              </a:spcAft>
              <a:buNone/>
            </a:pPr>
            <a:r>
              <a:rPr lang="en-IN" sz="1600">
                <a:solidFill>
                  <a:srgbClr val="7F7F7F"/>
                </a:solidFill>
                <a:latin typeface="Times New Roman"/>
                <a:ea typeface="Times New Roman"/>
                <a:cs typeface="Times New Roman"/>
                <a:sym typeface="Times New Roman"/>
              </a:rPr>
              <a:t>Introduction</a:t>
            </a:r>
            <a:endParaRPr/>
          </a:p>
          <a:p>
            <a:pPr marL="0" marR="0" lvl="0" indent="0" algn="just" rtl="0">
              <a:spcBef>
                <a:spcPts val="0"/>
              </a:spcBef>
              <a:spcAft>
                <a:spcPts val="0"/>
              </a:spcAft>
              <a:buNone/>
            </a:pPr>
            <a:r>
              <a:rPr lang="en-IN" sz="1600">
                <a:solidFill>
                  <a:srgbClr val="7F7F7F"/>
                </a:solidFill>
                <a:latin typeface="Times New Roman"/>
                <a:ea typeface="Times New Roman"/>
                <a:cs typeface="Times New Roman"/>
                <a:sym typeface="Times New Roman"/>
              </a:rPr>
              <a:t>Scope and Motivation</a:t>
            </a:r>
            <a:endParaRPr/>
          </a:p>
          <a:p>
            <a:pPr marL="0" marR="0" lvl="0" indent="0" algn="just" rtl="0">
              <a:spcBef>
                <a:spcPts val="0"/>
              </a:spcBef>
              <a:spcAft>
                <a:spcPts val="0"/>
              </a:spcAft>
              <a:buNone/>
            </a:pPr>
            <a:r>
              <a:rPr lang="en-IN" sz="1600">
                <a:solidFill>
                  <a:srgbClr val="7F7F7F"/>
                </a:solidFill>
                <a:latin typeface="Times New Roman"/>
                <a:ea typeface="Times New Roman"/>
                <a:cs typeface="Times New Roman"/>
                <a:sym typeface="Times New Roman"/>
              </a:rPr>
              <a:t>Details of Dataset</a:t>
            </a:r>
            <a:endParaRPr/>
          </a:p>
          <a:p>
            <a:pPr marL="0" marR="0" lvl="0" indent="0" algn="l" rtl="0">
              <a:spcBef>
                <a:spcPts val="0"/>
              </a:spcBef>
              <a:spcAft>
                <a:spcPts val="0"/>
              </a:spcAft>
              <a:buNone/>
            </a:pPr>
            <a:r>
              <a:rPr lang="en-IN" sz="1600">
                <a:solidFill>
                  <a:srgbClr val="7F7F7F"/>
                </a:solidFill>
                <a:latin typeface="Times New Roman"/>
                <a:ea typeface="Times New Roman"/>
                <a:cs typeface="Times New Roman"/>
                <a:sym typeface="Times New Roman"/>
              </a:rPr>
              <a:t>Tools and Technology</a:t>
            </a:r>
            <a:endParaRPr/>
          </a:p>
          <a:p>
            <a:pPr marL="0" marR="0" lvl="0" indent="0" algn="l" rtl="0">
              <a:spcBef>
                <a:spcPts val="0"/>
              </a:spcBef>
              <a:spcAft>
                <a:spcPts val="0"/>
              </a:spcAft>
              <a:buNone/>
            </a:pPr>
            <a:r>
              <a:rPr lang="en-IN" sz="1600" b="1">
                <a:solidFill>
                  <a:schemeClr val="dk1"/>
                </a:solidFill>
                <a:latin typeface="Times New Roman"/>
                <a:ea typeface="Times New Roman"/>
                <a:cs typeface="Times New Roman"/>
                <a:sym typeface="Times New Roman"/>
              </a:rPr>
              <a:t>Visualization</a:t>
            </a:r>
            <a:endParaRPr/>
          </a:p>
        </p:txBody>
      </p:sp>
      <p:sp>
        <p:nvSpPr>
          <p:cNvPr id="184" name="Google Shape;184;p20"/>
          <p:cNvSpPr txBox="1"/>
          <p:nvPr/>
        </p:nvSpPr>
        <p:spPr>
          <a:xfrm>
            <a:off x="0" y="533400"/>
            <a:ext cx="4795838" cy="52322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IN" sz="2800" b="1">
                <a:solidFill>
                  <a:srgbClr val="9C1D22"/>
                </a:solidFill>
                <a:latin typeface="Times New Roman"/>
                <a:ea typeface="Times New Roman"/>
                <a:cs typeface="Times New Roman"/>
                <a:sym typeface="Times New Roman"/>
              </a:rPr>
              <a:t>Visualization</a:t>
            </a:r>
            <a:endParaRPr sz="2800">
              <a:solidFill>
                <a:srgbClr val="9C1D22"/>
              </a:solidFill>
              <a:latin typeface="Times New Roman"/>
              <a:ea typeface="Times New Roman"/>
              <a:cs typeface="Times New Roman"/>
              <a:sym typeface="Times New Roman"/>
            </a:endParaRPr>
          </a:p>
        </p:txBody>
      </p:sp>
      <p:sp>
        <p:nvSpPr>
          <p:cNvPr id="185" name="Google Shape;185;p20"/>
          <p:cNvSpPr txBox="1"/>
          <p:nvPr/>
        </p:nvSpPr>
        <p:spPr>
          <a:xfrm>
            <a:off x="14288" y="6553200"/>
            <a:ext cx="447675" cy="33813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1600" b="1">
                <a:solidFill>
                  <a:schemeClr val="lt1"/>
                </a:solidFill>
                <a:latin typeface="Times New Roman"/>
                <a:ea typeface="Times New Roman"/>
                <a:cs typeface="Times New Roman"/>
                <a:sym typeface="Times New Roman"/>
              </a:rPr>
              <a:t>1/7</a:t>
            </a:r>
            <a:endParaRPr/>
          </a:p>
        </p:txBody>
      </p:sp>
      <p:sp>
        <p:nvSpPr>
          <p:cNvPr id="186" name="Google Shape;186;p2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8</a:t>
            </a:fld>
            <a:endParaRPr/>
          </a:p>
        </p:txBody>
      </p:sp>
      <p:pic>
        <p:nvPicPr>
          <p:cNvPr id="187" name="Google Shape;187;p20" descr="A graph of orange bars&#10;&#10;AI-generated content may be incorrect."/>
          <p:cNvPicPr preferRelativeResize="0"/>
          <p:nvPr/>
        </p:nvPicPr>
        <p:blipFill>
          <a:blip r:embed="rId3"/>
          <a:stretch>
            <a:fillRect/>
          </a:stretch>
        </p:blipFill>
        <p:spPr>
          <a:xfrm>
            <a:off x="1494" y="1635015"/>
            <a:ext cx="4557702" cy="2945591"/>
          </a:xfrm>
          <a:prstGeom prst="rect">
            <a:avLst/>
          </a:prstGeom>
          <a:noFill/>
          <a:ln w="19050" cap="flat" cmpd="sng">
            <a:solidFill>
              <a:srgbClr val="000000"/>
            </a:solidFill>
            <a:prstDash val="solid"/>
            <a:round/>
            <a:headEnd type="none" w="sm" len="sm"/>
            <a:tailEnd type="none" w="sm" len="sm"/>
          </a:ln>
        </p:spPr>
      </p:pic>
      <p:pic>
        <p:nvPicPr>
          <p:cNvPr id="188" name="Google Shape;188;p20" descr="A graph of different colored bars&#10;&#10;AI-generated content may be incorrect."/>
          <p:cNvPicPr preferRelativeResize="0"/>
          <p:nvPr/>
        </p:nvPicPr>
        <p:blipFill>
          <a:blip r:embed="rId4"/>
          <a:stretch>
            <a:fillRect/>
          </a:stretch>
        </p:blipFill>
        <p:spPr>
          <a:xfrm>
            <a:off x="4622827" y="1637255"/>
            <a:ext cx="4489154" cy="2945369"/>
          </a:xfrm>
          <a:prstGeom prst="rect">
            <a:avLst/>
          </a:prstGeom>
          <a:noFill/>
          <a:ln w="19050" cap="flat" cmpd="sng">
            <a:solidFill>
              <a:srgbClr val="000000"/>
            </a:solidFill>
            <a:prstDash val="solid"/>
            <a:round/>
            <a:headEnd type="none" w="sm" len="sm"/>
            <a:tailEnd type="none" w="sm" len="sm"/>
          </a:ln>
        </p:spPr>
      </p:pic>
      <p:pic>
        <p:nvPicPr>
          <p:cNvPr id="189" name="Google Shape;189;p20" descr="A graph showing the most wins in eliminator&#10;&#10;AI-generated content may be incorrect."/>
          <p:cNvPicPr preferRelativeResize="0"/>
          <p:nvPr/>
        </p:nvPicPr>
        <p:blipFill>
          <a:blip r:embed="rId5"/>
          <a:stretch>
            <a:fillRect/>
          </a:stretch>
        </p:blipFill>
        <p:spPr>
          <a:xfrm>
            <a:off x="14114" y="4647414"/>
            <a:ext cx="4547157" cy="2151140"/>
          </a:xfrm>
          <a:prstGeom prst="rect">
            <a:avLst/>
          </a:prstGeom>
          <a:noFill/>
          <a:ln w="19050" cap="flat" cmpd="sng">
            <a:solidFill>
              <a:srgbClr val="000000"/>
            </a:solidFill>
            <a:prstDash val="solid"/>
            <a:round/>
            <a:headEnd type="none" w="sm" len="sm"/>
            <a:tailEnd type="none" w="sm" len="sm"/>
          </a:ln>
        </p:spPr>
      </p:pic>
      <p:pic>
        <p:nvPicPr>
          <p:cNvPr id="190" name="Google Shape;190;p20"/>
          <p:cNvPicPr preferRelativeResize="0"/>
          <p:nvPr/>
        </p:nvPicPr>
        <p:blipFill>
          <a:blip r:embed="rId6"/>
          <a:stretch>
            <a:fillRect/>
          </a:stretch>
        </p:blipFill>
        <p:spPr>
          <a:xfrm>
            <a:off x="4625323" y="4649834"/>
            <a:ext cx="4498864" cy="2148166"/>
          </a:xfrm>
          <a:prstGeom prst="rect">
            <a:avLst/>
          </a:prstGeom>
          <a:noFill/>
          <a:ln w="19050" cap="flat" cmpd="sng">
            <a:solidFill>
              <a:srgbClr val="000000"/>
            </a:solidFill>
            <a:prstDash val="solid"/>
            <a:round/>
            <a:headEnd type="none" w="sm" len="sm"/>
            <a:tailEnd type="none" w="sm" len="sm"/>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1"/>
          <p:cNvSpPr/>
          <p:nvPr/>
        </p:nvSpPr>
        <p:spPr>
          <a:xfrm>
            <a:off x="4800600" y="0"/>
            <a:ext cx="4343400" cy="1569900"/>
          </a:xfrm>
          <a:prstGeom prst="rect">
            <a:avLst/>
          </a:prstGeom>
          <a:solidFill>
            <a:srgbClr val="FDCF51"/>
          </a:solidFill>
          <a:ln w="25400" cap="flat" cmpd="sng">
            <a:solidFill>
              <a:srgbClr val="FDCF5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7" name="Google Shape;197;p21"/>
          <p:cNvSpPr/>
          <p:nvPr/>
        </p:nvSpPr>
        <p:spPr>
          <a:xfrm>
            <a:off x="0" y="0"/>
            <a:ext cx="4795800" cy="1569900"/>
          </a:xfrm>
          <a:prstGeom prst="rect">
            <a:avLst/>
          </a:prstGeom>
          <a:solidFill>
            <a:srgbClr val="FCBB06"/>
          </a:solidFill>
          <a:ln w="25400" cap="flat" cmpd="sng">
            <a:solidFill>
              <a:srgbClr val="FCBB0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8" name="Google Shape;198;p21"/>
          <p:cNvSpPr/>
          <p:nvPr/>
        </p:nvSpPr>
        <p:spPr>
          <a:xfrm>
            <a:off x="4795838" y="0"/>
            <a:ext cx="4348200" cy="15696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1600">
                <a:solidFill>
                  <a:srgbClr val="7F7F7F"/>
                </a:solidFill>
                <a:latin typeface="Times New Roman"/>
                <a:ea typeface="Times New Roman"/>
                <a:cs typeface="Times New Roman"/>
                <a:sym typeface="Times New Roman"/>
              </a:rPr>
              <a:t>Agenda</a:t>
            </a:r>
            <a:endParaRPr/>
          </a:p>
          <a:p>
            <a:pPr marL="0" marR="0" lvl="0" indent="0" algn="l" rtl="0">
              <a:spcBef>
                <a:spcPts val="0"/>
              </a:spcBef>
              <a:spcAft>
                <a:spcPts val="0"/>
              </a:spcAft>
              <a:buNone/>
            </a:pPr>
            <a:r>
              <a:rPr lang="en-IN" sz="1600">
                <a:solidFill>
                  <a:srgbClr val="7F7F7F"/>
                </a:solidFill>
                <a:latin typeface="Times New Roman"/>
                <a:ea typeface="Times New Roman"/>
                <a:cs typeface="Times New Roman"/>
                <a:sym typeface="Times New Roman"/>
              </a:rPr>
              <a:t>Introduction</a:t>
            </a:r>
            <a:endParaRPr/>
          </a:p>
          <a:p>
            <a:pPr marL="0" marR="0" lvl="0" indent="0" algn="just" rtl="0">
              <a:spcBef>
                <a:spcPts val="0"/>
              </a:spcBef>
              <a:spcAft>
                <a:spcPts val="0"/>
              </a:spcAft>
              <a:buNone/>
            </a:pPr>
            <a:r>
              <a:rPr lang="en-IN" sz="1600">
                <a:solidFill>
                  <a:srgbClr val="7F7F7F"/>
                </a:solidFill>
                <a:latin typeface="Times New Roman"/>
                <a:ea typeface="Times New Roman"/>
                <a:cs typeface="Times New Roman"/>
                <a:sym typeface="Times New Roman"/>
              </a:rPr>
              <a:t>Scope and Motivation</a:t>
            </a:r>
            <a:endParaRPr/>
          </a:p>
          <a:p>
            <a:pPr marL="0" marR="0" lvl="0" indent="0" algn="just" rtl="0">
              <a:spcBef>
                <a:spcPts val="0"/>
              </a:spcBef>
              <a:spcAft>
                <a:spcPts val="0"/>
              </a:spcAft>
              <a:buNone/>
            </a:pPr>
            <a:r>
              <a:rPr lang="en-IN" sz="1600">
                <a:solidFill>
                  <a:srgbClr val="7F7F7F"/>
                </a:solidFill>
                <a:latin typeface="Times New Roman"/>
                <a:ea typeface="Times New Roman"/>
                <a:cs typeface="Times New Roman"/>
                <a:sym typeface="Times New Roman"/>
              </a:rPr>
              <a:t>Details of Dataset</a:t>
            </a:r>
            <a:endParaRPr/>
          </a:p>
          <a:p>
            <a:pPr marL="0" marR="0" lvl="0" indent="0" algn="l" rtl="0">
              <a:spcBef>
                <a:spcPts val="0"/>
              </a:spcBef>
              <a:spcAft>
                <a:spcPts val="0"/>
              </a:spcAft>
              <a:buNone/>
            </a:pPr>
            <a:r>
              <a:rPr lang="en-IN" sz="1600">
                <a:solidFill>
                  <a:srgbClr val="7F7F7F"/>
                </a:solidFill>
                <a:latin typeface="Times New Roman"/>
                <a:ea typeface="Times New Roman"/>
                <a:cs typeface="Times New Roman"/>
                <a:sym typeface="Times New Roman"/>
              </a:rPr>
              <a:t>Tools and Technology</a:t>
            </a:r>
            <a:endParaRPr/>
          </a:p>
          <a:p>
            <a:pPr marL="0" marR="0" lvl="0" indent="0" algn="l" rtl="0">
              <a:spcBef>
                <a:spcPts val="0"/>
              </a:spcBef>
              <a:spcAft>
                <a:spcPts val="0"/>
              </a:spcAft>
              <a:buNone/>
            </a:pPr>
            <a:r>
              <a:rPr lang="en-IN" sz="1600" b="1">
                <a:solidFill>
                  <a:schemeClr val="dk1"/>
                </a:solidFill>
                <a:latin typeface="Times New Roman"/>
                <a:ea typeface="Times New Roman"/>
                <a:cs typeface="Times New Roman"/>
                <a:sym typeface="Times New Roman"/>
              </a:rPr>
              <a:t>Visualization</a:t>
            </a:r>
            <a:endParaRPr/>
          </a:p>
        </p:txBody>
      </p:sp>
      <p:sp>
        <p:nvSpPr>
          <p:cNvPr id="199" name="Google Shape;199;p21"/>
          <p:cNvSpPr txBox="1"/>
          <p:nvPr/>
        </p:nvSpPr>
        <p:spPr>
          <a:xfrm>
            <a:off x="0" y="533400"/>
            <a:ext cx="4795800" cy="5232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IN" sz="2800" b="1">
                <a:solidFill>
                  <a:srgbClr val="9C1D22"/>
                </a:solidFill>
                <a:latin typeface="Times New Roman"/>
                <a:ea typeface="Times New Roman"/>
                <a:cs typeface="Times New Roman"/>
                <a:sym typeface="Times New Roman"/>
              </a:rPr>
              <a:t>Visualization</a:t>
            </a:r>
            <a:endParaRPr sz="2800">
              <a:solidFill>
                <a:srgbClr val="9C1D22"/>
              </a:solidFill>
              <a:latin typeface="Times New Roman"/>
              <a:ea typeface="Times New Roman"/>
              <a:cs typeface="Times New Roman"/>
              <a:sym typeface="Times New Roman"/>
            </a:endParaRPr>
          </a:p>
        </p:txBody>
      </p:sp>
      <p:sp>
        <p:nvSpPr>
          <p:cNvPr id="200" name="Google Shape;200;p21"/>
          <p:cNvSpPr txBox="1"/>
          <p:nvPr/>
        </p:nvSpPr>
        <p:spPr>
          <a:xfrm>
            <a:off x="14288" y="6553200"/>
            <a:ext cx="447600" cy="3381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IN" sz="1600" b="1">
                <a:solidFill>
                  <a:schemeClr val="lt1"/>
                </a:solidFill>
                <a:latin typeface="Times New Roman"/>
                <a:ea typeface="Times New Roman"/>
                <a:cs typeface="Times New Roman"/>
                <a:sym typeface="Times New Roman"/>
              </a:rPr>
              <a:t>1/7</a:t>
            </a:r>
            <a:endParaRPr/>
          </a:p>
        </p:txBody>
      </p:sp>
      <p:sp>
        <p:nvSpPr>
          <p:cNvPr id="201" name="Google Shape;201;p21"/>
          <p:cNvSpPr txBox="1">
            <a:spLocks noGrp="1"/>
          </p:cNvSpPr>
          <p:nvPr>
            <p:ph type="sldNum" idx="12"/>
          </p:nvPr>
        </p:nvSpPr>
        <p:spPr>
          <a:xfrm>
            <a:off x="8467804" y="6471610"/>
            <a:ext cx="436710" cy="81590"/>
          </a:xfrm>
          <a:prstGeom prst="rect">
            <a:avLst/>
          </a:prstGeom>
          <a:noFill/>
          <a:ln w="19050" cap="flat" cmpd="sng">
            <a:solidFill>
              <a:srgbClr val="000000"/>
            </a:solidFill>
            <a:prstDash val="solid"/>
            <a:round/>
            <a:headEnd type="none" w="sm" len="sm"/>
            <a:tailEnd type="none" w="sm" len="sm"/>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9</a:t>
            </a:fld>
            <a:endParaRPr/>
          </a:p>
        </p:txBody>
      </p:sp>
      <p:pic>
        <p:nvPicPr>
          <p:cNvPr id="202" name="Google Shape;202;p21" descr="A graph of different shades of brown&#10;&#10;AI-generated content may be incorrect."/>
          <p:cNvPicPr preferRelativeResize="0"/>
          <p:nvPr/>
        </p:nvPicPr>
        <p:blipFill>
          <a:blip r:embed="rId3"/>
          <a:stretch>
            <a:fillRect/>
          </a:stretch>
        </p:blipFill>
        <p:spPr>
          <a:xfrm>
            <a:off x="41050" y="1662592"/>
            <a:ext cx="4150823" cy="2253059"/>
          </a:xfrm>
          <a:prstGeom prst="rect">
            <a:avLst/>
          </a:prstGeom>
          <a:noFill/>
          <a:ln w="19050" cap="flat" cmpd="sng">
            <a:solidFill>
              <a:srgbClr val="000000"/>
            </a:solidFill>
            <a:prstDash val="solid"/>
            <a:round/>
            <a:headEnd type="none" w="sm" len="sm"/>
            <a:tailEnd type="none" w="sm" len="sm"/>
          </a:ln>
        </p:spPr>
      </p:pic>
      <p:pic>
        <p:nvPicPr>
          <p:cNvPr id="203" name="Google Shape;203;p21"/>
          <p:cNvPicPr preferRelativeResize="0"/>
          <p:nvPr/>
        </p:nvPicPr>
        <p:blipFill>
          <a:blip r:embed="rId4"/>
          <a:stretch>
            <a:fillRect/>
          </a:stretch>
        </p:blipFill>
        <p:spPr>
          <a:xfrm>
            <a:off x="4686992" y="1659913"/>
            <a:ext cx="4348200" cy="2245611"/>
          </a:xfrm>
          <a:prstGeom prst="rect">
            <a:avLst/>
          </a:prstGeom>
          <a:noFill/>
          <a:ln w="19050" cap="flat" cmpd="sng">
            <a:solidFill>
              <a:srgbClr val="000000"/>
            </a:solidFill>
            <a:prstDash val="solid"/>
            <a:round/>
            <a:headEnd type="none" w="sm" len="sm"/>
            <a:tailEnd type="none" w="sm" len="sm"/>
          </a:ln>
        </p:spPr>
      </p:pic>
      <p:pic>
        <p:nvPicPr>
          <p:cNvPr id="204" name="Google Shape;204;p21"/>
          <p:cNvPicPr preferRelativeResize="0"/>
          <p:nvPr/>
        </p:nvPicPr>
        <p:blipFill>
          <a:blip r:embed="rId5"/>
          <a:stretch>
            <a:fillRect/>
          </a:stretch>
        </p:blipFill>
        <p:spPr>
          <a:xfrm>
            <a:off x="63404" y="4008343"/>
            <a:ext cx="4128469" cy="2729693"/>
          </a:xfrm>
          <a:prstGeom prst="rect">
            <a:avLst/>
          </a:prstGeom>
          <a:noFill/>
          <a:ln w="19050" cap="flat" cmpd="sng">
            <a:solidFill>
              <a:srgbClr val="000000"/>
            </a:solidFill>
            <a:prstDash val="solid"/>
            <a:round/>
            <a:headEnd type="none" w="sm" len="sm"/>
            <a:tailEnd type="none" w="sm" len="sm"/>
          </a:ln>
        </p:spPr>
      </p:pic>
      <p:pic>
        <p:nvPicPr>
          <p:cNvPr id="205" name="Google Shape;205;p21" descr="A graph of different colored bars&#10;&#10;AI-generated content may be incorrect."/>
          <p:cNvPicPr preferRelativeResize="0"/>
          <p:nvPr/>
        </p:nvPicPr>
        <p:blipFill>
          <a:blip r:embed="rId6"/>
          <a:stretch>
            <a:fillRect/>
          </a:stretch>
        </p:blipFill>
        <p:spPr>
          <a:xfrm>
            <a:off x="4686992" y="3995537"/>
            <a:ext cx="4339990" cy="2713660"/>
          </a:xfrm>
          <a:prstGeom prst="rect">
            <a:avLst/>
          </a:prstGeom>
          <a:noFill/>
          <a:ln w="19050" cap="flat" cmpd="sng">
            <a:solidFill>
              <a:srgbClr val="000000"/>
            </a:solidFill>
            <a:prstDash val="solid"/>
            <a:round/>
            <a:headEnd type="none" w="sm" len="sm"/>
            <a:tailEnd type="none" w="sm" len="sm"/>
          </a:ln>
        </p:spPr>
      </p:pic>
    </p:spTree>
  </p:cSld>
  <p:clrMapOvr>
    <a:masterClrMapping/>
  </p:clrMapOvr>
</p:sld>
</file>

<file path=ppt/theme/theme1.xml><?xml version="1.0" encoding="utf-8"?>
<a:theme xmlns:a="http://schemas.openxmlformats.org/drawingml/2006/main" name="Office Theme">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3015</TotalTime>
  <Words>1183</Words>
  <Application>Microsoft Office PowerPoint</Application>
  <PresentationFormat>On-screen Show (4:3)</PresentationFormat>
  <Paragraphs>187</Paragraphs>
  <Slides>14</Slides>
  <Notes>13</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Analysis of INDIAN PREMIER LEAGUE  By:-  ANKUR SONI (C) ANSH NAYAK BHARADWAJ CHINMOY JYOTI KASHYAP KALYAN BAISHYA ROHAN KULI IDEAS Project Presentation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Ansh Nayak</cp:lastModifiedBy>
  <cp:revision>4</cp:revision>
  <dcterms:modified xsi:type="dcterms:W3CDTF">2025-07-13T06:30:29Z</dcterms:modified>
</cp:coreProperties>
</file>