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4" r:id="rId5"/>
    <p:sldId id="290" r:id="rId6"/>
    <p:sldId id="291" r:id="rId7"/>
    <p:sldId id="292" r:id="rId8"/>
    <p:sldId id="286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5"/>
    <p:restoredTop sz="95082"/>
  </p:normalViewPr>
  <p:slideViewPr>
    <p:cSldViewPr>
      <p:cViewPr varScale="1">
        <p:scale>
          <a:sx n="125" d="100"/>
          <a:sy n="125" d="100"/>
        </p:scale>
        <p:origin x="15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5852" y="2712212"/>
            <a:ext cx="643229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001"/>
            <a:ext cx="7145680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0717"/>
            <a:ext cx="2816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>
                <a:solidFill>
                  <a:srgbClr val="BC5C45"/>
                </a:solidFill>
                <a:latin typeface="Verdana"/>
                <a:cs typeface="Verdana"/>
              </a:rPr>
              <a:t>FUNDAMENTALS </a:t>
            </a:r>
            <a:r>
              <a:rPr sz="2500" spc="-310" dirty="0">
                <a:solidFill>
                  <a:srgbClr val="BC5C45"/>
                </a:solidFill>
                <a:latin typeface="Verdana"/>
                <a:cs typeface="Verdana"/>
              </a:rPr>
              <a:t>-</a:t>
            </a:r>
            <a:r>
              <a:rPr sz="2500" spc="-27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90" dirty="0">
                <a:solidFill>
                  <a:srgbClr val="BC5C45"/>
                </a:solidFill>
                <a:latin typeface="Verdana"/>
                <a:cs typeface="Verdana"/>
              </a:rPr>
              <a:t>I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842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 </a:t>
            </a:r>
            <a:r>
              <a:rPr sz="1800" spc="-8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sz="1800" spc="-3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24242"/>
                </a:solidFill>
                <a:latin typeface="Verdana"/>
                <a:cs typeface="Verdana"/>
              </a:rPr>
              <a:t>C++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>
                <a:solidFill>
                  <a:srgbClr val="C0504D"/>
                </a:solidFill>
              </a:rPr>
              <a:t>Le</a:t>
            </a:r>
            <a:r>
              <a:rPr sz="2400" spc="50">
                <a:solidFill>
                  <a:srgbClr val="C0504D"/>
                </a:solidFill>
              </a:rPr>
              <a:t>c</a:t>
            </a:r>
            <a:r>
              <a:rPr sz="2400" spc="-75">
                <a:solidFill>
                  <a:srgbClr val="C0504D"/>
                </a:solidFill>
              </a:rPr>
              <a:t>t</a:t>
            </a:r>
            <a:r>
              <a:rPr sz="2400" spc="-114">
                <a:solidFill>
                  <a:srgbClr val="C0504D"/>
                </a:solidFill>
              </a:rPr>
              <a:t>u</a:t>
            </a:r>
            <a:r>
              <a:rPr sz="2400" spc="-90">
                <a:solidFill>
                  <a:srgbClr val="C0504D"/>
                </a:solidFill>
              </a:rPr>
              <a:t>re</a:t>
            </a:r>
            <a:r>
              <a:rPr sz="2400" spc="-300">
                <a:solidFill>
                  <a:srgbClr val="C0504D"/>
                </a:solidFill>
              </a:rPr>
              <a:t>-</a:t>
            </a:r>
            <a:r>
              <a:rPr lang="en-US" sz="2400" spc="-200" dirty="0">
                <a:solidFill>
                  <a:srgbClr val="C0504D"/>
                </a:solidFill>
              </a:rPr>
              <a:t>3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53200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532880" cy="3049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lang="en-US" sz="2400" spc="20" dirty="0">
                <a:latin typeface="Verdana"/>
                <a:cs typeface="Verdana"/>
              </a:rPr>
              <a:t>code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10101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5" dirty="0"/>
              <a:t>to</a:t>
            </a:r>
            <a:r>
              <a:rPr spc="-365" dirty="0"/>
              <a:t> </a:t>
            </a:r>
            <a:r>
              <a:rPr spc="-155" dirty="0"/>
              <a:t>try?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32483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lang="en-US" sz="240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IN" sz="20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lang="en-IN" sz="2400" spc="-20" dirty="0">
                <a:latin typeface="Verdana"/>
                <a:cs typeface="Verdana"/>
              </a:rPr>
              <a:t>Reverse a number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below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232</a:t>
            </a:r>
            <a:endParaRPr sz="2400" dirty="0">
              <a:latin typeface="Courier New"/>
              <a:cs typeface="Courier New"/>
            </a:endParaRP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34543</a:t>
            </a:r>
            <a:endParaRPr sz="2400" dirty="0">
              <a:latin typeface="Courier New"/>
              <a:cs typeface="Courier New"/>
            </a:endParaRPr>
          </a:p>
          <a:p>
            <a:pPr marR="4461510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4567654</a:t>
            </a:r>
          </a:p>
          <a:p>
            <a:pPr marR="4464050" algn="ct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567898765</a:t>
            </a:r>
            <a:endParaRPr lang="en-IN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Easy</a:t>
            </a:r>
            <a:r>
              <a:rPr lang="en-US" spc="-105" dirty="0"/>
              <a:t> debug</a:t>
            </a:r>
            <a:r>
              <a:rPr spc="-105" dirty="0"/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21538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below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code,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change/add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only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‘*’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exactly</a:t>
            </a:r>
            <a:r>
              <a:rPr sz="2400" spc="-200" dirty="0">
                <a:latin typeface="Verdana"/>
                <a:cs typeface="Verdana"/>
              </a:rPr>
              <a:t> 20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times.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185" dirty="0">
                <a:latin typeface="Verdana"/>
                <a:cs typeface="Verdana"/>
              </a:rPr>
              <a:t>i, </a:t>
            </a:r>
            <a:r>
              <a:rPr sz="2400" spc="-60" dirty="0">
                <a:latin typeface="Verdana"/>
                <a:cs typeface="Verdana"/>
              </a:rPr>
              <a:t>n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80" dirty="0">
                <a:latin typeface="Verdana"/>
                <a:cs typeface="Verdana"/>
              </a:rPr>
              <a:t>20;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195" dirty="0">
                <a:latin typeface="Verdana"/>
                <a:cs typeface="Verdana"/>
              </a:rPr>
              <a:t>(i </a:t>
            </a:r>
            <a:r>
              <a:rPr sz="2400" spc="-509" dirty="0">
                <a:latin typeface="Verdana"/>
                <a:cs typeface="Verdana"/>
              </a:rPr>
              <a:t>= </a:t>
            </a:r>
            <a:r>
              <a:rPr sz="2400" spc="-315" dirty="0">
                <a:latin typeface="Verdana"/>
                <a:cs typeface="Verdana"/>
              </a:rPr>
              <a:t>0; </a:t>
            </a:r>
            <a:r>
              <a:rPr sz="2400" spc="-180" dirty="0">
                <a:latin typeface="Verdana"/>
                <a:cs typeface="Verdana"/>
              </a:rPr>
              <a:t>i </a:t>
            </a:r>
            <a:r>
              <a:rPr sz="2400" spc="-509" dirty="0">
                <a:latin typeface="Verdana"/>
                <a:cs typeface="Verdana"/>
              </a:rPr>
              <a:t>&lt; </a:t>
            </a:r>
            <a:r>
              <a:rPr sz="2400" spc="-245" dirty="0">
                <a:latin typeface="Verdana"/>
                <a:cs typeface="Verdana"/>
              </a:rPr>
              <a:t>n;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i--)</a:t>
            </a:r>
            <a:endParaRPr sz="24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“*”;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E6A-F424-30E1-6B43-837397E48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84FEF3-255F-466A-7FE1-EB6BEAA70AE5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07578C-5325-AC7B-3214-F4BAF062718D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E4F162-E321-8C5F-1196-7C61560F527A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A59976D-928A-580D-8CA3-617AF378B959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864F9D-4D5C-4B31-8A90-5EB7447A7BE2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65CE17D-C126-8164-CFFD-82641A1E7F44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E50003-E090-045E-56CF-AF2CE314A910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00B4F4B-64A5-A8C1-D188-B799236D7EBE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33C3C40-363E-E961-3A87-87C7672463C1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FE69860-F5B2-E7EF-8AC6-21936DA6E5FD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67BDB83-1AFA-E2A8-A484-643E43D1B6C0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F4D9955-C8BF-CBCF-AF93-D7630C632876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B02E611-6388-643F-2B87-9693381F8BAB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5997819-9360-84D2-54BA-DBF93BC8FC81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D7904BC-2431-B842-9872-55B46BE956E1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A29ED7C-1D8E-3BE1-071F-930B943B0CFC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059B27E-4145-A765-D245-22063BD3131E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980BFA8-7519-B0D8-6F4F-DE205FA77A94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621C63F-E8BF-6B01-3A52-12D6E1F51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5" dirty="0"/>
              <a:t>More Pattern?</a:t>
            </a:r>
            <a:endParaRPr spc="-10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3A915-7376-CBE0-ABA3-61F360D0D843}"/>
              </a:ext>
            </a:extLst>
          </p:cNvPr>
          <p:cNvSpPr txBox="1"/>
          <p:nvPr/>
        </p:nvSpPr>
        <p:spPr>
          <a:xfrm>
            <a:off x="1219200" y="152400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onsolas" panose="020B0609020204030204" pitchFamily="49" charset="0"/>
              </a:rPr>
              <a:t>For n = 5,</a:t>
            </a:r>
          </a:p>
          <a:p>
            <a:endParaRPr lang="en-IN" sz="1800" dirty="0">
              <a:effectLst/>
              <a:latin typeface="Consolas" panose="020B0609020204030204" pitchFamily="49" charset="0"/>
            </a:endParaRP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</a:t>
            </a:r>
            <a:br>
              <a:rPr lang="en-IN" sz="3200" dirty="0">
                <a:effectLst/>
                <a:latin typeface="Consolas" panose="020B0609020204030204" pitchFamily="49" charset="0"/>
              </a:rPr>
            </a:br>
            <a:r>
              <a:rPr lang="en-IN" sz="3200" dirty="0">
                <a:effectLst/>
                <a:latin typeface="Consolas" panose="020B0609020204030204" pitchFamily="49" charset="0"/>
              </a:rPr>
              <a:t>* * </a:t>
            </a:r>
            <a:endParaRPr lang="en-IN" sz="3200" dirty="0"/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404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BEE6-686D-61E2-4C07-E2D01355A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782C13-6BB7-AD0A-0EF8-D3A18D63F6D5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923D07-F925-E8A1-28D2-4BDDD7569E8E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6A692A-1C8D-0D2A-CA3F-D765599B9B19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21C989-489A-8F21-06FA-1FFD8CB4474C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6B5D9D0-50CF-5A80-D20A-6B7DB5B4A29A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0AE6BF7-7FD0-A7F7-6B13-1F50E111D2E2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295552-312E-99AD-8358-15354A3B97E3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77FA93F-094C-D770-69DB-295B28C03140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F2D9F2A-9737-53C2-66EA-A878A5A2D768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62EFF27-6992-91C5-FA3D-868DBE371607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6F40209-1FC7-22F6-F741-CF497A71E9DD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5D511D-C7AC-A306-E2CA-D489A4F30F9A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865CE33-AB26-A403-FA95-A6C811642F28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60951EA-5844-20CB-FC72-7CF2DF73711B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04F2DDC-384F-0A3E-E5C6-1236ABE4A043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44A546D-FC1F-F9EC-F4B5-57F7D5377BFC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BD93C86-4057-D88C-12FA-C13A80C5DA52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DADE378-3FB4-7C8D-C980-DBE665635A5A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2FC5A7C-6A04-F6B7-BE39-A5DBE0A175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5" dirty="0"/>
              <a:t>More Pattern?</a:t>
            </a:r>
            <a:endParaRPr spc="-10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2AE8E-40D7-D61F-00C6-8547119C2BA7}"/>
              </a:ext>
            </a:extLst>
          </p:cNvPr>
          <p:cNvSpPr txBox="1"/>
          <p:nvPr/>
        </p:nvSpPr>
        <p:spPr>
          <a:xfrm>
            <a:off x="1219200" y="152400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onsolas" panose="020B0609020204030204" pitchFamily="49" charset="0"/>
              </a:rPr>
              <a:t>For n = 5,</a:t>
            </a:r>
          </a:p>
          <a:p>
            <a:endParaRPr lang="en-IN" sz="1800" dirty="0">
              <a:effectLst/>
              <a:latin typeface="Consolas" panose="020B0609020204030204" pitchFamily="49" charset="0"/>
            </a:endParaRP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*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506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83D6-1D82-97A6-424D-1AC6B6FA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F0AEC0-56E8-F672-C00F-7753CC9AE45B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70C5C3-0EC5-262C-A99A-E66628CE497D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7BEDFC2-C6F3-08C8-058E-29B7DA30F2EA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24B6BDD-00D6-804B-1F8C-5FEAD82FA65E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91AB8A-3E78-C8C2-CEF0-AD2C00F4C743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4CF8B04-E4A8-94A9-D6A8-14AF81D2E57D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54F953E-43CB-CBD8-5AAB-788B8650C690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8C37B34-493C-204B-D288-505240F77FF9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BF28CDE-F3AF-EB1A-0C82-994D6A60BEBB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8910317-F73D-C4C0-3362-402E65145AD5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5689435-0173-52F6-190F-845A0464E7EE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914426C-C1A2-B440-67AE-841E430F9CEB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95D43E8-1BE4-7C38-7552-643AB8294D1F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81F718F-346D-39ED-1DF8-FB5F9BE6C2DE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769D42B-2C32-31AF-C070-B3888D7EB61E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54BB06E-5FDF-40AA-0816-D22D741D026C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0914A6C-0C36-D7C6-1C15-3A727259CDBA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00E1024-3D9B-57EE-41F4-D58CBA7E6E5E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D1CB7EE-FE07-7636-7FD8-2511F956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5" dirty="0"/>
              <a:t>More Pattern?</a:t>
            </a:r>
            <a:endParaRPr spc="-10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7C34E-A95A-A0F9-B8BC-209F1F38E881}"/>
              </a:ext>
            </a:extLst>
          </p:cNvPr>
          <p:cNvSpPr txBox="1"/>
          <p:nvPr/>
        </p:nvSpPr>
        <p:spPr>
          <a:xfrm>
            <a:off x="1219200" y="1524000"/>
            <a:ext cx="5181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onsolas" panose="020B0609020204030204" pitchFamily="49" charset="0"/>
              </a:rPr>
              <a:t>For n = 5,</a:t>
            </a:r>
          </a:p>
          <a:p>
            <a:endParaRPr lang="en-IN" sz="1800" dirty="0">
              <a:effectLst/>
              <a:latin typeface="Consolas" panose="020B0609020204030204" pitchFamily="49" charset="0"/>
            </a:endParaRP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</a:t>
            </a:r>
            <a:r>
              <a:rPr lang="en-IN" sz="1800" dirty="0">
                <a:effectLst/>
                <a:latin typeface="Consolas" panose="020B0609020204030204" pitchFamily="49" charset="0"/>
              </a:rPr>
              <a:t> </a:t>
            </a:r>
            <a:endParaRPr lang="en-IN" sz="3200" dirty="0"/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7329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329"/>
            <a:ext cx="2265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 </a:t>
            </a:r>
            <a:r>
              <a:rPr sz="3200" dirty="0">
                <a:solidFill>
                  <a:srgbClr val="BC5C45"/>
                </a:solidFill>
                <a:latin typeface="Verdana"/>
                <a:cs typeface="Verdana"/>
              </a:rPr>
              <a:t>You</a:t>
            </a:r>
            <a:r>
              <a:rPr sz="3200" spc="-4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182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Times New Roman</vt:lpstr>
      <vt:lpstr>Verdana</vt:lpstr>
      <vt:lpstr>Office Theme</vt:lpstr>
      <vt:lpstr>Lecture-3</vt:lpstr>
      <vt:lpstr>PowerPoint Presentation</vt:lpstr>
      <vt:lpstr>Time to try?</vt:lpstr>
      <vt:lpstr>Easy debug?</vt:lpstr>
      <vt:lpstr>More Pattern?</vt:lpstr>
      <vt:lpstr>More Pattern?</vt:lpstr>
      <vt:lpstr>More Pattern?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ankur bhadauria</cp:lastModifiedBy>
  <cp:revision>15</cp:revision>
  <dcterms:created xsi:type="dcterms:W3CDTF">2018-06-12T11:04:22Z</dcterms:created>
  <dcterms:modified xsi:type="dcterms:W3CDTF">2025-04-22T01:13:47Z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2018-06-12T00:00:00Z</vt:filetime>
  </property>
</Properties>
</file>