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SourceSansPro-regular.fntdata"/><Relationship Id="rId21" Type="http://schemas.openxmlformats.org/officeDocument/2006/relationships/font" Target="fonts/Raleway-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57fac9d7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57fac9d7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57fac9d7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57fac9d7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57fac9d7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57fac9d7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57fac9d7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57fac9d7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57fac9d7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57fac9d7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57fac9d7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57fac9d7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57fac9d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57fac9d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57fac9d7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57fac9d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57fac9d7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57fac9d7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57fac9d7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57fac9d7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57fac9d7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57fac9d7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Used Car Price Prediction</a:t>
            </a:r>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Submitted by Ankur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0" y="1303025"/>
            <a:ext cx="9144001" cy="333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Appropriate ML Algorithm:-</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0" y="1220450"/>
            <a:ext cx="9144001"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Saving The Model</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68575" y="1274752"/>
            <a:ext cx="9144001" cy="41301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Problem Statement:-</a:t>
            </a:r>
            <a:r>
              <a:rPr lang="en">
                <a:solidFill>
                  <a:srgbClr val="3F3F3F"/>
                </a:solidFill>
                <a:highlight>
                  <a:srgbClr val="FFFFFF"/>
                </a:highlight>
                <a:latin typeface="Trebuchet MS"/>
                <a:ea typeface="Trebuchet MS"/>
                <a:cs typeface="Trebuchet MS"/>
                <a:sym typeface="Trebuchet MS"/>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solidFill>
                <a:srgbClr val="3F3F3F"/>
              </a:solidFill>
              <a:highlight>
                <a:srgbClr val="FFFFFF"/>
              </a:highlight>
              <a:latin typeface="Trebuchet MS"/>
              <a:ea typeface="Trebuchet MS"/>
              <a:cs typeface="Trebuchet MS"/>
              <a:sym typeface="Trebuchet MS"/>
            </a:endParaRPr>
          </a:p>
          <a:p>
            <a:pPr indent="0" lvl="0" marL="0" rtl="0" algn="l">
              <a:spcBef>
                <a:spcPts val="1200"/>
              </a:spcBef>
              <a:spcAft>
                <a:spcPts val="0"/>
              </a:spcAft>
              <a:buClr>
                <a:schemeClr val="dk2"/>
              </a:buClr>
              <a:buSzPts val="1100"/>
              <a:buFont typeface="Arial"/>
              <a:buNone/>
            </a:pPr>
            <a:r>
              <a:t/>
            </a:r>
            <a:endParaRPr sz="165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Steps:-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Import Necessary Libraries</a:t>
            </a:r>
            <a:endParaRPr/>
          </a:p>
          <a:p>
            <a:pPr indent="-342900" lvl="0" marL="457200" rtl="0" algn="l">
              <a:spcBef>
                <a:spcPts val="0"/>
              </a:spcBef>
              <a:spcAft>
                <a:spcPts val="0"/>
              </a:spcAft>
              <a:buSzPts val="1800"/>
              <a:buAutoNum type="arabicPeriod"/>
            </a:pPr>
            <a:r>
              <a:rPr lang="en"/>
              <a:t>Collection of data from Source</a:t>
            </a:r>
            <a:endParaRPr/>
          </a:p>
          <a:p>
            <a:pPr indent="-342900" lvl="0" marL="457200" rtl="0" algn="l">
              <a:spcBef>
                <a:spcPts val="0"/>
              </a:spcBef>
              <a:spcAft>
                <a:spcPts val="0"/>
              </a:spcAft>
              <a:buSzPts val="1800"/>
              <a:buAutoNum type="arabicPeriod"/>
            </a:pPr>
            <a:r>
              <a:rPr lang="en"/>
              <a:t>Cleaning of data</a:t>
            </a:r>
            <a:endParaRPr/>
          </a:p>
          <a:p>
            <a:pPr indent="-342900" lvl="0" marL="457200" rtl="0" algn="l">
              <a:spcBef>
                <a:spcPts val="0"/>
              </a:spcBef>
              <a:spcAft>
                <a:spcPts val="0"/>
              </a:spcAft>
              <a:buSzPts val="1800"/>
              <a:buAutoNum type="arabicPeriod"/>
            </a:pPr>
            <a:r>
              <a:rPr lang="en"/>
              <a:t>Imputing missing values</a:t>
            </a:r>
            <a:endParaRPr/>
          </a:p>
          <a:p>
            <a:pPr indent="-342900" lvl="0" marL="457200" rtl="0" algn="l">
              <a:spcBef>
                <a:spcPts val="0"/>
              </a:spcBef>
              <a:spcAft>
                <a:spcPts val="0"/>
              </a:spcAft>
              <a:buSzPts val="1800"/>
              <a:buAutoNum type="arabicPeriod"/>
            </a:pPr>
            <a:r>
              <a:rPr lang="en"/>
              <a:t>Visualization</a:t>
            </a:r>
            <a:endParaRPr/>
          </a:p>
          <a:p>
            <a:pPr indent="-342900" lvl="0" marL="457200" rtl="0" algn="l">
              <a:spcBef>
                <a:spcPts val="0"/>
              </a:spcBef>
              <a:spcAft>
                <a:spcPts val="0"/>
              </a:spcAft>
              <a:buSzPts val="1800"/>
              <a:buAutoNum type="arabicPeriod"/>
            </a:pPr>
            <a:r>
              <a:rPr lang="en"/>
              <a:t>Preprocessing</a:t>
            </a:r>
            <a:endParaRPr/>
          </a:p>
          <a:p>
            <a:pPr indent="-342900" lvl="0" marL="457200" rtl="0" algn="l">
              <a:spcBef>
                <a:spcPts val="0"/>
              </a:spcBef>
              <a:spcAft>
                <a:spcPts val="0"/>
              </a:spcAft>
              <a:buSzPts val="1800"/>
              <a:buAutoNum type="arabicPeriod"/>
            </a:pPr>
            <a:r>
              <a:rPr lang="en"/>
              <a:t>Model Building</a:t>
            </a:r>
            <a:endParaRPr/>
          </a:p>
          <a:p>
            <a:pPr indent="-342900" lvl="0" marL="457200" rtl="0" algn="l">
              <a:spcBef>
                <a:spcPts val="0"/>
              </a:spcBef>
              <a:spcAft>
                <a:spcPts val="0"/>
              </a:spcAft>
              <a:buSzPts val="1800"/>
              <a:buAutoNum type="arabicPeriod"/>
            </a:pPr>
            <a:r>
              <a:rPr lang="en"/>
              <a:t>Selecting Appropriate ML Algorithm for the model</a:t>
            </a:r>
            <a:endParaRPr/>
          </a:p>
          <a:p>
            <a:pPr indent="-342900" lvl="0" marL="457200" rtl="0" algn="l">
              <a:spcBef>
                <a:spcPts val="0"/>
              </a:spcBef>
              <a:spcAft>
                <a:spcPts val="0"/>
              </a:spcAft>
              <a:buSzPts val="1800"/>
              <a:buAutoNum type="arabicPeriod"/>
            </a:pPr>
            <a:r>
              <a:rPr lang="en"/>
              <a:t>Evaluating </a:t>
            </a:r>
            <a:r>
              <a:rPr lang="en"/>
              <a:t>metrics</a:t>
            </a:r>
            <a:r>
              <a:rPr lang="en"/>
              <a:t> of the data</a:t>
            </a:r>
            <a:endParaRPr/>
          </a:p>
          <a:p>
            <a:pPr indent="-342900" lvl="0" marL="457200" rtl="0" algn="l">
              <a:spcBef>
                <a:spcPts val="0"/>
              </a:spcBef>
              <a:spcAft>
                <a:spcPts val="0"/>
              </a:spcAft>
              <a:buSzPts val="1800"/>
              <a:buAutoNum type="arabicPeriod"/>
            </a:pPr>
            <a:r>
              <a:rPr lang="en"/>
              <a:t>Concluding the Error</a:t>
            </a:r>
            <a:endParaRPr/>
          </a:p>
          <a:p>
            <a:pPr indent="-342900" lvl="0" marL="457200" rtl="0" algn="l">
              <a:spcBef>
                <a:spcPts val="0"/>
              </a:spcBef>
              <a:spcAft>
                <a:spcPts val="0"/>
              </a:spcAft>
              <a:buSzPts val="1800"/>
              <a:buAutoNum type="arabicPeriod"/>
            </a:pPr>
            <a:r>
              <a:rPr lang="en"/>
              <a:t>Saving of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0" y="1152475"/>
            <a:ext cx="9144001" cy="348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of Data:-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1152475"/>
            <a:ext cx="9144001" cy="348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Imputing Missing Values:-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0" y="1220450"/>
            <a:ext cx="9144001" cy="41301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6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Univariate Analysis:-</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0" y="2002525"/>
            <a:ext cx="9144001" cy="279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Bivariate Analysis</a:t>
            </a:r>
            <a:endParaRPr/>
          </a:p>
        </p:txBody>
      </p:sp>
      <p:pic>
        <p:nvPicPr>
          <p:cNvPr id="106" name="Google Shape;106;p20"/>
          <p:cNvPicPr preferRelativeResize="0"/>
          <p:nvPr/>
        </p:nvPicPr>
        <p:blipFill>
          <a:blip r:embed="rId3">
            <a:alphaModFix/>
          </a:blip>
          <a:stretch>
            <a:fillRect/>
          </a:stretch>
        </p:blipFill>
        <p:spPr>
          <a:xfrm>
            <a:off x="0" y="1988825"/>
            <a:ext cx="9144001" cy="26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0" y="1316725"/>
            <a:ext cx="9144001" cy="332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