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58" r:id="rId1"/>
  </p:sldMasterIdLst>
  <p:notesMasterIdLst>
    <p:notesMasterId r:id="rId3"/>
  </p:notesMasterIdLst>
  <p:handoutMasterIdLst>
    <p:handoutMasterId r:id="rId4"/>
  </p:handoutMasterIdLst>
  <p:sldIdLst>
    <p:sldId id="266" r:id="rId2"/>
  </p:sldIdLst>
  <p:sldSz cx="32918400" cy="43891200"/>
  <p:notesSz cx="6856413" cy="9083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0" userDrawn="1">
          <p15:clr>
            <a:srgbClr val="A4A3A4"/>
          </p15:clr>
        </p15:guide>
        <p15:guide id="2" orient="horz" pos="768" userDrawn="1">
          <p15:clr>
            <a:srgbClr val="A4A3A4"/>
          </p15:clr>
        </p15:guide>
        <p15:guide id="3" orient="horz" pos="5430" userDrawn="1">
          <p15:clr>
            <a:srgbClr val="A4A3A4"/>
          </p15:clr>
        </p15:guide>
        <p15:guide id="4" orient="horz" pos="6720" userDrawn="1">
          <p15:clr>
            <a:srgbClr val="A4A3A4"/>
          </p15:clr>
        </p15:guide>
        <p15:guide id="5" pos="20243" userDrawn="1">
          <p15:clr>
            <a:srgbClr val="A4A3A4"/>
          </p15:clr>
        </p15:guide>
        <p15:guide id="6" pos="10368" userDrawn="1">
          <p15:clr>
            <a:srgbClr val="A4A3A4"/>
          </p15:clr>
        </p15:guide>
        <p15:guide id="7" pos="494" userDrawn="1">
          <p15:clr>
            <a:srgbClr val="A4A3A4"/>
          </p15:clr>
        </p15:guide>
        <p15:guide id="8" pos="7241" userDrawn="1">
          <p15:clr>
            <a:srgbClr val="A4A3A4"/>
          </p15:clr>
        </p15:guide>
        <p15:guide id="9" pos="13577" userDrawn="1">
          <p15:clr>
            <a:srgbClr val="A4A3A4"/>
          </p15:clr>
        </p15:guide>
        <p15:guide id="10" pos="6820" userDrawn="1">
          <p15:clr>
            <a:srgbClr val="A4A3A4"/>
          </p15:clr>
        </p15:guide>
        <p15:guide id="11" pos="139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0036A2"/>
    <a:srgbClr val="660033"/>
    <a:srgbClr val="D0C2BE"/>
    <a:srgbClr val="D2B8C3"/>
    <a:srgbClr val="E4BD4B"/>
    <a:srgbClr val="AEAE2A"/>
    <a:srgbClr val="AC9302"/>
    <a:srgbClr val="FFEC7D"/>
    <a:srgbClr val="FFD9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615" autoAdjust="0"/>
    <p:restoredTop sz="86443" autoAdjust="0"/>
  </p:normalViewPr>
  <p:slideViewPr>
    <p:cSldViewPr>
      <p:cViewPr varScale="1">
        <p:scale>
          <a:sx n="15" d="100"/>
          <a:sy n="15" d="100"/>
        </p:scale>
        <p:origin x="2688" y="62"/>
      </p:cViewPr>
      <p:guideLst>
        <p:guide orient="horz" pos="26880"/>
        <p:guide orient="horz" pos="768"/>
        <p:guide orient="horz" pos="5430"/>
        <p:guide orient="horz" pos="6720"/>
        <p:guide pos="20243"/>
        <p:guide pos="10368"/>
        <p:guide pos="494"/>
        <p:guide pos="7241"/>
        <p:guide pos="13577"/>
        <p:guide pos="6820"/>
        <p:guide pos="13988"/>
      </p:guideLst>
    </p:cSldViewPr>
  </p:slideViewPr>
  <p:outlineViewPr>
    <p:cViewPr>
      <p:scale>
        <a:sx n="33" d="100"/>
        <a:sy n="33" d="100"/>
      </p:scale>
      <p:origin x="21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4025"/>
          </a:xfrm>
          <a:prstGeom prst="rect">
            <a:avLst/>
          </a:prstGeom>
        </p:spPr>
        <p:txBody>
          <a:bodyPr vert="horz" lIns="91435" tIns="45717" rIns="91435" bIns="45717" rtlCol="0"/>
          <a:lstStyle>
            <a:lvl1pPr algn="l">
              <a:defRPr sz="1200"/>
            </a:lvl1pPr>
          </a:lstStyle>
          <a:p>
            <a:pPr>
              <a:defRPr/>
            </a:pPr>
            <a:endParaRPr lang="en-US"/>
          </a:p>
        </p:txBody>
      </p:sp>
      <p:sp>
        <p:nvSpPr>
          <p:cNvPr id="3" name="Date Placeholder 2"/>
          <p:cNvSpPr>
            <a:spLocks noGrp="1"/>
          </p:cNvSpPr>
          <p:nvPr>
            <p:ph type="dt" sz="quarter" idx="1"/>
          </p:nvPr>
        </p:nvSpPr>
        <p:spPr>
          <a:xfrm>
            <a:off x="3883025" y="0"/>
            <a:ext cx="2971800" cy="454025"/>
          </a:xfrm>
          <a:prstGeom prst="rect">
            <a:avLst/>
          </a:prstGeom>
        </p:spPr>
        <p:txBody>
          <a:bodyPr vert="horz" lIns="91435" tIns="45717" rIns="91435" bIns="45717" rtlCol="0"/>
          <a:lstStyle>
            <a:lvl1pPr algn="r">
              <a:defRPr sz="1200"/>
            </a:lvl1pPr>
          </a:lstStyle>
          <a:p>
            <a:pPr>
              <a:defRPr/>
            </a:pPr>
            <a:fld id="{55312424-2926-4AB7-91AC-1DD083E1C166}" type="datetimeFigureOut">
              <a:rPr lang="en-US"/>
              <a:pPr>
                <a:defRPr/>
              </a:pPr>
              <a:t>7/3/2023</a:t>
            </a:fld>
            <a:endParaRPr lang="en-US"/>
          </a:p>
        </p:txBody>
      </p:sp>
      <p:sp>
        <p:nvSpPr>
          <p:cNvPr id="4" name="Footer Placeholder 3"/>
          <p:cNvSpPr>
            <a:spLocks noGrp="1"/>
          </p:cNvSpPr>
          <p:nvPr>
            <p:ph type="ftr" sz="quarter" idx="2"/>
          </p:nvPr>
        </p:nvSpPr>
        <p:spPr>
          <a:xfrm>
            <a:off x="0" y="8628063"/>
            <a:ext cx="2971800" cy="454025"/>
          </a:xfrm>
          <a:prstGeom prst="rect">
            <a:avLst/>
          </a:prstGeom>
        </p:spPr>
        <p:txBody>
          <a:bodyPr vert="horz" lIns="91435" tIns="45717" rIns="91435" bIns="45717"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3025" y="8628063"/>
            <a:ext cx="2971800" cy="454025"/>
          </a:xfrm>
          <a:prstGeom prst="rect">
            <a:avLst/>
          </a:prstGeom>
        </p:spPr>
        <p:txBody>
          <a:bodyPr vert="horz" lIns="91435" tIns="45717" rIns="91435" bIns="45717" rtlCol="0" anchor="b"/>
          <a:lstStyle>
            <a:lvl1pPr algn="r">
              <a:defRPr sz="1200"/>
            </a:lvl1pPr>
          </a:lstStyle>
          <a:p>
            <a:pPr>
              <a:defRPr/>
            </a:pPr>
            <a:fld id="{85DB37FC-2B99-4C3A-A8A1-AC8520B1D9C5}" type="slidenum">
              <a:rPr lang="en-US"/>
              <a:pPr>
                <a:defRPr/>
              </a:pPr>
              <a:t>‹#›</a:t>
            </a:fld>
            <a:endParaRPr lang="en-US"/>
          </a:p>
        </p:txBody>
      </p:sp>
    </p:spTree>
    <p:extLst>
      <p:ext uri="{BB962C8B-B14F-4D97-AF65-F5344CB8AC3E}">
        <p14:creationId xmlns:p14="http://schemas.microsoft.com/office/powerpoint/2010/main" val="39675614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4025"/>
          </a:xfrm>
          <a:prstGeom prst="rect">
            <a:avLst/>
          </a:prstGeom>
          <a:noFill/>
          <a:ln w="9525">
            <a:noFill/>
            <a:miter lim="800000"/>
            <a:headEnd/>
            <a:tailEnd/>
          </a:ln>
          <a:effectLst/>
        </p:spPr>
        <p:txBody>
          <a:bodyPr vert="horz" wrap="square" lIns="91077" tIns="45539" rIns="91077" bIns="45539" numCol="1" anchor="t" anchorCtr="0" compatLnSpc="1">
            <a:prstTxWarp prst="textNoShape">
              <a:avLst/>
            </a:prstTxWarp>
          </a:bodyPr>
          <a:lstStyle>
            <a:lvl1pPr defTabSz="911170">
              <a:defRPr sz="1200"/>
            </a:lvl1pPr>
          </a:lstStyle>
          <a:p>
            <a:pPr>
              <a:defRPr/>
            </a:pPr>
            <a:endParaRPr lang="en-US"/>
          </a:p>
        </p:txBody>
      </p:sp>
      <p:sp>
        <p:nvSpPr>
          <p:cNvPr id="3075" name="Rectangle 3"/>
          <p:cNvSpPr>
            <a:spLocks noGrp="1" noChangeArrowheads="1"/>
          </p:cNvSpPr>
          <p:nvPr>
            <p:ph type="dt" idx="1"/>
          </p:nvPr>
        </p:nvSpPr>
        <p:spPr bwMode="auto">
          <a:xfrm>
            <a:off x="3883025" y="0"/>
            <a:ext cx="2971800" cy="454025"/>
          </a:xfrm>
          <a:prstGeom prst="rect">
            <a:avLst/>
          </a:prstGeom>
          <a:noFill/>
          <a:ln w="9525">
            <a:noFill/>
            <a:miter lim="800000"/>
            <a:headEnd/>
            <a:tailEnd/>
          </a:ln>
          <a:effectLst/>
        </p:spPr>
        <p:txBody>
          <a:bodyPr vert="horz" wrap="square" lIns="91077" tIns="45539" rIns="91077" bIns="45539" numCol="1" anchor="t" anchorCtr="0" compatLnSpc="1">
            <a:prstTxWarp prst="textNoShape">
              <a:avLst/>
            </a:prstTxWarp>
          </a:bodyPr>
          <a:lstStyle>
            <a:lvl1pPr algn="r" defTabSz="911170">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2149475" y="681038"/>
            <a:ext cx="2555875" cy="3406775"/>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14825"/>
            <a:ext cx="5484813" cy="4087813"/>
          </a:xfrm>
          <a:prstGeom prst="rect">
            <a:avLst/>
          </a:prstGeom>
          <a:noFill/>
          <a:ln w="9525">
            <a:noFill/>
            <a:miter lim="800000"/>
            <a:headEnd/>
            <a:tailEnd/>
          </a:ln>
          <a:effectLst/>
        </p:spPr>
        <p:txBody>
          <a:bodyPr vert="horz" wrap="square" lIns="91077" tIns="45539" rIns="91077" bIns="4553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28063"/>
            <a:ext cx="2971800" cy="454025"/>
          </a:xfrm>
          <a:prstGeom prst="rect">
            <a:avLst/>
          </a:prstGeom>
          <a:noFill/>
          <a:ln w="9525">
            <a:noFill/>
            <a:miter lim="800000"/>
            <a:headEnd/>
            <a:tailEnd/>
          </a:ln>
          <a:effectLst/>
        </p:spPr>
        <p:txBody>
          <a:bodyPr vert="horz" wrap="square" lIns="91077" tIns="45539" rIns="91077" bIns="45539" numCol="1" anchor="b" anchorCtr="0" compatLnSpc="1">
            <a:prstTxWarp prst="textNoShape">
              <a:avLst/>
            </a:prstTxWarp>
          </a:bodyPr>
          <a:lstStyle>
            <a:lvl1pPr defTabSz="911170">
              <a:defRPr sz="1200"/>
            </a:lvl1pPr>
          </a:lstStyle>
          <a:p>
            <a:pPr>
              <a:defRPr/>
            </a:pPr>
            <a:endParaRPr lang="en-US"/>
          </a:p>
        </p:txBody>
      </p:sp>
      <p:sp>
        <p:nvSpPr>
          <p:cNvPr id="3079" name="Rectangle 7"/>
          <p:cNvSpPr>
            <a:spLocks noGrp="1" noChangeArrowheads="1"/>
          </p:cNvSpPr>
          <p:nvPr>
            <p:ph type="sldNum" sz="quarter" idx="5"/>
          </p:nvPr>
        </p:nvSpPr>
        <p:spPr bwMode="auto">
          <a:xfrm>
            <a:off x="3883025" y="8628063"/>
            <a:ext cx="2971800" cy="454025"/>
          </a:xfrm>
          <a:prstGeom prst="rect">
            <a:avLst/>
          </a:prstGeom>
          <a:noFill/>
          <a:ln w="9525">
            <a:noFill/>
            <a:miter lim="800000"/>
            <a:headEnd/>
            <a:tailEnd/>
          </a:ln>
          <a:effectLst/>
        </p:spPr>
        <p:txBody>
          <a:bodyPr vert="horz" wrap="square" lIns="91077" tIns="45539" rIns="91077" bIns="45539" numCol="1" anchor="b" anchorCtr="0" compatLnSpc="1">
            <a:prstTxWarp prst="textNoShape">
              <a:avLst/>
            </a:prstTxWarp>
          </a:bodyPr>
          <a:lstStyle>
            <a:lvl1pPr algn="r" defTabSz="911170">
              <a:defRPr sz="1200"/>
            </a:lvl1pPr>
          </a:lstStyle>
          <a:p>
            <a:pPr>
              <a:defRPr/>
            </a:pPr>
            <a:fld id="{63308A02-2483-4E2C-B0B1-AE739C42F03E}" type="slidenum">
              <a:rPr lang="en-US"/>
              <a:pPr>
                <a:defRPr/>
              </a:pPr>
              <a:t>‹#›</a:t>
            </a:fld>
            <a:endParaRPr lang="en-US"/>
          </a:p>
        </p:txBody>
      </p:sp>
    </p:spTree>
    <p:extLst>
      <p:ext uri="{BB962C8B-B14F-4D97-AF65-F5344CB8AC3E}">
        <p14:creationId xmlns:p14="http://schemas.microsoft.com/office/powerpoint/2010/main" val="26386669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714" kern="1200">
        <a:solidFill>
          <a:schemeClr val="tx1"/>
        </a:solidFill>
        <a:latin typeface="Times" charset="0"/>
        <a:ea typeface="+mn-ea"/>
        <a:cs typeface="+mn-cs"/>
      </a:defRPr>
    </a:lvl1pPr>
    <a:lvl2pPr marL="279871" algn="l" rtl="0" eaLnBrk="0" fontAlgn="base" hangingPunct="0">
      <a:spcBef>
        <a:spcPct val="30000"/>
      </a:spcBef>
      <a:spcAft>
        <a:spcPct val="0"/>
      </a:spcAft>
      <a:defRPr sz="714" kern="1200">
        <a:solidFill>
          <a:schemeClr val="tx1"/>
        </a:solidFill>
        <a:latin typeface="Times" charset="0"/>
        <a:ea typeface="+mn-ea"/>
        <a:cs typeface="+mn-cs"/>
      </a:defRPr>
    </a:lvl2pPr>
    <a:lvl3pPr marL="559741" algn="l" rtl="0" eaLnBrk="0" fontAlgn="base" hangingPunct="0">
      <a:spcBef>
        <a:spcPct val="30000"/>
      </a:spcBef>
      <a:spcAft>
        <a:spcPct val="0"/>
      </a:spcAft>
      <a:defRPr sz="714" kern="1200">
        <a:solidFill>
          <a:schemeClr val="tx1"/>
        </a:solidFill>
        <a:latin typeface="Times" charset="0"/>
        <a:ea typeface="+mn-ea"/>
        <a:cs typeface="+mn-cs"/>
      </a:defRPr>
    </a:lvl3pPr>
    <a:lvl4pPr marL="839612" algn="l" rtl="0" eaLnBrk="0" fontAlgn="base" hangingPunct="0">
      <a:spcBef>
        <a:spcPct val="30000"/>
      </a:spcBef>
      <a:spcAft>
        <a:spcPct val="0"/>
      </a:spcAft>
      <a:defRPr sz="714" kern="1200">
        <a:solidFill>
          <a:schemeClr val="tx1"/>
        </a:solidFill>
        <a:latin typeface="Times" charset="0"/>
        <a:ea typeface="+mn-ea"/>
        <a:cs typeface="+mn-cs"/>
      </a:defRPr>
    </a:lvl4pPr>
    <a:lvl5pPr marL="1119483" algn="l" rtl="0" eaLnBrk="0" fontAlgn="base" hangingPunct="0">
      <a:spcBef>
        <a:spcPct val="30000"/>
      </a:spcBef>
      <a:spcAft>
        <a:spcPct val="0"/>
      </a:spcAft>
      <a:defRPr sz="714" kern="1200">
        <a:solidFill>
          <a:schemeClr val="tx1"/>
        </a:solidFill>
        <a:latin typeface="Times" charset="0"/>
        <a:ea typeface="+mn-ea"/>
        <a:cs typeface="+mn-cs"/>
      </a:defRPr>
    </a:lvl5pPr>
    <a:lvl6pPr marL="1399354" algn="l" defTabSz="559741" rtl="0" eaLnBrk="1" latinLnBrk="0" hangingPunct="1">
      <a:defRPr sz="714" kern="1200">
        <a:solidFill>
          <a:schemeClr val="tx1"/>
        </a:solidFill>
        <a:latin typeface="+mn-lt"/>
        <a:ea typeface="+mn-ea"/>
        <a:cs typeface="+mn-cs"/>
      </a:defRPr>
    </a:lvl6pPr>
    <a:lvl7pPr marL="1679225" algn="l" defTabSz="559741" rtl="0" eaLnBrk="1" latinLnBrk="0" hangingPunct="1">
      <a:defRPr sz="714" kern="1200">
        <a:solidFill>
          <a:schemeClr val="tx1"/>
        </a:solidFill>
        <a:latin typeface="+mn-lt"/>
        <a:ea typeface="+mn-ea"/>
        <a:cs typeface="+mn-cs"/>
      </a:defRPr>
    </a:lvl7pPr>
    <a:lvl8pPr marL="1959096" algn="l" defTabSz="559741" rtl="0" eaLnBrk="1" latinLnBrk="0" hangingPunct="1">
      <a:defRPr sz="714" kern="1200">
        <a:solidFill>
          <a:schemeClr val="tx1"/>
        </a:solidFill>
        <a:latin typeface="+mn-lt"/>
        <a:ea typeface="+mn-ea"/>
        <a:cs typeface="+mn-cs"/>
      </a:defRPr>
    </a:lvl8pPr>
    <a:lvl9pPr marL="2238966" algn="l" defTabSz="559741" rtl="0" eaLnBrk="1" latinLnBrk="0" hangingPunct="1">
      <a:defRPr sz="71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p>
            <a:pPr defTabSz="909638"/>
            <a:fld id="{02EFE8C2-2165-4FB6-8778-B9F6179E2D3C}" type="slidenum">
              <a:rPr lang="en-US" smtClean="0"/>
              <a:pPr defTabSz="909638"/>
              <a:t>1</a:t>
            </a:fld>
            <a:endParaRPr lang="en-US"/>
          </a:p>
        </p:txBody>
      </p:sp>
      <p:sp>
        <p:nvSpPr>
          <p:cNvPr id="4099" name="Rectangle 2"/>
          <p:cNvSpPr>
            <a:spLocks noGrp="1" noRot="1" noChangeAspect="1" noChangeArrowheads="1" noTextEdit="1"/>
          </p:cNvSpPr>
          <p:nvPr>
            <p:ph type="sldImg"/>
          </p:nvPr>
        </p:nvSpPr>
        <p:spPr>
          <a:xfrm>
            <a:off x="2149475" y="681038"/>
            <a:ext cx="2555875" cy="3406775"/>
          </a:xfrm>
          <a:ln/>
        </p:spPr>
      </p:sp>
      <p:sp>
        <p:nvSpPr>
          <p:cNvPr id="41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831542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7183123"/>
            <a:ext cx="24688800" cy="15280640"/>
          </a:xfrm>
        </p:spPr>
        <p:txBody>
          <a:bodyPr anchor="b"/>
          <a:lstStyle>
            <a:lvl1pPr algn="ctr">
              <a:defRPr sz="16200"/>
            </a:lvl1pPr>
          </a:lstStyle>
          <a:p>
            <a:r>
              <a:rPr lang="en-US"/>
              <a:t>Click to edit Master title style</a:t>
            </a:r>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6480"/>
            </a:lvl1pPr>
            <a:lvl2pPr marL="1234440" indent="0" algn="ctr">
              <a:buNone/>
              <a:defRPr sz="5400"/>
            </a:lvl2pPr>
            <a:lvl3pPr marL="2468880" indent="0" algn="ctr">
              <a:buNone/>
              <a:defRPr sz="4860"/>
            </a:lvl3pPr>
            <a:lvl4pPr marL="3703320" indent="0" algn="ctr">
              <a:buNone/>
              <a:defRPr sz="4320"/>
            </a:lvl4pPr>
            <a:lvl5pPr marL="4937760" indent="0" algn="ctr">
              <a:buNone/>
              <a:defRPr sz="4320"/>
            </a:lvl5pPr>
            <a:lvl6pPr marL="6172200" indent="0" algn="ctr">
              <a:buNone/>
              <a:defRPr sz="4320"/>
            </a:lvl6pPr>
            <a:lvl7pPr marL="7406640" indent="0" algn="ctr">
              <a:buNone/>
              <a:defRPr sz="4320"/>
            </a:lvl7pPr>
            <a:lvl8pPr marL="8641080" indent="0" algn="ctr">
              <a:buNone/>
              <a:defRPr sz="4320"/>
            </a:lvl8pPr>
            <a:lvl9pPr marL="9875520" indent="0" algn="ctr">
              <a:buNone/>
              <a:defRPr sz="4320"/>
            </a:lvl9pPr>
          </a:lstStyle>
          <a:p>
            <a:r>
              <a:rPr lang="en-US"/>
              <a:t>Click to edit Master subtitle style</a:t>
            </a:r>
          </a:p>
        </p:txBody>
      </p:sp>
      <p:sp>
        <p:nvSpPr>
          <p:cNvPr id="4" name="Date Placeholder 3"/>
          <p:cNvSpPr>
            <a:spLocks noGrp="1"/>
          </p:cNvSpPr>
          <p:nvPr>
            <p:ph type="dt" sz="half" idx="10"/>
          </p:nvPr>
        </p:nvSpPr>
        <p:spPr/>
        <p:txBody>
          <a:bodyPr/>
          <a:lstStyle/>
          <a:p>
            <a:fld id="{C4C2F71C-4B08-4389-8F5D-0DF9D63B9394}" type="datetime1">
              <a:rPr lang="en-US" smtClean="0"/>
              <a:pPr/>
              <a:t>7/3/2023</a:t>
            </a:fld>
            <a:endParaRPr lang="en-US"/>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9C1DFBD-49F5-40C5-A182-8881B4F01434}" type="slidenum">
              <a:rPr lang="en-US" smtClean="0"/>
              <a:pPr/>
              <a:t>‹#›</a:t>
            </a:fld>
            <a:endParaRPr lang="en-US"/>
          </a:p>
        </p:txBody>
      </p:sp>
    </p:spTree>
    <p:extLst>
      <p:ext uri="{BB962C8B-B14F-4D97-AF65-F5344CB8AC3E}">
        <p14:creationId xmlns:p14="http://schemas.microsoft.com/office/powerpoint/2010/main" val="124873833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4472D3-D9C5-45B8-A0FE-DA537DE4FE83}" type="datetime1">
              <a:rPr lang="en-US" smtClean="0"/>
              <a:pPr/>
              <a:t>7/3/2023</a:t>
            </a:fld>
            <a:endParaRPr lang="en-US"/>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4799DB9-24AD-47EA-ABB7-37CEA45DA2B4}" type="slidenum">
              <a:rPr lang="en-US" smtClean="0"/>
              <a:pPr/>
              <a:t>‹#›</a:t>
            </a:fld>
            <a:endParaRPr lang="en-US"/>
          </a:p>
        </p:txBody>
      </p:sp>
    </p:spTree>
    <p:extLst>
      <p:ext uri="{BB962C8B-B14F-4D97-AF65-F5344CB8AC3E}">
        <p14:creationId xmlns:p14="http://schemas.microsoft.com/office/powerpoint/2010/main" val="3408263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0" y="2336800"/>
            <a:ext cx="7098030" cy="37195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63140" y="2336800"/>
            <a:ext cx="20882610" cy="371957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CDF5B8-3EEA-4690-AC98-82BFF2FBE4D2}" type="datetime1">
              <a:rPr lang="en-US" smtClean="0"/>
              <a:pPr/>
              <a:t>7/3/2023</a:t>
            </a:fld>
            <a:endParaRPr lang="en-US"/>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05C55F9-2332-471C-930F-7ECB5F561CD9}" type="slidenum">
              <a:rPr lang="en-US" smtClean="0"/>
              <a:pPr/>
              <a:t>‹#›</a:t>
            </a:fld>
            <a:endParaRPr lang="en-US"/>
          </a:p>
        </p:txBody>
      </p:sp>
    </p:spTree>
    <p:extLst>
      <p:ext uri="{BB962C8B-B14F-4D97-AF65-F5344CB8AC3E}">
        <p14:creationId xmlns:p14="http://schemas.microsoft.com/office/powerpoint/2010/main" val="82937272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054DBE-D131-4EDB-8641-C3A8C99CF218}" type="datetime1">
              <a:rPr lang="en-US" smtClean="0"/>
              <a:pPr/>
              <a:t>7/3/2023</a:t>
            </a:fld>
            <a:endParaRPr lang="en-US"/>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F66D559-988B-40AF-8D34-E803CC275EAC}" type="slidenum">
              <a:rPr lang="en-US" smtClean="0"/>
              <a:pPr/>
              <a:t>‹#›</a:t>
            </a:fld>
            <a:endParaRPr lang="en-US"/>
          </a:p>
        </p:txBody>
      </p:sp>
    </p:spTree>
    <p:extLst>
      <p:ext uri="{BB962C8B-B14F-4D97-AF65-F5344CB8AC3E}">
        <p14:creationId xmlns:p14="http://schemas.microsoft.com/office/powerpoint/2010/main" val="414590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5" y="10942326"/>
            <a:ext cx="28392120" cy="18257517"/>
          </a:xfrm>
        </p:spPr>
        <p:txBody>
          <a:bodyPr anchor="b"/>
          <a:lstStyle>
            <a:lvl1pPr>
              <a:defRPr sz="16200"/>
            </a:lvl1pPr>
          </a:lstStyle>
          <a:p>
            <a:r>
              <a:rPr lang="en-US"/>
              <a:t>Click to edit Master title style</a:t>
            </a:r>
          </a:p>
        </p:txBody>
      </p:sp>
      <p:sp>
        <p:nvSpPr>
          <p:cNvPr id="3" name="Text Placeholder 2"/>
          <p:cNvSpPr>
            <a:spLocks noGrp="1"/>
          </p:cNvSpPr>
          <p:nvPr>
            <p:ph type="body" idx="1"/>
          </p:nvPr>
        </p:nvSpPr>
        <p:spPr>
          <a:xfrm>
            <a:off x="2245995" y="29372566"/>
            <a:ext cx="28392120" cy="9601197"/>
          </a:xfrm>
        </p:spPr>
        <p:txBody>
          <a:bodyPr/>
          <a:lstStyle>
            <a:lvl1pPr marL="0" indent="0">
              <a:buNone/>
              <a:defRPr sz="6480">
                <a:solidFill>
                  <a:schemeClr val="tx1">
                    <a:tint val="75000"/>
                  </a:schemeClr>
                </a:solidFill>
              </a:defRPr>
            </a:lvl1pPr>
            <a:lvl2pPr marL="1234440" indent="0">
              <a:buNone/>
              <a:defRPr sz="5400">
                <a:solidFill>
                  <a:schemeClr val="tx1">
                    <a:tint val="75000"/>
                  </a:schemeClr>
                </a:solidFill>
              </a:defRPr>
            </a:lvl2pPr>
            <a:lvl3pPr marL="2468880" indent="0">
              <a:buNone/>
              <a:defRPr sz="4860">
                <a:solidFill>
                  <a:schemeClr val="tx1">
                    <a:tint val="75000"/>
                  </a:schemeClr>
                </a:solidFill>
              </a:defRPr>
            </a:lvl3pPr>
            <a:lvl4pPr marL="3703320" indent="0">
              <a:buNone/>
              <a:defRPr sz="4320">
                <a:solidFill>
                  <a:schemeClr val="tx1">
                    <a:tint val="75000"/>
                  </a:schemeClr>
                </a:solidFill>
              </a:defRPr>
            </a:lvl4pPr>
            <a:lvl5pPr marL="4937760" indent="0">
              <a:buNone/>
              <a:defRPr sz="4320">
                <a:solidFill>
                  <a:schemeClr val="tx1">
                    <a:tint val="75000"/>
                  </a:schemeClr>
                </a:solidFill>
              </a:defRPr>
            </a:lvl5pPr>
            <a:lvl6pPr marL="6172200" indent="0">
              <a:buNone/>
              <a:defRPr sz="4320">
                <a:solidFill>
                  <a:schemeClr val="tx1">
                    <a:tint val="75000"/>
                  </a:schemeClr>
                </a:solidFill>
              </a:defRPr>
            </a:lvl6pPr>
            <a:lvl7pPr marL="7406640" indent="0">
              <a:buNone/>
              <a:defRPr sz="4320">
                <a:solidFill>
                  <a:schemeClr val="tx1">
                    <a:tint val="75000"/>
                  </a:schemeClr>
                </a:solidFill>
              </a:defRPr>
            </a:lvl7pPr>
            <a:lvl8pPr marL="8641080" indent="0">
              <a:buNone/>
              <a:defRPr sz="4320">
                <a:solidFill>
                  <a:schemeClr val="tx1">
                    <a:tint val="75000"/>
                  </a:schemeClr>
                </a:solidFill>
              </a:defRPr>
            </a:lvl8pPr>
            <a:lvl9pPr marL="9875520" indent="0">
              <a:buNone/>
              <a:defRPr sz="43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92172C-BE27-4611-BEC7-D7DEF73798A6}" type="datetime1">
              <a:rPr lang="en-US" smtClean="0"/>
              <a:pPr/>
              <a:t>7/3/2023</a:t>
            </a:fld>
            <a:endParaRPr lang="en-US"/>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851596-9EC0-4425-AB06-2E9D776CF6A6}" type="slidenum">
              <a:rPr lang="en-US" smtClean="0"/>
              <a:pPr/>
              <a:t>‹#›</a:t>
            </a:fld>
            <a:endParaRPr lang="en-US"/>
          </a:p>
        </p:txBody>
      </p:sp>
    </p:spTree>
    <p:extLst>
      <p:ext uri="{BB962C8B-B14F-4D97-AF65-F5344CB8AC3E}">
        <p14:creationId xmlns:p14="http://schemas.microsoft.com/office/powerpoint/2010/main" val="28478795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63140" y="11684000"/>
            <a:ext cx="13990320" cy="27848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664940" y="11684000"/>
            <a:ext cx="13990320" cy="27848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F98B46A-B183-48B1-8EE5-545E75CCCBEF}" type="datetime1">
              <a:rPr lang="en-US" smtClean="0"/>
              <a:pPr/>
              <a:t>7/3/2023</a:t>
            </a:fld>
            <a:endParaRPr lang="en-US"/>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73351E5-624B-4526-8CFF-F860058FB4CE}" type="slidenum">
              <a:rPr lang="en-US" smtClean="0"/>
              <a:pPr/>
              <a:t>‹#›</a:t>
            </a:fld>
            <a:endParaRPr lang="en-US"/>
          </a:p>
        </p:txBody>
      </p:sp>
    </p:spTree>
    <p:extLst>
      <p:ext uri="{BB962C8B-B14F-4D97-AF65-F5344CB8AC3E}">
        <p14:creationId xmlns:p14="http://schemas.microsoft.com/office/powerpoint/2010/main" val="3711819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03"/>
            <a:ext cx="28392120" cy="8483603"/>
          </a:xfrm>
        </p:spPr>
        <p:txBody>
          <a:bodyPr/>
          <a:lstStyle/>
          <a:p>
            <a:r>
              <a:rPr lang="en-US"/>
              <a:t>Click to edit Master title style</a:t>
            </a:r>
          </a:p>
        </p:txBody>
      </p:sp>
      <p:sp>
        <p:nvSpPr>
          <p:cNvPr id="3" name="Text Placeholder 2"/>
          <p:cNvSpPr>
            <a:spLocks noGrp="1"/>
          </p:cNvSpPr>
          <p:nvPr>
            <p:ph type="body" idx="1"/>
          </p:nvPr>
        </p:nvSpPr>
        <p:spPr>
          <a:xfrm>
            <a:off x="2267429" y="10759443"/>
            <a:ext cx="13926025" cy="5273037"/>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a:t>Edit Master text styles</a:t>
            </a:r>
          </a:p>
        </p:txBody>
      </p:sp>
      <p:sp>
        <p:nvSpPr>
          <p:cNvPr id="4" name="Content Placeholder 3"/>
          <p:cNvSpPr>
            <a:spLocks noGrp="1"/>
          </p:cNvSpPr>
          <p:nvPr>
            <p:ph sz="half" idx="2"/>
          </p:nvPr>
        </p:nvSpPr>
        <p:spPr>
          <a:xfrm>
            <a:off x="2267429" y="16032480"/>
            <a:ext cx="13926025" cy="23581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664940" y="10759443"/>
            <a:ext cx="13994608" cy="5273037"/>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a:t>Edit Master text styles</a:t>
            </a:r>
          </a:p>
        </p:txBody>
      </p:sp>
      <p:sp>
        <p:nvSpPr>
          <p:cNvPr id="6" name="Content Placeholder 5"/>
          <p:cNvSpPr>
            <a:spLocks noGrp="1"/>
          </p:cNvSpPr>
          <p:nvPr>
            <p:ph sz="quarter" idx="4"/>
          </p:nvPr>
        </p:nvSpPr>
        <p:spPr>
          <a:xfrm>
            <a:off x="16664940" y="16032480"/>
            <a:ext cx="13994608" cy="23581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A07F467-3CF1-49A8-92AA-594FC959B6AC}" type="slidenum">
              <a:rPr lang="en-US" smtClean="0"/>
              <a:pPr>
                <a:defRPr/>
              </a:pPr>
              <a:t>‹#›</a:t>
            </a:fld>
            <a:endParaRPr lang="en-US"/>
          </a:p>
        </p:txBody>
      </p:sp>
    </p:spTree>
    <p:extLst>
      <p:ext uri="{BB962C8B-B14F-4D97-AF65-F5344CB8AC3E}">
        <p14:creationId xmlns:p14="http://schemas.microsoft.com/office/powerpoint/2010/main" val="271449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3915A9-D9C0-44FA-9681-731576DB131B}" type="datetime1">
              <a:rPr lang="en-US" smtClean="0"/>
              <a:pPr/>
              <a:t>7/3/2023</a:t>
            </a:fld>
            <a:endParaRPr lang="en-US"/>
          </a:p>
        </p:txBody>
      </p:sp>
      <p:sp>
        <p:nvSpPr>
          <p:cNvPr id="4" name="Footer Placeholder 3"/>
          <p:cNvSpPr>
            <a:spLocks noGrp="1"/>
          </p:cNvSpPr>
          <p:nvPr>
            <p:ph type="ftr" sz="quarter" idx="11"/>
          </p:nvPr>
        </p:nvSpPr>
        <p:spPr/>
        <p:txBody>
          <a:bodyPr/>
          <a:lstStyle/>
          <a:p>
            <a:pPr>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5DEC3E6-3ECA-4FEC-803C-5E679EB8F99C}" type="slidenum">
              <a:rPr lang="en-US" smtClean="0"/>
              <a:pPr/>
              <a:t>‹#›</a:t>
            </a:fld>
            <a:endParaRPr lang="en-US"/>
          </a:p>
        </p:txBody>
      </p:sp>
    </p:spTree>
    <p:extLst>
      <p:ext uri="{BB962C8B-B14F-4D97-AF65-F5344CB8AC3E}">
        <p14:creationId xmlns:p14="http://schemas.microsoft.com/office/powerpoint/2010/main" val="299364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682095-FDC6-47A4-B17F-B44B6473C2D0}" type="datetime1">
              <a:rPr lang="en-US" smtClean="0"/>
              <a:pPr/>
              <a:t>7/3/2023</a:t>
            </a:fld>
            <a:endParaRPr lang="en-US"/>
          </a:p>
        </p:txBody>
      </p:sp>
      <p:sp>
        <p:nvSpPr>
          <p:cNvPr id="3" name="Footer Placeholder 2"/>
          <p:cNvSpPr>
            <a:spLocks noGrp="1"/>
          </p:cNvSpPr>
          <p:nvPr>
            <p:ph type="ftr" sz="quarter" idx="11"/>
          </p:nvPr>
        </p:nvSpPr>
        <p:spPr/>
        <p:txBody>
          <a:bodyPr/>
          <a:lstStyle/>
          <a:p>
            <a:pPr>
              <a:defRPr/>
            </a:pP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1EA768-5E0C-4A41-919E-0A6D851437F9}" type="slidenum">
              <a:rPr lang="en-US" smtClean="0"/>
              <a:pPr/>
              <a:t>‹#›</a:t>
            </a:fld>
            <a:endParaRPr lang="en-US"/>
          </a:p>
        </p:txBody>
      </p:sp>
    </p:spTree>
    <p:extLst>
      <p:ext uri="{BB962C8B-B14F-4D97-AF65-F5344CB8AC3E}">
        <p14:creationId xmlns:p14="http://schemas.microsoft.com/office/powerpoint/2010/main" val="2863683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2926080"/>
            <a:ext cx="10617040" cy="10241280"/>
          </a:xfrm>
        </p:spPr>
        <p:txBody>
          <a:bodyPr anchor="b"/>
          <a:lstStyle>
            <a:lvl1pPr>
              <a:defRPr sz="8640"/>
            </a:lvl1pPr>
          </a:lstStyle>
          <a:p>
            <a:r>
              <a:rPr lang="en-US"/>
              <a:t>Click to edit Master title style</a:t>
            </a:r>
          </a:p>
        </p:txBody>
      </p:sp>
      <p:sp>
        <p:nvSpPr>
          <p:cNvPr id="3" name="Content Placeholder 2"/>
          <p:cNvSpPr>
            <a:spLocks noGrp="1"/>
          </p:cNvSpPr>
          <p:nvPr>
            <p:ph idx="1"/>
          </p:nvPr>
        </p:nvSpPr>
        <p:spPr>
          <a:xfrm>
            <a:off x="13994608" y="6319523"/>
            <a:ext cx="16664940" cy="31191200"/>
          </a:xfrm>
        </p:spPr>
        <p:txBody>
          <a:bodyPr/>
          <a:lstStyle>
            <a:lvl1pPr>
              <a:defRPr sz="8640"/>
            </a:lvl1pPr>
            <a:lvl2pPr>
              <a:defRPr sz="7560"/>
            </a:lvl2pPr>
            <a:lvl3pPr>
              <a:defRPr sz="6480"/>
            </a:lvl3pPr>
            <a:lvl4pPr>
              <a:defRPr sz="5400"/>
            </a:lvl4pPr>
            <a:lvl5pPr>
              <a:defRPr sz="5400"/>
            </a:lvl5pPr>
            <a:lvl6pPr>
              <a:defRPr sz="5400"/>
            </a:lvl6pPr>
            <a:lvl7pPr>
              <a:defRPr sz="5400"/>
            </a:lvl7pPr>
            <a:lvl8pPr>
              <a:defRPr sz="5400"/>
            </a:lvl8pPr>
            <a:lvl9pPr>
              <a:defRPr sz="5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267429" y="13167360"/>
            <a:ext cx="10617040" cy="24394163"/>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a:t>Edit Master text styles</a:t>
            </a:r>
          </a:p>
        </p:txBody>
      </p:sp>
      <p:sp>
        <p:nvSpPr>
          <p:cNvPr id="5" name="Date Placeholder 4"/>
          <p:cNvSpPr>
            <a:spLocks noGrp="1"/>
          </p:cNvSpPr>
          <p:nvPr>
            <p:ph type="dt" sz="half" idx="10"/>
          </p:nvPr>
        </p:nvSpPr>
        <p:spPr/>
        <p:txBody>
          <a:bodyPr/>
          <a:lstStyle/>
          <a:p>
            <a:fld id="{1CA98B65-857C-4AD8-ACAB-4365D82174A1}" type="datetime1">
              <a:rPr lang="en-US" smtClean="0"/>
              <a:pPr/>
              <a:t>7/3/2023</a:t>
            </a:fld>
            <a:endParaRPr lang="en-US"/>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AE1DE30-D25B-4477-A123-F8C224F24DC6}" type="slidenum">
              <a:rPr lang="en-US" smtClean="0"/>
              <a:pPr/>
              <a:t>‹#›</a:t>
            </a:fld>
            <a:endParaRPr lang="en-US"/>
          </a:p>
        </p:txBody>
      </p:sp>
    </p:spTree>
    <p:extLst>
      <p:ext uri="{BB962C8B-B14F-4D97-AF65-F5344CB8AC3E}">
        <p14:creationId xmlns:p14="http://schemas.microsoft.com/office/powerpoint/2010/main" val="324545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2926080"/>
            <a:ext cx="10617040" cy="10241280"/>
          </a:xfrm>
        </p:spPr>
        <p:txBody>
          <a:bodyPr anchor="b"/>
          <a:lstStyle>
            <a:lvl1pPr>
              <a:defRPr sz="8640"/>
            </a:lvl1pPr>
          </a:lstStyle>
          <a:p>
            <a:r>
              <a:rPr lang="en-US"/>
              <a:t>Click to edit Master title style</a:t>
            </a:r>
          </a:p>
        </p:txBody>
      </p:sp>
      <p:sp>
        <p:nvSpPr>
          <p:cNvPr id="3" name="Picture Placeholder 2"/>
          <p:cNvSpPr>
            <a:spLocks noGrp="1"/>
          </p:cNvSpPr>
          <p:nvPr>
            <p:ph type="pic" idx="1"/>
          </p:nvPr>
        </p:nvSpPr>
        <p:spPr>
          <a:xfrm>
            <a:off x="13994608" y="6319523"/>
            <a:ext cx="16664940" cy="31191200"/>
          </a:xfrm>
        </p:spPr>
        <p:txBody>
          <a:bodyPr/>
          <a:lstStyle>
            <a:lvl1pPr marL="0" indent="0">
              <a:buNone/>
              <a:defRPr sz="8640"/>
            </a:lvl1pPr>
            <a:lvl2pPr marL="1234440" indent="0">
              <a:buNone/>
              <a:defRPr sz="7560"/>
            </a:lvl2pPr>
            <a:lvl3pPr marL="2468880" indent="0">
              <a:buNone/>
              <a:defRPr sz="6480"/>
            </a:lvl3pPr>
            <a:lvl4pPr marL="3703320" indent="0">
              <a:buNone/>
              <a:defRPr sz="5400"/>
            </a:lvl4pPr>
            <a:lvl5pPr marL="4937760" indent="0">
              <a:buNone/>
              <a:defRPr sz="5400"/>
            </a:lvl5pPr>
            <a:lvl6pPr marL="6172200" indent="0">
              <a:buNone/>
              <a:defRPr sz="5400"/>
            </a:lvl6pPr>
            <a:lvl7pPr marL="7406640" indent="0">
              <a:buNone/>
              <a:defRPr sz="5400"/>
            </a:lvl7pPr>
            <a:lvl8pPr marL="8641080" indent="0">
              <a:buNone/>
              <a:defRPr sz="5400"/>
            </a:lvl8pPr>
            <a:lvl9pPr marL="9875520" indent="0">
              <a:buNone/>
              <a:defRPr sz="5400"/>
            </a:lvl9pPr>
          </a:lstStyle>
          <a:p>
            <a:endParaRPr lang="en-US"/>
          </a:p>
        </p:txBody>
      </p:sp>
      <p:sp>
        <p:nvSpPr>
          <p:cNvPr id="4" name="Text Placeholder 3"/>
          <p:cNvSpPr>
            <a:spLocks noGrp="1"/>
          </p:cNvSpPr>
          <p:nvPr>
            <p:ph type="body" sz="half" idx="2"/>
          </p:nvPr>
        </p:nvSpPr>
        <p:spPr>
          <a:xfrm>
            <a:off x="2267429" y="13167360"/>
            <a:ext cx="10617040" cy="24394163"/>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A07F467-3CF1-49A8-92AA-594FC959B6AC}" type="slidenum">
              <a:rPr lang="en-US" smtClean="0"/>
              <a:pPr>
                <a:defRPr/>
              </a:pPr>
              <a:t>‹#›</a:t>
            </a:fld>
            <a:endParaRPr lang="en-US"/>
          </a:p>
        </p:txBody>
      </p:sp>
    </p:spTree>
    <p:extLst>
      <p:ext uri="{BB962C8B-B14F-4D97-AF65-F5344CB8AC3E}">
        <p14:creationId xmlns:p14="http://schemas.microsoft.com/office/powerpoint/2010/main" val="3839254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03"/>
            <a:ext cx="28392120" cy="848360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263140" y="40680643"/>
            <a:ext cx="7406640" cy="2336800"/>
          </a:xfrm>
          <a:prstGeom prst="rect">
            <a:avLst/>
          </a:prstGeom>
        </p:spPr>
        <p:txBody>
          <a:bodyPr vert="horz" lIns="91440" tIns="45720" rIns="91440" bIns="45720" rtlCol="0" anchor="ctr"/>
          <a:lstStyle>
            <a:lvl1pPr algn="l">
              <a:defRPr sz="324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0904220" y="40680643"/>
            <a:ext cx="11109960" cy="2336800"/>
          </a:xfrm>
          <a:prstGeom prst="rect">
            <a:avLst/>
          </a:prstGeom>
        </p:spPr>
        <p:txBody>
          <a:bodyPr vert="horz" lIns="91440" tIns="45720" rIns="91440" bIns="45720" rtlCol="0" anchor="ctr"/>
          <a:lstStyle>
            <a:lvl1pPr algn="ctr">
              <a:defRPr sz="324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23248620" y="40680643"/>
            <a:ext cx="7406640" cy="2336800"/>
          </a:xfrm>
          <a:prstGeom prst="rect">
            <a:avLst/>
          </a:prstGeom>
        </p:spPr>
        <p:txBody>
          <a:bodyPr vert="horz" lIns="91440" tIns="45720" rIns="91440" bIns="45720" rtlCol="0" anchor="ctr"/>
          <a:lstStyle>
            <a:lvl1pPr algn="r">
              <a:defRPr sz="3240">
                <a:solidFill>
                  <a:schemeClr val="tx1">
                    <a:tint val="75000"/>
                  </a:schemeClr>
                </a:solidFill>
              </a:defRPr>
            </a:lvl1pPr>
          </a:lstStyle>
          <a:p>
            <a:pPr>
              <a:defRPr/>
            </a:pPr>
            <a:fld id="{8A07F467-3CF1-49A8-92AA-594FC959B6AC}" type="slidenum">
              <a:rPr lang="en-US" smtClean="0"/>
              <a:pPr>
                <a:defRPr/>
              </a:pPr>
              <a:t>‹#›</a:t>
            </a:fld>
            <a:endParaRPr lang="en-US"/>
          </a:p>
        </p:txBody>
      </p:sp>
    </p:spTree>
    <p:extLst>
      <p:ext uri="{BB962C8B-B14F-4D97-AF65-F5344CB8AC3E}">
        <p14:creationId xmlns:p14="http://schemas.microsoft.com/office/powerpoint/2010/main" val="2807784094"/>
      </p:ext>
    </p:extLst>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Lst>
  <p:txStyles>
    <p:titleStyle>
      <a:lvl1pPr algn="l" defTabSz="2468880" rtl="0" eaLnBrk="1" latinLnBrk="0" hangingPunct="1">
        <a:lnSpc>
          <a:spcPct val="90000"/>
        </a:lnSpc>
        <a:spcBef>
          <a:spcPct val="0"/>
        </a:spcBef>
        <a:buNone/>
        <a:defRPr sz="11880" kern="1200">
          <a:solidFill>
            <a:schemeClr val="tx1"/>
          </a:solidFill>
          <a:latin typeface="+mj-lt"/>
          <a:ea typeface="+mj-ea"/>
          <a:cs typeface="+mj-cs"/>
        </a:defRPr>
      </a:lvl1pPr>
    </p:titleStyle>
    <p:bodyStyle>
      <a:lvl1pPr marL="617220" indent="-617220" algn="l" defTabSz="2468880" rtl="0" eaLnBrk="1" latinLnBrk="0" hangingPunct="1">
        <a:lnSpc>
          <a:spcPct val="90000"/>
        </a:lnSpc>
        <a:spcBef>
          <a:spcPts val="2700"/>
        </a:spcBef>
        <a:buFont typeface="Arial" panose="020B0604020202020204" pitchFamily="34" charset="0"/>
        <a:buChar char="•"/>
        <a:defRPr sz="7560" kern="1200">
          <a:solidFill>
            <a:schemeClr val="tx1"/>
          </a:solidFill>
          <a:latin typeface="+mn-lt"/>
          <a:ea typeface="+mn-ea"/>
          <a:cs typeface="+mn-cs"/>
        </a:defRPr>
      </a:lvl1pPr>
      <a:lvl2pPr marL="1851660" indent="-617220" algn="l" defTabSz="2468880" rtl="0" eaLnBrk="1" latinLnBrk="0" hangingPunct="1">
        <a:lnSpc>
          <a:spcPct val="90000"/>
        </a:lnSpc>
        <a:spcBef>
          <a:spcPts val="1350"/>
        </a:spcBef>
        <a:buFont typeface="Arial" panose="020B0604020202020204" pitchFamily="34" charset="0"/>
        <a:buChar char="•"/>
        <a:defRPr sz="6480" kern="1200">
          <a:solidFill>
            <a:schemeClr val="tx1"/>
          </a:solidFill>
          <a:latin typeface="+mn-lt"/>
          <a:ea typeface="+mn-ea"/>
          <a:cs typeface="+mn-cs"/>
        </a:defRPr>
      </a:lvl2pPr>
      <a:lvl3pPr marL="3086100" indent="-617220" algn="l" defTabSz="2468880" rtl="0" eaLnBrk="1" latinLnBrk="0" hangingPunct="1">
        <a:lnSpc>
          <a:spcPct val="90000"/>
        </a:lnSpc>
        <a:spcBef>
          <a:spcPts val="1350"/>
        </a:spcBef>
        <a:buFont typeface="Arial" panose="020B0604020202020204" pitchFamily="34" charset="0"/>
        <a:buChar char="•"/>
        <a:defRPr sz="5400" kern="1200">
          <a:solidFill>
            <a:schemeClr val="tx1"/>
          </a:solidFill>
          <a:latin typeface="+mn-lt"/>
          <a:ea typeface="+mn-ea"/>
          <a:cs typeface="+mn-cs"/>
        </a:defRPr>
      </a:lvl3pPr>
      <a:lvl4pPr marL="43205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4pPr>
      <a:lvl5pPr marL="555498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5pPr>
      <a:lvl6pPr marL="678942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image" Target="../media/image11.jpg"/><Relationship Id="rId18" Type="http://schemas.openxmlformats.org/officeDocument/2006/relationships/image" Target="../media/image16.jpg"/><Relationship Id="rId3" Type="http://schemas.openxmlformats.org/officeDocument/2006/relationships/image" Target="../media/image1.png"/><Relationship Id="rId21" Type="http://schemas.openxmlformats.org/officeDocument/2006/relationships/image" Target="../media/image19.jpg"/><Relationship Id="rId7" Type="http://schemas.openxmlformats.org/officeDocument/2006/relationships/image" Target="../media/image5.jpg"/><Relationship Id="rId12" Type="http://schemas.openxmlformats.org/officeDocument/2006/relationships/image" Target="../media/image10.jpg"/><Relationship Id="rId17" Type="http://schemas.openxmlformats.org/officeDocument/2006/relationships/image" Target="../media/image15.jpg"/><Relationship Id="rId2" Type="http://schemas.openxmlformats.org/officeDocument/2006/relationships/notesSlide" Target="../notesSlides/notesSlide1.xml"/><Relationship Id="rId16" Type="http://schemas.openxmlformats.org/officeDocument/2006/relationships/image" Target="../media/image14.jpg"/><Relationship Id="rId20" Type="http://schemas.openxmlformats.org/officeDocument/2006/relationships/image" Target="../media/image18.jpg"/><Relationship Id="rId1" Type="http://schemas.openxmlformats.org/officeDocument/2006/relationships/slideLayout" Target="../slideLayouts/slideLayout7.xml"/><Relationship Id="rId6" Type="http://schemas.openxmlformats.org/officeDocument/2006/relationships/image" Target="../media/image4.jpg"/><Relationship Id="rId11" Type="http://schemas.openxmlformats.org/officeDocument/2006/relationships/image" Target="../media/image9.jpg"/><Relationship Id="rId5" Type="http://schemas.openxmlformats.org/officeDocument/2006/relationships/image" Target="../media/image3.jpg"/><Relationship Id="rId15" Type="http://schemas.openxmlformats.org/officeDocument/2006/relationships/image" Target="../media/image13.jpg"/><Relationship Id="rId23" Type="http://schemas.openxmlformats.org/officeDocument/2006/relationships/image" Target="../media/image21.jpg"/><Relationship Id="rId10" Type="http://schemas.openxmlformats.org/officeDocument/2006/relationships/image" Target="../media/image8.jpg"/><Relationship Id="rId19" Type="http://schemas.openxmlformats.org/officeDocument/2006/relationships/image" Target="../media/image17.jpg"/><Relationship Id="rId4" Type="http://schemas.openxmlformats.org/officeDocument/2006/relationships/image" Target="../media/image2.jpg"/><Relationship Id="rId9" Type="http://schemas.openxmlformats.org/officeDocument/2006/relationships/image" Target="../media/image7.jpg"/><Relationship Id="rId14" Type="http://schemas.openxmlformats.org/officeDocument/2006/relationships/image" Target="../media/image12.png"/><Relationship Id="rId22" Type="http://schemas.openxmlformats.org/officeDocument/2006/relationships/image" Target="../media/image20.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flipV="1">
            <a:off x="45080" y="0"/>
            <a:ext cx="32901390" cy="4535415"/>
          </a:xfrm>
          <a:prstGeom prst="rect">
            <a:avLst/>
          </a:prstGeom>
          <a:solidFill>
            <a:srgbClr val="00206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49350"/>
            <a:endParaRPr lang="en-US" sz="3000"/>
          </a:p>
        </p:txBody>
      </p:sp>
      <p:sp>
        <p:nvSpPr>
          <p:cNvPr id="2090" name="Rectangle 2997"/>
          <p:cNvSpPr>
            <a:spLocks noChangeArrowheads="1"/>
          </p:cNvSpPr>
          <p:nvPr/>
        </p:nvSpPr>
        <p:spPr bwMode="auto">
          <a:xfrm>
            <a:off x="1828805" y="24048513"/>
            <a:ext cx="105585" cy="268206"/>
          </a:xfrm>
          <a:prstGeom prst="rect">
            <a:avLst/>
          </a:prstGeom>
          <a:noFill/>
          <a:ln w="9525">
            <a:noFill/>
            <a:miter lim="800000"/>
            <a:headEnd/>
            <a:tailEnd/>
          </a:ln>
        </p:spPr>
        <p:txBody>
          <a:bodyPr wrap="none" lIns="52250" tIns="26126" rIns="52250" bIns="26126" anchor="ctr">
            <a:spAutoFit/>
          </a:bodyPr>
          <a:lstStyle/>
          <a:p>
            <a:endParaRPr lang="en-US" sz="1400" dirty="0"/>
          </a:p>
        </p:txBody>
      </p:sp>
      <p:sp>
        <p:nvSpPr>
          <p:cNvPr id="2228" name="Rectangle 3738"/>
          <p:cNvSpPr>
            <a:spLocks noChangeArrowheads="1"/>
          </p:cNvSpPr>
          <p:nvPr/>
        </p:nvSpPr>
        <p:spPr bwMode="auto">
          <a:xfrm>
            <a:off x="1828805" y="25595193"/>
            <a:ext cx="105585" cy="268206"/>
          </a:xfrm>
          <a:prstGeom prst="rect">
            <a:avLst/>
          </a:prstGeom>
          <a:noFill/>
          <a:ln w="9525">
            <a:noFill/>
            <a:miter lim="800000"/>
            <a:headEnd/>
            <a:tailEnd/>
          </a:ln>
        </p:spPr>
        <p:txBody>
          <a:bodyPr wrap="none" lIns="52250" tIns="26126" rIns="52250" bIns="26126" anchor="ctr">
            <a:spAutoFit/>
          </a:bodyPr>
          <a:lstStyle/>
          <a:p>
            <a:endParaRPr lang="en-US" sz="1400" dirty="0"/>
          </a:p>
        </p:txBody>
      </p:sp>
      <p:sp>
        <p:nvSpPr>
          <p:cNvPr id="34" name="TextBox 33"/>
          <p:cNvSpPr txBox="1"/>
          <p:nvPr/>
        </p:nvSpPr>
        <p:spPr>
          <a:xfrm>
            <a:off x="6096003" y="27352176"/>
            <a:ext cx="5617030" cy="592269"/>
          </a:xfrm>
          <a:prstGeom prst="rect">
            <a:avLst/>
          </a:prstGeom>
          <a:noFill/>
        </p:spPr>
        <p:txBody>
          <a:bodyPr wrap="square" lIns="52250" tIns="26126" rIns="52250" bIns="26126" rtlCol="0">
            <a:spAutoFit/>
          </a:bodyPr>
          <a:lstStyle/>
          <a:p>
            <a:pPr lvl="1"/>
            <a:endParaRPr lang="en-US" sz="2268" dirty="0">
              <a:latin typeface="Arial" charset="0"/>
            </a:endParaRPr>
          </a:p>
          <a:p>
            <a:endParaRPr lang="en-US" sz="1238" dirty="0"/>
          </a:p>
        </p:txBody>
      </p:sp>
      <p:sp>
        <p:nvSpPr>
          <p:cNvPr id="7" name="TextBox 6"/>
          <p:cNvSpPr txBox="1"/>
          <p:nvPr/>
        </p:nvSpPr>
        <p:spPr>
          <a:xfrm>
            <a:off x="1368158" y="22979636"/>
            <a:ext cx="5435600" cy="4708981"/>
          </a:xfrm>
          <a:prstGeom prst="rect">
            <a:avLst/>
          </a:prstGeom>
          <a:noFill/>
        </p:spPr>
        <p:txBody>
          <a:bodyPr wrap="square" rtlCol="0">
            <a:spAutoFit/>
          </a:bodyPr>
          <a:lstStyle/>
          <a:p>
            <a:pPr algn="ctr"/>
            <a:r>
              <a:rPr lang="en-US" sz="6000" dirty="0">
                <a:solidFill>
                  <a:schemeClr val="bg1"/>
                </a:solidFill>
                <a:latin typeface="Impact" panose="020B0806030902050204" pitchFamily="34" charset="0"/>
              </a:rPr>
              <a:t>ADD PHOTOS/VISUALS</a:t>
            </a:r>
          </a:p>
          <a:p>
            <a:pPr algn="ctr"/>
            <a:r>
              <a:rPr lang="en-US" sz="6000" dirty="0">
                <a:solidFill>
                  <a:schemeClr val="bg1"/>
                </a:solidFill>
                <a:latin typeface="Impact" panose="020B0806030902050204" pitchFamily="34" charset="0"/>
              </a:rPr>
              <a:t>TO ENHANCE THE APPEAL</a:t>
            </a:r>
          </a:p>
          <a:p>
            <a:pPr algn="ctr"/>
            <a:r>
              <a:rPr lang="en-US" sz="6000" dirty="0">
                <a:solidFill>
                  <a:schemeClr val="bg1"/>
                </a:solidFill>
                <a:latin typeface="Impact" panose="020B0806030902050204" pitchFamily="34" charset="0"/>
              </a:rPr>
              <a:t>OF YOUR POSTER</a:t>
            </a:r>
          </a:p>
        </p:txBody>
      </p:sp>
      <p:sp>
        <p:nvSpPr>
          <p:cNvPr id="23" name="TextBox 22"/>
          <p:cNvSpPr txBox="1"/>
          <p:nvPr/>
        </p:nvSpPr>
        <p:spPr>
          <a:xfrm>
            <a:off x="1368158" y="360570"/>
            <a:ext cx="27644165" cy="1189941"/>
          </a:xfrm>
          <a:prstGeom prst="rect">
            <a:avLst/>
          </a:prstGeom>
          <a:noFill/>
        </p:spPr>
        <p:txBody>
          <a:bodyPr wrap="square" rtlCol="0">
            <a:spAutoFit/>
          </a:bodyPr>
          <a:lstStyle/>
          <a:p>
            <a:pPr algn="ctr">
              <a:lnSpc>
                <a:spcPts val="9344"/>
              </a:lnSpc>
            </a:pPr>
            <a:r>
              <a:rPr lang="en-US" sz="6000" b="1" spc="-80" dirty="0">
                <a:solidFill>
                  <a:srgbClr val="FDFDFD"/>
                </a:solidFill>
                <a:latin typeface="Times New Roman" panose="02020603050405020304" pitchFamily="18" charset="0"/>
                <a:cs typeface="Times New Roman" panose="02020603050405020304" pitchFamily="18" charset="0"/>
              </a:rPr>
              <a:t>Nearest Neighbour of Different Image Representation  </a:t>
            </a:r>
          </a:p>
        </p:txBody>
      </p:sp>
      <p:sp>
        <p:nvSpPr>
          <p:cNvPr id="38" name="TextBox 37"/>
          <p:cNvSpPr txBox="1"/>
          <p:nvPr/>
        </p:nvSpPr>
        <p:spPr>
          <a:xfrm>
            <a:off x="5806016" y="42841540"/>
            <a:ext cx="21488400" cy="923330"/>
          </a:xfrm>
          <a:prstGeom prst="rect">
            <a:avLst/>
          </a:prstGeom>
          <a:noFill/>
        </p:spPr>
        <p:txBody>
          <a:bodyPr wrap="square" rtlCol="0">
            <a:spAutoFit/>
          </a:bodyPr>
          <a:lstStyle/>
          <a:p>
            <a:pPr algn="ctr"/>
            <a:r>
              <a:rPr lang="en-US" sz="5400" b="1" dirty="0">
                <a:latin typeface="Articulate Extrabold" panose="02000503050000020004" pitchFamily="2" charset="0"/>
                <a:cs typeface="Impact"/>
              </a:rPr>
              <a:t>NSU </a:t>
            </a:r>
            <a:r>
              <a:rPr lang="en-US" sz="5400" b="1" cap="all" dirty="0"/>
              <a:t>CAPSTONE PROJECT SHOWCASE, Spring, </a:t>
            </a:r>
            <a:r>
              <a:rPr lang="en-US" sz="5400" b="1" dirty="0">
                <a:latin typeface="Articulate Extrabold" panose="02000503050000020004" pitchFamily="2" charset="0"/>
                <a:cs typeface="Impact"/>
              </a:rPr>
              <a:t>2023</a:t>
            </a:r>
          </a:p>
        </p:txBody>
      </p:sp>
      <p:sp>
        <p:nvSpPr>
          <p:cNvPr id="35" name="TextBox 34"/>
          <p:cNvSpPr txBox="1"/>
          <p:nvPr/>
        </p:nvSpPr>
        <p:spPr>
          <a:xfrm>
            <a:off x="6291996" y="2301012"/>
            <a:ext cx="17627600" cy="892552"/>
          </a:xfrm>
          <a:prstGeom prst="rect">
            <a:avLst/>
          </a:prstGeom>
          <a:noFill/>
        </p:spPr>
        <p:txBody>
          <a:bodyPr wrap="square" rtlCol="0">
            <a:spAutoFit/>
          </a:bodyPr>
          <a:lstStyle/>
          <a:p>
            <a:pPr algn="ctr"/>
            <a:r>
              <a:rPr lang="en-US" sz="5200" b="1" spc="237" dirty="0">
                <a:solidFill>
                  <a:srgbClr val="FDFDFD"/>
                </a:solidFill>
                <a:latin typeface="Times New Roman" panose="02020603050405020304" pitchFamily="18" charset="0"/>
                <a:cs typeface="Times New Roman" panose="02020603050405020304" pitchFamily="18" charset="0"/>
              </a:rPr>
              <a:t>Sajid Wasif , Ankur Chowdhury </a:t>
            </a:r>
            <a:endParaRPr lang="en-US" sz="52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63" name="Rectangle 62"/>
          <p:cNvSpPr/>
          <p:nvPr/>
        </p:nvSpPr>
        <p:spPr bwMode="auto">
          <a:xfrm>
            <a:off x="986256" y="14716314"/>
            <a:ext cx="13568846" cy="13889355"/>
          </a:xfrm>
          <a:prstGeom prst="rect">
            <a:avLst/>
          </a:prstGeom>
          <a:solidFill>
            <a:schemeClr val="bg2"/>
          </a:solidFill>
          <a:ln w="76200">
            <a:solidFill>
              <a:schemeClr val="tx1"/>
            </a:solidFill>
          </a:ln>
        </p:spPr>
        <p:style>
          <a:lnRef idx="3">
            <a:schemeClr val="lt1"/>
          </a:lnRef>
          <a:fillRef idx="1">
            <a:schemeClr val="accent3"/>
          </a:fillRef>
          <a:effectRef idx="1">
            <a:schemeClr val="accent3"/>
          </a:effectRef>
          <a:fontRef idx="minor">
            <a:schemeClr val="lt1"/>
          </a:fontRef>
        </p:style>
        <p:txBody>
          <a:bodyPr vert="horz" wrap="square" lIns="60960" tIns="30480" rIns="60960" bIns="30480" numCol="1" rtlCol="0" anchor="t" anchorCtr="0" compatLnSpc="1">
            <a:prstTxWarp prst="textNoShape">
              <a:avLst/>
            </a:prstTxWarp>
          </a:bodyPr>
          <a:lstStyle/>
          <a:p>
            <a:pPr defTabSz="766272">
              <a:lnSpc>
                <a:spcPct val="150000"/>
              </a:lnSpc>
            </a:pPr>
            <a:endParaRPr lang="en-US" sz="2400" dirty="0">
              <a:solidFill>
                <a:schemeClr val="tx1"/>
              </a:solidFill>
              <a:latin typeface="Articulate" panose="02000503040000020004" pitchFamily="2" charset="0"/>
            </a:endParaRPr>
          </a:p>
        </p:txBody>
      </p:sp>
      <p:sp>
        <p:nvSpPr>
          <p:cNvPr id="64" name="Rectangle 63"/>
          <p:cNvSpPr/>
          <p:nvPr/>
        </p:nvSpPr>
        <p:spPr bwMode="auto">
          <a:xfrm>
            <a:off x="994612" y="6519104"/>
            <a:ext cx="13568846" cy="6447028"/>
          </a:xfrm>
          <a:prstGeom prst="rect">
            <a:avLst/>
          </a:prstGeom>
          <a:solidFill>
            <a:schemeClr val="accent3">
              <a:lumMod val="20000"/>
              <a:lumOff val="80000"/>
              <a:alpha val="50000"/>
            </a:schemeClr>
          </a:solidFill>
          <a:ln w="76200">
            <a:solidFill>
              <a:schemeClr val="tx1"/>
            </a:solidFill>
          </a:ln>
        </p:spPr>
        <p:style>
          <a:lnRef idx="3">
            <a:schemeClr val="lt1"/>
          </a:lnRef>
          <a:fillRef idx="1">
            <a:schemeClr val="accent3"/>
          </a:fillRef>
          <a:effectRef idx="1">
            <a:schemeClr val="accent3"/>
          </a:effectRef>
          <a:fontRef idx="minor">
            <a:schemeClr val="lt1"/>
          </a:fontRef>
        </p:style>
        <p:txBody>
          <a:bodyPr vert="horz" wrap="square" lIns="60960" tIns="30480" rIns="60960" bIns="30480" numCol="1" rtlCol="0" anchor="t" anchorCtr="0" compatLnSpc="1">
            <a:prstTxWarp prst="textNoShape">
              <a:avLst/>
            </a:prstTxWarp>
          </a:bodyPr>
          <a:lstStyle/>
          <a:p>
            <a:pPr algn="ctr" defTabSz="766272">
              <a:lnSpc>
                <a:spcPct val="150000"/>
              </a:lnSpc>
            </a:pPr>
            <a:endParaRPr 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endParaRPr>
          </a:p>
        </p:txBody>
      </p:sp>
      <p:pic>
        <p:nvPicPr>
          <p:cNvPr id="1026" name="Picture 2" descr="http://www.northsouth.edu/newassets/images/nsu-photo/logo-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97760" y="381000"/>
            <a:ext cx="5120640" cy="409651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4FB6E2D-2958-20EC-5751-3754FDA8C9E9}"/>
              </a:ext>
            </a:extLst>
          </p:cNvPr>
          <p:cNvSpPr txBox="1"/>
          <p:nvPr/>
        </p:nvSpPr>
        <p:spPr>
          <a:xfrm>
            <a:off x="6007962" y="3251967"/>
            <a:ext cx="19366638" cy="830997"/>
          </a:xfrm>
          <a:prstGeom prst="rect">
            <a:avLst/>
          </a:prstGeom>
          <a:noFill/>
        </p:spPr>
        <p:txBody>
          <a:bodyPr wrap="square" rtlCol="0">
            <a:spAutoFit/>
          </a:bodyPr>
          <a:lstStyle/>
          <a:p>
            <a:pPr algn="ctr"/>
            <a:r>
              <a:rPr lang="en-US" sz="4800" b="1" spc="237" dirty="0">
                <a:solidFill>
                  <a:srgbClr val="FDFDFD"/>
                </a:solidFill>
                <a:latin typeface="Times New Roman" panose="02020603050405020304" pitchFamily="18" charset="0"/>
                <a:cs typeface="Times New Roman" panose="02020603050405020304" pitchFamily="18" charset="0"/>
              </a:rPr>
              <a:t>Faculty Advisor: Dr. MOHAMMAD ASHRAFUZZAMAN KHAN </a:t>
            </a:r>
            <a:endParaRPr lang="en-US" sz="48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40D3F98-175E-A8F1-524E-35726D0D727D}"/>
              </a:ext>
            </a:extLst>
          </p:cNvPr>
          <p:cNvSpPr txBox="1"/>
          <p:nvPr/>
        </p:nvSpPr>
        <p:spPr>
          <a:xfrm>
            <a:off x="1368158" y="6836196"/>
            <a:ext cx="12805042" cy="5632311"/>
          </a:xfrm>
          <a:prstGeom prst="rect">
            <a:avLst/>
          </a:prstGeom>
          <a:noFill/>
        </p:spPr>
        <p:txBody>
          <a:bodyPr wrap="square" rtlCol="0">
            <a:spAutoFit/>
          </a:bodyPr>
          <a:lstStyle/>
          <a:p>
            <a:pPr algn="just" defTabSz="766272"/>
            <a:r>
              <a:rPr lang="en-US" sz="3600" b="1" i="0" dirty="0">
                <a:solidFill>
                  <a:srgbClr val="050505"/>
                </a:solidFill>
                <a:effectLst/>
                <a:latin typeface="Times New Roman" panose="02020603050405020304" pitchFamily="18" charset="0"/>
                <a:cs typeface="Times New Roman" panose="02020603050405020304" pitchFamily="18" charset="0"/>
              </a:rPr>
              <a:t>This project presents a system that utilizes pretrained models and feature extraction techniques to identify similarities between images from different domains. Collecting a diverse dataset and computing feature vectors, the system measures distances using both Euclidean distance and cosine similarity. The retrieval system returns the top 10 images with the highest similarity scores, revealing hidden connections and showcasing the potential for cross-domain image similarity. This work has applications in content-based image retrieval, cross-domain analysis, and creative exploration</a:t>
            </a:r>
            <a:r>
              <a:rPr lang="en-US" sz="3200" i="0" dirty="0">
                <a:solidFill>
                  <a:srgbClr val="050505"/>
                </a:solidFill>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20" name="Flowchart: Terminator 19">
            <a:extLst>
              <a:ext uri="{FF2B5EF4-FFF2-40B4-BE49-F238E27FC236}">
                <a16:creationId xmlns:a16="http://schemas.microsoft.com/office/drawing/2014/main" id="{5CC2D1FF-5416-51EA-9403-57E43D41330B}"/>
              </a:ext>
            </a:extLst>
          </p:cNvPr>
          <p:cNvSpPr/>
          <p:nvPr/>
        </p:nvSpPr>
        <p:spPr>
          <a:xfrm>
            <a:off x="6007962" y="5259548"/>
            <a:ext cx="3352797" cy="934352"/>
          </a:xfrm>
          <a:prstGeom prst="flowChartTerminator">
            <a:avLst/>
          </a:prstGeom>
          <a:solidFill>
            <a:srgbClr val="0036A2"/>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79025F9B-54E7-E605-B549-1F1FD0FDC45C}"/>
              </a:ext>
            </a:extLst>
          </p:cNvPr>
          <p:cNvSpPr txBox="1"/>
          <p:nvPr/>
        </p:nvSpPr>
        <p:spPr>
          <a:xfrm>
            <a:off x="6386838" y="5397827"/>
            <a:ext cx="3428997" cy="1200329"/>
          </a:xfrm>
          <a:prstGeom prst="rect">
            <a:avLst/>
          </a:prstGeom>
          <a:noFill/>
        </p:spPr>
        <p:txBody>
          <a:bodyPr wrap="square" rtlCol="0">
            <a:spAutoFit/>
          </a:bodyPr>
          <a:lstStyle/>
          <a:p>
            <a:r>
              <a:rPr lang="en-US" sz="3600" dirty="0">
                <a:ln w="9525">
                  <a:solidFill>
                    <a:schemeClr val="bg1"/>
                  </a:solidFill>
                  <a:prstDash val="solid"/>
                </a:ln>
                <a:solidFill>
                  <a:schemeClr val="bg1"/>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ABSTRACT</a:t>
            </a:r>
          </a:p>
          <a:p>
            <a:endParaRPr lang="en-US" sz="3600" dirty="0">
              <a:latin typeface="Arial Black" panose="020B0A04020102020204" pitchFamily="34" charset="0"/>
            </a:endParaRPr>
          </a:p>
        </p:txBody>
      </p:sp>
      <p:sp>
        <p:nvSpPr>
          <p:cNvPr id="36" name="Rectangle 35">
            <a:extLst>
              <a:ext uri="{FF2B5EF4-FFF2-40B4-BE49-F238E27FC236}">
                <a16:creationId xmlns:a16="http://schemas.microsoft.com/office/drawing/2014/main" id="{A65ED781-46AB-FCEA-F1A1-21DA32059DD3}"/>
              </a:ext>
            </a:extLst>
          </p:cNvPr>
          <p:cNvSpPr/>
          <p:nvPr/>
        </p:nvSpPr>
        <p:spPr bwMode="auto">
          <a:xfrm>
            <a:off x="15602786" y="13434598"/>
            <a:ext cx="16404157" cy="11878164"/>
          </a:xfrm>
          <a:prstGeom prst="rect">
            <a:avLst/>
          </a:prstGeom>
          <a:solidFill>
            <a:schemeClr val="bg2">
              <a:lumMod val="90000"/>
              <a:alpha val="50000"/>
            </a:schemeClr>
          </a:solidFill>
          <a:ln w="57150">
            <a:solidFill>
              <a:schemeClr val="tx1"/>
            </a:solidFill>
          </a:ln>
        </p:spPr>
        <p:style>
          <a:lnRef idx="3">
            <a:schemeClr val="lt1"/>
          </a:lnRef>
          <a:fillRef idx="1">
            <a:schemeClr val="accent3"/>
          </a:fillRef>
          <a:effectRef idx="1">
            <a:schemeClr val="accent3"/>
          </a:effectRef>
          <a:fontRef idx="minor">
            <a:schemeClr val="lt1"/>
          </a:fontRef>
        </p:style>
        <p:txBody>
          <a:bodyPr vert="horz" wrap="square" lIns="60960" tIns="30480" rIns="60960" bIns="30480" numCol="1" rtlCol="0" anchor="t" anchorCtr="0" compatLnSpc="1">
            <a:prstTxWarp prst="textNoShape">
              <a:avLst/>
            </a:prstTxWarp>
          </a:bodyPr>
          <a:lstStyle/>
          <a:p>
            <a:endParaRPr lang="en-US" sz="3600" b="1" dirty="0">
              <a:ln w="9525">
                <a:solidFill>
                  <a:schemeClr val="bg1"/>
                </a:solidFill>
                <a:prstDash val="solid"/>
              </a:ln>
              <a:solidFill>
                <a:srgbClr val="0070C0"/>
              </a:solidFill>
              <a:effectLst>
                <a:outerShdw blurRad="12700" dist="38100" dir="2700000" algn="tl" rotWithShape="0">
                  <a:schemeClr val="accent5">
                    <a:lumMod val="60000"/>
                    <a:lumOff val="40000"/>
                  </a:schemeClr>
                </a:outerShdw>
              </a:effectLst>
              <a:latin typeface="Arial Black" panose="020B0A04020102020204" pitchFamily="34" charset="0"/>
              <a:cs typeface="Times New Roman" panose="02020603050405020304" pitchFamily="18" charset="0"/>
            </a:endParaRPr>
          </a:p>
        </p:txBody>
      </p:sp>
      <p:sp>
        <p:nvSpPr>
          <p:cNvPr id="37" name="Rectangle 36">
            <a:extLst>
              <a:ext uri="{FF2B5EF4-FFF2-40B4-BE49-F238E27FC236}">
                <a16:creationId xmlns:a16="http://schemas.microsoft.com/office/drawing/2014/main" id="{BFC83255-80A1-BEAF-A410-BBAD18E7CE6E}"/>
              </a:ext>
            </a:extLst>
          </p:cNvPr>
          <p:cNvSpPr/>
          <p:nvPr/>
        </p:nvSpPr>
        <p:spPr bwMode="auto">
          <a:xfrm>
            <a:off x="15602785" y="36804599"/>
            <a:ext cx="16404158" cy="5469353"/>
          </a:xfrm>
          <a:prstGeom prst="rect">
            <a:avLst/>
          </a:prstGeom>
          <a:solidFill>
            <a:schemeClr val="accent3">
              <a:lumMod val="40000"/>
              <a:lumOff val="60000"/>
              <a:alpha val="50000"/>
            </a:schemeClr>
          </a:solidFill>
          <a:ln w="76200">
            <a:solidFill>
              <a:schemeClr val="tx1"/>
            </a:solidFill>
          </a:ln>
        </p:spPr>
        <p:style>
          <a:lnRef idx="3">
            <a:schemeClr val="lt1"/>
          </a:lnRef>
          <a:fillRef idx="1">
            <a:schemeClr val="accent3"/>
          </a:fillRef>
          <a:effectRef idx="1">
            <a:schemeClr val="accent3"/>
          </a:effectRef>
          <a:fontRef idx="minor">
            <a:schemeClr val="lt1"/>
          </a:fontRef>
        </p:style>
        <p:txBody>
          <a:bodyPr vert="horz" wrap="square" lIns="60960" tIns="30480" rIns="60960" bIns="30480" numCol="1" rtlCol="0" anchor="t" anchorCtr="0" compatLnSpc="1">
            <a:prstTxWarp prst="textNoShape">
              <a:avLst/>
            </a:prstTxWarp>
          </a:bodyPr>
          <a:lstStyle/>
          <a:p>
            <a:pPr defTabSz="766272">
              <a:lnSpc>
                <a:spcPct val="150000"/>
              </a:lnSpc>
            </a:pPr>
            <a:endParaRPr lang="en-US" sz="2400" dirty="0">
              <a:solidFill>
                <a:schemeClr val="tx1"/>
              </a:solidFill>
              <a:latin typeface="Articulate" panose="02000503040000020004" pitchFamily="2" charset="0"/>
            </a:endParaRPr>
          </a:p>
        </p:txBody>
      </p:sp>
      <p:sp>
        <p:nvSpPr>
          <p:cNvPr id="39" name="TextBox 38">
            <a:extLst>
              <a:ext uri="{FF2B5EF4-FFF2-40B4-BE49-F238E27FC236}">
                <a16:creationId xmlns:a16="http://schemas.microsoft.com/office/drawing/2014/main" id="{DCDA7208-D836-8EDF-7905-68992EE20AB0}"/>
              </a:ext>
            </a:extLst>
          </p:cNvPr>
          <p:cNvSpPr txBox="1"/>
          <p:nvPr/>
        </p:nvSpPr>
        <p:spPr>
          <a:xfrm>
            <a:off x="21386003" y="35652823"/>
            <a:ext cx="4876800" cy="1261884"/>
          </a:xfrm>
          <a:prstGeom prst="rect">
            <a:avLst/>
          </a:prstGeom>
          <a:noFill/>
        </p:spPr>
        <p:txBody>
          <a:bodyPr wrap="square" rtlCol="0">
            <a:spAutoFit/>
          </a:bodyPr>
          <a:lstStyle/>
          <a:p>
            <a:pPr algn="ctr"/>
            <a:r>
              <a:rPr lang="en-US" sz="4000" b="1" dirty="0">
                <a:ln w="9525">
                  <a:solidFill>
                    <a:schemeClr val="bg1"/>
                  </a:solidFill>
                  <a:prstDash val="solid"/>
                </a:ln>
                <a:solidFill>
                  <a:srgbClr val="0070C0"/>
                </a:solidFill>
                <a:effectLst>
                  <a:outerShdw blurRad="12700" dist="38100" dir="2700000" algn="tl" rotWithShape="0">
                    <a:schemeClr val="accent5">
                      <a:lumMod val="60000"/>
                      <a:lumOff val="40000"/>
                    </a:schemeClr>
                  </a:outerShdw>
                </a:effectLst>
                <a:latin typeface="Arial Black" panose="020B0A04020102020204" pitchFamily="34" charset="0"/>
                <a:cs typeface="Times New Roman" panose="02020603050405020304" pitchFamily="18" charset="0"/>
              </a:rPr>
              <a:t>CONCLUSION</a:t>
            </a:r>
          </a:p>
          <a:p>
            <a:endParaRPr lang="en-US" sz="3600" dirty="0">
              <a:latin typeface="Arial Black" panose="020B0A04020102020204" pitchFamily="34" charset="0"/>
            </a:endParaRPr>
          </a:p>
        </p:txBody>
      </p:sp>
      <p:sp>
        <p:nvSpPr>
          <p:cNvPr id="40" name="Flowchart: Terminator 39">
            <a:extLst>
              <a:ext uri="{FF2B5EF4-FFF2-40B4-BE49-F238E27FC236}">
                <a16:creationId xmlns:a16="http://schemas.microsoft.com/office/drawing/2014/main" id="{9678BBCB-BC56-5D02-E683-2F5B718D81B2}"/>
              </a:ext>
            </a:extLst>
          </p:cNvPr>
          <p:cNvSpPr/>
          <p:nvPr/>
        </p:nvSpPr>
        <p:spPr>
          <a:xfrm>
            <a:off x="20908209" y="35598351"/>
            <a:ext cx="5710372" cy="892638"/>
          </a:xfrm>
          <a:prstGeom prst="flowChartTerminator">
            <a:avLst/>
          </a:prstGeom>
          <a:solidFill>
            <a:srgbClr val="0036A2"/>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49C6447E-E4FC-03C5-D31C-2722B29FC391}"/>
              </a:ext>
            </a:extLst>
          </p:cNvPr>
          <p:cNvSpPr txBox="1"/>
          <p:nvPr/>
        </p:nvSpPr>
        <p:spPr>
          <a:xfrm>
            <a:off x="16170441" y="37228317"/>
            <a:ext cx="15376359" cy="4524315"/>
          </a:xfrm>
          <a:prstGeom prst="rect">
            <a:avLst/>
          </a:prstGeom>
          <a:noFill/>
        </p:spPr>
        <p:txBody>
          <a:bodyPr wrap="square" rtlCol="0">
            <a:spAutoFit/>
          </a:bodyPr>
          <a:lstStyle/>
          <a:p>
            <a:pPr algn="just"/>
            <a:r>
              <a:rPr lang="en-US" sz="3200" b="1" dirty="0">
                <a:latin typeface="Times New Roman" panose="02020603050405020304" pitchFamily="18" charset="0"/>
                <a:cs typeface="Times New Roman" panose="02020603050405020304" pitchFamily="18" charset="0"/>
              </a:rPr>
              <a:t>The system successfully demonstrated the use of pretrained models and feature extraction techniques to identify similarities between images from different types and nature. Computing feature vectors and measuring distances, the system accurately identified related images. The findings showcase the potential of cross-domain image similarity in applications such as content-based image retrieval and creative exploration. Further advancements and integration of deep learning techniques could enhance the system's performance and broaden its applications. Overall, this project may contribute to the field of cross-domain image analysis and provides valuable insights for future research and practical use.</a:t>
            </a:r>
          </a:p>
        </p:txBody>
      </p:sp>
      <p:sp>
        <p:nvSpPr>
          <p:cNvPr id="51" name="Flowchart: Terminator 50">
            <a:extLst>
              <a:ext uri="{FF2B5EF4-FFF2-40B4-BE49-F238E27FC236}">
                <a16:creationId xmlns:a16="http://schemas.microsoft.com/office/drawing/2014/main" id="{C31AED7F-871D-BACE-493E-699487CAA8DA}"/>
              </a:ext>
            </a:extLst>
          </p:cNvPr>
          <p:cNvSpPr/>
          <p:nvPr/>
        </p:nvSpPr>
        <p:spPr>
          <a:xfrm>
            <a:off x="4594316" y="13404765"/>
            <a:ext cx="6180088" cy="872917"/>
          </a:xfrm>
          <a:prstGeom prst="flowChartTerminator">
            <a:avLst/>
          </a:prstGeom>
          <a:solidFill>
            <a:srgbClr val="0036A2"/>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93271959-EA36-D54A-BEA2-2A1B6D99B539}"/>
              </a:ext>
            </a:extLst>
          </p:cNvPr>
          <p:cNvSpPr txBox="1"/>
          <p:nvPr/>
        </p:nvSpPr>
        <p:spPr>
          <a:xfrm>
            <a:off x="5082261" y="13521572"/>
            <a:ext cx="5395133" cy="1200329"/>
          </a:xfrm>
          <a:prstGeom prst="rect">
            <a:avLst/>
          </a:prstGeom>
          <a:noFill/>
        </p:spPr>
        <p:txBody>
          <a:bodyPr wrap="square" rtlCol="0">
            <a:spAutoFit/>
          </a:bodyPr>
          <a:lstStyle/>
          <a:p>
            <a:pPr algn="ctr"/>
            <a:r>
              <a:rPr lang="en-US" sz="3600" dirty="0">
                <a:ln w="9525">
                  <a:solidFill>
                    <a:schemeClr val="bg1"/>
                  </a:solidFill>
                  <a:prstDash val="solid"/>
                </a:ln>
                <a:solidFill>
                  <a:schemeClr val="bg1"/>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METHODOLOGY</a:t>
            </a:r>
            <a:endParaRPr lang="en-US" sz="3200" dirty="0">
              <a:solidFill>
                <a:schemeClr val="bg1"/>
              </a:solidFill>
              <a:latin typeface="Times New Roman" panose="02020603050405020304" pitchFamily="18" charset="0"/>
              <a:cs typeface="Times New Roman" panose="02020603050405020304" pitchFamily="18" charset="0"/>
            </a:endParaRPr>
          </a:p>
          <a:p>
            <a:endParaRPr lang="en-US" sz="3600" dirty="0">
              <a:latin typeface="Arial Black" panose="020B0A04020102020204" pitchFamily="34" charset="0"/>
            </a:endParaRPr>
          </a:p>
        </p:txBody>
      </p:sp>
      <p:sp>
        <p:nvSpPr>
          <p:cNvPr id="53" name="TextBox 52">
            <a:extLst>
              <a:ext uri="{FF2B5EF4-FFF2-40B4-BE49-F238E27FC236}">
                <a16:creationId xmlns:a16="http://schemas.microsoft.com/office/drawing/2014/main" id="{89924A2F-47D5-329C-8B7D-DE865E71E1FC}"/>
              </a:ext>
            </a:extLst>
          </p:cNvPr>
          <p:cNvSpPr txBox="1"/>
          <p:nvPr/>
        </p:nvSpPr>
        <p:spPr>
          <a:xfrm>
            <a:off x="22112395" y="35728212"/>
            <a:ext cx="4338772" cy="923330"/>
          </a:xfrm>
          <a:prstGeom prst="rect">
            <a:avLst/>
          </a:prstGeom>
          <a:noFill/>
        </p:spPr>
        <p:txBody>
          <a:bodyPr wrap="square" rtlCol="0">
            <a:spAutoFit/>
          </a:bodyPr>
          <a:lstStyle/>
          <a:p>
            <a:r>
              <a:rPr lang="en-US" sz="3600" b="1" dirty="0">
                <a:ln w="9525">
                  <a:solidFill>
                    <a:schemeClr val="bg1"/>
                  </a:solidFill>
                  <a:prstDash val="solid"/>
                </a:ln>
                <a:solidFill>
                  <a:schemeClr val="bg1"/>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CONCLUSION</a:t>
            </a:r>
            <a:endParaRPr lang="en-US" sz="3200" dirty="0">
              <a:solidFill>
                <a:schemeClr val="bg1"/>
              </a:solidFill>
              <a:latin typeface="Times New Roman" panose="02020603050405020304" pitchFamily="18" charset="0"/>
              <a:cs typeface="Times New Roman" panose="02020603050405020304" pitchFamily="18" charset="0"/>
            </a:endParaRPr>
          </a:p>
          <a:p>
            <a:endParaRPr lang="en-US" dirty="0"/>
          </a:p>
        </p:txBody>
      </p:sp>
      <p:sp>
        <p:nvSpPr>
          <p:cNvPr id="18" name="Flowchart: Terminator 17">
            <a:extLst>
              <a:ext uri="{FF2B5EF4-FFF2-40B4-BE49-F238E27FC236}">
                <a16:creationId xmlns:a16="http://schemas.microsoft.com/office/drawing/2014/main" id="{A59EB72D-EE9D-5619-7E10-8FE660348073}"/>
              </a:ext>
            </a:extLst>
          </p:cNvPr>
          <p:cNvSpPr/>
          <p:nvPr/>
        </p:nvSpPr>
        <p:spPr>
          <a:xfrm>
            <a:off x="4365785" y="29092390"/>
            <a:ext cx="6502400" cy="892638"/>
          </a:xfrm>
          <a:prstGeom prst="flowChartTerminator">
            <a:avLst/>
          </a:prstGeom>
          <a:solidFill>
            <a:srgbClr val="0036A2"/>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27F84C4-590C-272A-AB77-94EC7E224682}"/>
              </a:ext>
            </a:extLst>
          </p:cNvPr>
          <p:cNvSpPr txBox="1"/>
          <p:nvPr/>
        </p:nvSpPr>
        <p:spPr>
          <a:xfrm>
            <a:off x="5326357" y="29216756"/>
            <a:ext cx="5588000" cy="923330"/>
          </a:xfrm>
          <a:prstGeom prst="rect">
            <a:avLst/>
          </a:prstGeom>
          <a:noFill/>
        </p:spPr>
        <p:txBody>
          <a:bodyPr wrap="square" rtlCol="0">
            <a:spAutoFit/>
          </a:bodyPr>
          <a:lstStyle/>
          <a:p>
            <a:r>
              <a:rPr lang="en-US" sz="3600" dirty="0">
                <a:ln w="9525">
                  <a:solidFill>
                    <a:schemeClr val="bg1"/>
                  </a:solidFill>
                  <a:prstDash val="solid"/>
                </a:ln>
                <a:solidFill>
                  <a:schemeClr val="bg1"/>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RESULT &amp;  ANALYSIS</a:t>
            </a:r>
          </a:p>
          <a:p>
            <a:endParaRPr lang="en-US" dirty="0"/>
          </a:p>
        </p:txBody>
      </p:sp>
      <p:sp>
        <p:nvSpPr>
          <p:cNvPr id="22" name="TextBox 21">
            <a:extLst>
              <a:ext uri="{FF2B5EF4-FFF2-40B4-BE49-F238E27FC236}">
                <a16:creationId xmlns:a16="http://schemas.microsoft.com/office/drawing/2014/main" id="{7E6BF994-4343-9A34-6E79-16F5249CB836}"/>
              </a:ext>
            </a:extLst>
          </p:cNvPr>
          <p:cNvSpPr txBox="1"/>
          <p:nvPr/>
        </p:nvSpPr>
        <p:spPr>
          <a:xfrm>
            <a:off x="17856899" y="5721406"/>
            <a:ext cx="2810684"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Input image </a:t>
            </a:r>
          </a:p>
        </p:txBody>
      </p:sp>
      <p:sp>
        <p:nvSpPr>
          <p:cNvPr id="30" name="TextBox 29">
            <a:extLst>
              <a:ext uri="{FF2B5EF4-FFF2-40B4-BE49-F238E27FC236}">
                <a16:creationId xmlns:a16="http://schemas.microsoft.com/office/drawing/2014/main" id="{52015F3D-FDD8-9859-8149-34DA7876E38F}"/>
              </a:ext>
            </a:extLst>
          </p:cNvPr>
          <p:cNvSpPr txBox="1"/>
          <p:nvPr/>
        </p:nvSpPr>
        <p:spPr>
          <a:xfrm>
            <a:off x="24587536" y="5281577"/>
            <a:ext cx="25908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Output images</a:t>
            </a:r>
          </a:p>
        </p:txBody>
      </p:sp>
      <p:sp>
        <p:nvSpPr>
          <p:cNvPr id="43" name="Rectangle 42">
            <a:extLst>
              <a:ext uri="{FF2B5EF4-FFF2-40B4-BE49-F238E27FC236}">
                <a16:creationId xmlns:a16="http://schemas.microsoft.com/office/drawing/2014/main" id="{3BD2EB19-4110-1221-B101-7799C2B8C088}"/>
              </a:ext>
            </a:extLst>
          </p:cNvPr>
          <p:cNvSpPr/>
          <p:nvPr/>
        </p:nvSpPr>
        <p:spPr bwMode="auto">
          <a:xfrm>
            <a:off x="15572469" y="4973022"/>
            <a:ext cx="16411343" cy="8174385"/>
          </a:xfrm>
          <a:prstGeom prst="rect">
            <a:avLst/>
          </a:prstGeom>
          <a:noFill/>
          <a:ln w="76200">
            <a:solidFill>
              <a:schemeClr val="tx1"/>
            </a:solidFill>
          </a:ln>
        </p:spPr>
        <p:style>
          <a:lnRef idx="3">
            <a:schemeClr val="lt1"/>
          </a:lnRef>
          <a:fillRef idx="1">
            <a:schemeClr val="accent3"/>
          </a:fillRef>
          <a:effectRef idx="1">
            <a:schemeClr val="accent3"/>
          </a:effectRef>
          <a:fontRef idx="minor">
            <a:schemeClr val="lt1"/>
          </a:fontRef>
        </p:style>
        <p:txBody>
          <a:bodyPr vert="horz" wrap="square" lIns="60960" tIns="30480" rIns="60960" bIns="30480" numCol="1" rtlCol="0" anchor="t" anchorCtr="0" compatLnSpc="1">
            <a:prstTxWarp prst="textNoShape">
              <a:avLst/>
            </a:prstTxWarp>
          </a:bodyPr>
          <a:lstStyle/>
          <a:p>
            <a:endParaRPr lang="en-US" sz="3600" b="1" dirty="0">
              <a:ln w="9525">
                <a:solidFill>
                  <a:schemeClr val="bg1"/>
                </a:solidFill>
                <a:prstDash val="solid"/>
              </a:ln>
              <a:solidFill>
                <a:srgbClr val="0070C0"/>
              </a:solidFill>
              <a:effectLst>
                <a:outerShdw blurRad="12700" dist="38100" dir="2700000" algn="tl" rotWithShape="0">
                  <a:schemeClr val="accent5">
                    <a:lumMod val="60000"/>
                    <a:lumOff val="40000"/>
                  </a:schemeClr>
                </a:outerShdw>
              </a:effectLst>
              <a:latin typeface="Arial Black" panose="020B0A04020102020204" pitchFamily="34" charset="0"/>
              <a:cs typeface="Times New Roman" panose="02020603050405020304" pitchFamily="18" charset="0"/>
            </a:endParaRPr>
          </a:p>
        </p:txBody>
      </p:sp>
      <p:pic>
        <p:nvPicPr>
          <p:cNvPr id="56" name="Picture 55">
            <a:extLst>
              <a:ext uri="{FF2B5EF4-FFF2-40B4-BE49-F238E27FC236}">
                <a16:creationId xmlns:a16="http://schemas.microsoft.com/office/drawing/2014/main" id="{E86F7833-18EB-A332-F0C3-AB0DA30B59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62390" y="6065047"/>
            <a:ext cx="3077021" cy="4446635"/>
          </a:xfrm>
          <a:prstGeom prst="rect">
            <a:avLst/>
          </a:prstGeom>
        </p:spPr>
      </p:pic>
      <p:cxnSp>
        <p:nvCxnSpPr>
          <p:cNvPr id="58" name="Straight Arrow Connector 57">
            <a:extLst>
              <a:ext uri="{FF2B5EF4-FFF2-40B4-BE49-F238E27FC236}">
                <a16:creationId xmlns:a16="http://schemas.microsoft.com/office/drawing/2014/main" id="{164D069B-30F8-0BEF-01B7-D5FA2E85CF33}"/>
              </a:ext>
            </a:extLst>
          </p:cNvPr>
          <p:cNvCxnSpPr>
            <a:cxnSpLocks/>
            <a:stCxn id="30" idx="3"/>
          </p:cNvCxnSpPr>
          <p:nvPr/>
        </p:nvCxnSpPr>
        <p:spPr>
          <a:xfrm>
            <a:off x="27178336" y="5573965"/>
            <a:ext cx="3390094" cy="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pic>
        <p:nvPicPr>
          <p:cNvPr id="67" name="Picture 66">
            <a:extLst>
              <a:ext uri="{FF2B5EF4-FFF2-40B4-BE49-F238E27FC236}">
                <a16:creationId xmlns:a16="http://schemas.microsoft.com/office/drawing/2014/main" id="{96D70F82-8253-247C-942E-C53D952CBF76}"/>
              </a:ext>
            </a:extLst>
          </p:cNvPr>
          <p:cNvPicPr>
            <a:picLocks noChangeAspect="1"/>
          </p:cNvPicPr>
          <p:nvPr/>
        </p:nvPicPr>
        <p:blipFill rotWithShape="1">
          <a:blip r:embed="rId5">
            <a:extLst>
              <a:ext uri="{28A0092B-C50C-407E-A947-70E740481C1C}">
                <a14:useLocalDpi xmlns:a14="http://schemas.microsoft.com/office/drawing/2010/main" val="0"/>
              </a:ext>
            </a:extLst>
          </a:blip>
          <a:srcRect b="50844"/>
          <a:stretch/>
        </p:blipFill>
        <p:spPr>
          <a:xfrm>
            <a:off x="16170441" y="15929209"/>
            <a:ext cx="3485795" cy="4030456"/>
          </a:xfrm>
          <a:prstGeom prst="rect">
            <a:avLst/>
          </a:prstGeom>
        </p:spPr>
      </p:pic>
      <p:pic>
        <p:nvPicPr>
          <p:cNvPr id="69" name="Picture 68">
            <a:extLst>
              <a:ext uri="{FF2B5EF4-FFF2-40B4-BE49-F238E27FC236}">
                <a16:creationId xmlns:a16="http://schemas.microsoft.com/office/drawing/2014/main" id="{94677AA9-AF4D-5222-9479-1585A56056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099693" y="14779621"/>
            <a:ext cx="3127204" cy="6205385"/>
          </a:xfrm>
          <a:prstGeom prst="rect">
            <a:avLst/>
          </a:prstGeom>
        </p:spPr>
      </p:pic>
      <p:pic>
        <p:nvPicPr>
          <p:cNvPr id="71" name="Picture 70">
            <a:extLst>
              <a:ext uri="{FF2B5EF4-FFF2-40B4-BE49-F238E27FC236}">
                <a16:creationId xmlns:a16="http://schemas.microsoft.com/office/drawing/2014/main" id="{6E15F583-5FE5-3692-8CDF-00BEE25ECEB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337620" y="14779622"/>
            <a:ext cx="3096186" cy="6205386"/>
          </a:xfrm>
          <a:prstGeom prst="rect">
            <a:avLst/>
          </a:prstGeom>
        </p:spPr>
      </p:pic>
      <p:pic>
        <p:nvPicPr>
          <p:cNvPr id="73" name="Picture 72">
            <a:extLst>
              <a:ext uri="{FF2B5EF4-FFF2-40B4-BE49-F238E27FC236}">
                <a16:creationId xmlns:a16="http://schemas.microsoft.com/office/drawing/2014/main" id="{B7B1BBFC-2814-1284-C048-1CBA68E40BB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465874" y="14700990"/>
            <a:ext cx="3156409" cy="6284016"/>
          </a:xfrm>
          <a:prstGeom prst="rect">
            <a:avLst/>
          </a:prstGeom>
        </p:spPr>
      </p:pic>
      <p:sp>
        <p:nvSpPr>
          <p:cNvPr id="74" name="TextBox 73">
            <a:extLst>
              <a:ext uri="{FF2B5EF4-FFF2-40B4-BE49-F238E27FC236}">
                <a16:creationId xmlns:a16="http://schemas.microsoft.com/office/drawing/2014/main" id="{764355AD-A994-1A12-A2A5-1BE3D1AC8F9F}"/>
              </a:ext>
            </a:extLst>
          </p:cNvPr>
          <p:cNvSpPr txBox="1"/>
          <p:nvPr/>
        </p:nvSpPr>
        <p:spPr>
          <a:xfrm>
            <a:off x="16925533" y="15344434"/>
            <a:ext cx="2810684"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Input image </a:t>
            </a:r>
          </a:p>
        </p:txBody>
      </p:sp>
      <p:sp>
        <p:nvSpPr>
          <p:cNvPr id="75" name="TextBox 74">
            <a:extLst>
              <a:ext uri="{FF2B5EF4-FFF2-40B4-BE49-F238E27FC236}">
                <a16:creationId xmlns:a16="http://schemas.microsoft.com/office/drawing/2014/main" id="{B2A8CE3B-DBE2-A612-F602-04F2C688999B}"/>
              </a:ext>
            </a:extLst>
          </p:cNvPr>
          <p:cNvSpPr txBox="1"/>
          <p:nvPr/>
        </p:nvSpPr>
        <p:spPr>
          <a:xfrm>
            <a:off x="24106797" y="13800624"/>
            <a:ext cx="25908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Output images</a:t>
            </a:r>
          </a:p>
        </p:txBody>
      </p:sp>
      <p:cxnSp>
        <p:nvCxnSpPr>
          <p:cNvPr id="76" name="Straight Arrow Connector 75">
            <a:extLst>
              <a:ext uri="{FF2B5EF4-FFF2-40B4-BE49-F238E27FC236}">
                <a16:creationId xmlns:a16="http://schemas.microsoft.com/office/drawing/2014/main" id="{15F18342-8DF4-69FF-4BE6-B12E5A0907A9}"/>
              </a:ext>
            </a:extLst>
          </p:cNvPr>
          <p:cNvCxnSpPr>
            <a:cxnSpLocks/>
            <a:stCxn id="75" idx="3"/>
          </p:cNvCxnSpPr>
          <p:nvPr/>
        </p:nvCxnSpPr>
        <p:spPr>
          <a:xfrm flipV="1">
            <a:off x="26697597" y="14093011"/>
            <a:ext cx="3987514" cy="1"/>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77" name="Straight Arrow Connector 76">
            <a:extLst>
              <a:ext uri="{FF2B5EF4-FFF2-40B4-BE49-F238E27FC236}">
                <a16:creationId xmlns:a16="http://schemas.microsoft.com/office/drawing/2014/main" id="{4F986B48-FAAD-A0B4-E159-7534D6DED739}"/>
              </a:ext>
            </a:extLst>
          </p:cNvPr>
          <p:cNvCxnSpPr>
            <a:cxnSpLocks/>
          </p:cNvCxnSpPr>
          <p:nvPr/>
        </p:nvCxnSpPr>
        <p:spPr>
          <a:xfrm flipH="1">
            <a:off x="20740398" y="14121799"/>
            <a:ext cx="3366399" cy="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78" name="Rectangle 77">
            <a:extLst>
              <a:ext uri="{FF2B5EF4-FFF2-40B4-BE49-F238E27FC236}">
                <a16:creationId xmlns:a16="http://schemas.microsoft.com/office/drawing/2014/main" id="{B13727CA-F246-A770-1BA7-D4DD5E2123B9}"/>
              </a:ext>
            </a:extLst>
          </p:cNvPr>
          <p:cNvSpPr/>
          <p:nvPr/>
        </p:nvSpPr>
        <p:spPr bwMode="auto">
          <a:xfrm>
            <a:off x="15602786" y="25667655"/>
            <a:ext cx="16404158" cy="9770144"/>
          </a:xfrm>
          <a:prstGeom prst="rect">
            <a:avLst/>
          </a:prstGeom>
          <a:solidFill>
            <a:schemeClr val="bg1"/>
          </a:solidFill>
          <a:ln w="57150">
            <a:solidFill>
              <a:schemeClr val="tx1"/>
            </a:solidFill>
          </a:ln>
        </p:spPr>
        <p:style>
          <a:lnRef idx="3">
            <a:schemeClr val="lt1"/>
          </a:lnRef>
          <a:fillRef idx="1">
            <a:schemeClr val="accent3"/>
          </a:fillRef>
          <a:effectRef idx="1">
            <a:schemeClr val="accent3"/>
          </a:effectRef>
          <a:fontRef idx="minor">
            <a:schemeClr val="lt1"/>
          </a:fontRef>
        </p:style>
        <p:txBody>
          <a:bodyPr vert="horz" wrap="square" lIns="60960" tIns="30480" rIns="60960" bIns="30480" numCol="1" rtlCol="0" anchor="t" anchorCtr="0" compatLnSpc="1">
            <a:prstTxWarp prst="textNoShape">
              <a:avLst/>
            </a:prstTxWarp>
          </a:bodyPr>
          <a:lstStyle/>
          <a:p>
            <a:endParaRPr lang="en-US" sz="3600" b="1" dirty="0">
              <a:ln w="9525">
                <a:solidFill>
                  <a:schemeClr val="bg1"/>
                </a:solidFill>
                <a:prstDash val="solid"/>
              </a:ln>
              <a:solidFill>
                <a:srgbClr val="0070C0"/>
              </a:solidFill>
              <a:effectLst>
                <a:outerShdw blurRad="12700" dist="38100" dir="2700000" algn="tl" rotWithShape="0">
                  <a:schemeClr val="accent5">
                    <a:lumMod val="60000"/>
                    <a:lumOff val="40000"/>
                  </a:schemeClr>
                </a:outerShdw>
              </a:effectLst>
              <a:latin typeface="Arial Black" panose="020B0A04020102020204" pitchFamily="34" charset="0"/>
              <a:cs typeface="Times New Roman" panose="02020603050405020304" pitchFamily="18" charset="0"/>
            </a:endParaRPr>
          </a:p>
        </p:txBody>
      </p:sp>
      <p:sp>
        <p:nvSpPr>
          <p:cNvPr id="103" name="TextBox 102">
            <a:extLst>
              <a:ext uri="{FF2B5EF4-FFF2-40B4-BE49-F238E27FC236}">
                <a16:creationId xmlns:a16="http://schemas.microsoft.com/office/drawing/2014/main" id="{9B142BEF-1890-0542-8377-D17EEAD0B3C7}"/>
              </a:ext>
            </a:extLst>
          </p:cNvPr>
          <p:cNvSpPr txBox="1"/>
          <p:nvPr/>
        </p:nvSpPr>
        <p:spPr>
          <a:xfrm>
            <a:off x="2086808" y="32057159"/>
            <a:ext cx="2810684"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Input image </a:t>
            </a:r>
          </a:p>
        </p:txBody>
      </p:sp>
      <p:sp>
        <p:nvSpPr>
          <p:cNvPr id="104" name="TextBox 103">
            <a:extLst>
              <a:ext uri="{FF2B5EF4-FFF2-40B4-BE49-F238E27FC236}">
                <a16:creationId xmlns:a16="http://schemas.microsoft.com/office/drawing/2014/main" id="{41B1B96B-AD99-DE66-48A2-599F44085CDB}"/>
              </a:ext>
            </a:extLst>
          </p:cNvPr>
          <p:cNvSpPr txBox="1"/>
          <p:nvPr/>
        </p:nvSpPr>
        <p:spPr>
          <a:xfrm>
            <a:off x="8065359" y="30383275"/>
            <a:ext cx="25908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Output images</a:t>
            </a:r>
          </a:p>
        </p:txBody>
      </p:sp>
      <p:cxnSp>
        <p:nvCxnSpPr>
          <p:cNvPr id="105" name="Straight Arrow Connector 104">
            <a:extLst>
              <a:ext uri="{FF2B5EF4-FFF2-40B4-BE49-F238E27FC236}">
                <a16:creationId xmlns:a16="http://schemas.microsoft.com/office/drawing/2014/main" id="{DC2C135E-63BA-C289-1952-9C08EA543975}"/>
              </a:ext>
            </a:extLst>
          </p:cNvPr>
          <p:cNvCxnSpPr>
            <a:cxnSpLocks/>
            <a:stCxn id="104" idx="3"/>
          </p:cNvCxnSpPr>
          <p:nvPr/>
        </p:nvCxnSpPr>
        <p:spPr>
          <a:xfrm flipV="1">
            <a:off x="10656159" y="30646720"/>
            <a:ext cx="3059841" cy="28943"/>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106" name="Straight Arrow Connector 105">
            <a:extLst>
              <a:ext uri="{FF2B5EF4-FFF2-40B4-BE49-F238E27FC236}">
                <a16:creationId xmlns:a16="http://schemas.microsoft.com/office/drawing/2014/main" id="{1BA19133-B4EF-EC76-1891-D9FAABC7AAB7}"/>
              </a:ext>
            </a:extLst>
          </p:cNvPr>
          <p:cNvCxnSpPr>
            <a:cxnSpLocks/>
          </p:cNvCxnSpPr>
          <p:nvPr/>
        </p:nvCxnSpPr>
        <p:spPr>
          <a:xfrm flipH="1">
            <a:off x="5082261" y="30652031"/>
            <a:ext cx="2878454" cy="23632"/>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113" name="TextBox 112">
            <a:extLst>
              <a:ext uri="{FF2B5EF4-FFF2-40B4-BE49-F238E27FC236}">
                <a16:creationId xmlns:a16="http://schemas.microsoft.com/office/drawing/2014/main" id="{429E9D05-4181-A340-BBB7-3B69E9045180}"/>
              </a:ext>
            </a:extLst>
          </p:cNvPr>
          <p:cNvSpPr txBox="1"/>
          <p:nvPr/>
        </p:nvSpPr>
        <p:spPr>
          <a:xfrm>
            <a:off x="15982971" y="10939897"/>
            <a:ext cx="15751296" cy="1815882"/>
          </a:xfrm>
          <a:prstGeom prst="rect">
            <a:avLst/>
          </a:prstGeom>
          <a:noFill/>
        </p:spPr>
        <p:txBody>
          <a:bodyPr wrap="square" rtlCol="0">
            <a:spAutoFit/>
          </a:bodyPr>
          <a:lstStyle/>
          <a:p>
            <a:pPr algn="just"/>
            <a:r>
              <a:rPr lang="en-US" sz="2800" b="1" dirty="0">
                <a:latin typeface="Times New Roman" panose="02020603050405020304" pitchFamily="18" charset="0"/>
                <a:cs typeface="Times New Roman" panose="02020603050405020304" pitchFamily="18" charset="0"/>
              </a:rPr>
              <a:t>In contrast to the input image, where objects may appear in their true form, object detection outputs can exhibit variations in size, shape, and nature, even for objects of the same species. This demonstrates the remarkable manipulation capabilities of feature vectors in object detection algorithms, allowing them to discern and categorize objects based on shared characteristics.</a:t>
            </a:r>
          </a:p>
        </p:txBody>
      </p:sp>
      <p:cxnSp>
        <p:nvCxnSpPr>
          <p:cNvPr id="114" name="Straight Arrow Connector 113">
            <a:extLst>
              <a:ext uri="{FF2B5EF4-FFF2-40B4-BE49-F238E27FC236}">
                <a16:creationId xmlns:a16="http://schemas.microsoft.com/office/drawing/2014/main" id="{7FD6998A-DD55-44CA-3673-17A68EC3D522}"/>
              </a:ext>
            </a:extLst>
          </p:cNvPr>
          <p:cNvCxnSpPr>
            <a:cxnSpLocks/>
          </p:cNvCxnSpPr>
          <p:nvPr/>
        </p:nvCxnSpPr>
        <p:spPr>
          <a:xfrm flipH="1">
            <a:off x="20908209" y="5573964"/>
            <a:ext cx="3492845" cy="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pic>
        <p:nvPicPr>
          <p:cNvPr id="121" name="Picture 120">
            <a:extLst>
              <a:ext uri="{FF2B5EF4-FFF2-40B4-BE49-F238E27FC236}">
                <a16:creationId xmlns:a16="http://schemas.microsoft.com/office/drawing/2014/main" id="{3A511582-1A0F-17B3-AE28-5133603E284D}"/>
              </a:ext>
            </a:extLst>
          </p:cNvPr>
          <p:cNvPicPr>
            <a:picLocks noChangeAspect="1"/>
          </p:cNvPicPr>
          <p:nvPr/>
        </p:nvPicPr>
        <p:blipFill rotWithShape="1">
          <a:blip r:embed="rId9">
            <a:extLst>
              <a:ext uri="{28A0092B-C50C-407E-A947-70E740481C1C}">
                <a14:useLocalDpi xmlns:a14="http://schemas.microsoft.com/office/drawing/2010/main" val="0"/>
              </a:ext>
            </a:extLst>
          </a:blip>
          <a:srcRect b="25097"/>
          <a:stretch/>
        </p:blipFill>
        <p:spPr>
          <a:xfrm>
            <a:off x="11263098" y="31241184"/>
            <a:ext cx="2933700" cy="5987133"/>
          </a:xfrm>
          <a:prstGeom prst="rect">
            <a:avLst/>
          </a:prstGeom>
        </p:spPr>
      </p:pic>
      <p:pic>
        <p:nvPicPr>
          <p:cNvPr id="125" name="Picture 124">
            <a:extLst>
              <a:ext uri="{FF2B5EF4-FFF2-40B4-BE49-F238E27FC236}">
                <a16:creationId xmlns:a16="http://schemas.microsoft.com/office/drawing/2014/main" id="{AC89A9C2-E0E9-AB3A-F3DA-707434FF372D}"/>
              </a:ext>
            </a:extLst>
          </p:cNvPr>
          <p:cNvPicPr>
            <a:picLocks noChangeAspect="1"/>
          </p:cNvPicPr>
          <p:nvPr/>
        </p:nvPicPr>
        <p:blipFill rotWithShape="1">
          <a:blip r:embed="rId10">
            <a:extLst>
              <a:ext uri="{28A0092B-C50C-407E-A947-70E740481C1C}">
                <a14:useLocalDpi xmlns:a14="http://schemas.microsoft.com/office/drawing/2010/main" val="0"/>
              </a:ext>
            </a:extLst>
          </a:blip>
          <a:srcRect b="47963"/>
          <a:stretch/>
        </p:blipFill>
        <p:spPr>
          <a:xfrm>
            <a:off x="1748225" y="32745348"/>
            <a:ext cx="2848051" cy="3130248"/>
          </a:xfrm>
          <a:prstGeom prst="rect">
            <a:avLst/>
          </a:prstGeom>
        </p:spPr>
      </p:pic>
      <p:pic>
        <p:nvPicPr>
          <p:cNvPr id="127" name="Picture 126">
            <a:extLst>
              <a:ext uri="{FF2B5EF4-FFF2-40B4-BE49-F238E27FC236}">
                <a16:creationId xmlns:a16="http://schemas.microsoft.com/office/drawing/2014/main" id="{A5DCCE9B-34D5-5093-FD89-8A6860B8ACC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047656" y="31252604"/>
            <a:ext cx="2824311" cy="5814850"/>
          </a:xfrm>
          <a:prstGeom prst="rect">
            <a:avLst/>
          </a:prstGeom>
        </p:spPr>
      </p:pic>
      <p:pic>
        <p:nvPicPr>
          <p:cNvPr id="1025" name="Picture 1024">
            <a:extLst>
              <a:ext uri="{FF2B5EF4-FFF2-40B4-BE49-F238E27FC236}">
                <a16:creationId xmlns:a16="http://schemas.microsoft.com/office/drawing/2014/main" id="{3F12794B-6C45-DD42-DF05-A00D6497B64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172295" y="31247474"/>
            <a:ext cx="2564320" cy="2788920"/>
          </a:xfrm>
          <a:prstGeom prst="rect">
            <a:avLst/>
          </a:prstGeom>
        </p:spPr>
      </p:pic>
      <p:pic>
        <p:nvPicPr>
          <p:cNvPr id="1028" name="Picture 1027">
            <a:extLst>
              <a:ext uri="{FF2B5EF4-FFF2-40B4-BE49-F238E27FC236}">
                <a16:creationId xmlns:a16="http://schemas.microsoft.com/office/drawing/2014/main" id="{835766EA-8E3D-93CE-48F3-DB92960C046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351506" y="34126346"/>
            <a:ext cx="2516679" cy="2914385"/>
          </a:xfrm>
          <a:prstGeom prst="rect">
            <a:avLst/>
          </a:prstGeom>
        </p:spPr>
      </p:pic>
      <p:pic>
        <p:nvPicPr>
          <p:cNvPr id="5" name="Picture 4">
            <a:extLst>
              <a:ext uri="{FF2B5EF4-FFF2-40B4-BE49-F238E27FC236}">
                <a16:creationId xmlns:a16="http://schemas.microsoft.com/office/drawing/2014/main" id="{CCE92C01-C2D7-0CAE-E899-1ED981234D88}"/>
              </a:ext>
            </a:extLst>
          </p:cNvPr>
          <p:cNvPicPr>
            <a:picLocks noChangeAspect="1"/>
          </p:cNvPicPr>
          <p:nvPr/>
        </p:nvPicPr>
        <p:blipFill rotWithShape="1">
          <a:blip r:embed="rId5">
            <a:extLst>
              <a:ext uri="{28A0092B-C50C-407E-A947-70E740481C1C}">
                <a14:useLocalDpi xmlns:a14="http://schemas.microsoft.com/office/drawing/2010/main" val="0"/>
              </a:ext>
            </a:extLst>
          </a:blip>
          <a:srcRect t="48522"/>
          <a:stretch/>
        </p:blipFill>
        <p:spPr>
          <a:xfrm>
            <a:off x="20243514" y="17845285"/>
            <a:ext cx="3366399" cy="3074451"/>
          </a:xfrm>
          <a:prstGeom prst="rect">
            <a:avLst/>
          </a:prstGeom>
        </p:spPr>
      </p:pic>
      <p:sp>
        <p:nvSpPr>
          <p:cNvPr id="6" name="TextBox 5">
            <a:extLst>
              <a:ext uri="{FF2B5EF4-FFF2-40B4-BE49-F238E27FC236}">
                <a16:creationId xmlns:a16="http://schemas.microsoft.com/office/drawing/2014/main" id="{1C4965D6-6BDB-71CB-ABEE-E8C9548AA1FB}"/>
              </a:ext>
            </a:extLst>
          </p:cNvPr>
          <p:cNvSpPr txBox="1"/>
          <p:nvPr/>
        </p:nvSpPr>
        <p:spPr>
          <a:xfrm>
            <a:off x="15982971" y="21207348"/>
            <a:ext cx="15751296" cy="3570208"/>
          </a:xfrm>
          <a:prstGeom prst="rect">
            <a:avLst/>
          </a:prstGeom>
          <a:noFill/>
        </p:spPr>
        <p:txBody>
          <a:bodyPr wrap="square" rtlCol="0">
            <a:spAutoFit/>
          </a:bodyPr>
          <a:lstStyle/>
          <a:p>
            <a:pPr algn="just"/>
            <a:r>
              <a:rPr lang="en-US" sz="2800" b="1" dirty="0">
                <a:latin typeface="Times New Roman" panose="02020603050405020304" pitchFamily="18" charset="0"/>
                <a:cs typeface="Times New Roman" panose="02020603050405020304" pitchFamily="18" charset="0"/>
              </a:rPr>
              <a:t>The set of outputs indicates pixel values influence the object detection. Features that are collected are different by their properties and nature in contrast of the given image. Parts of the input image is extracted as feature vector and interesting outputs can be generated of different nature (object, animal etc.) which has similar feature same as the given input. This indicates similarity can be defined by many things which humans cannot simply tell or define but in actual case they are similar by their features (shown by this system). Outputs of this system are the clear example of similar things in nature which are totally different but similar to the object which not only humans can understand but also the system they make are able to make them understand</a:t>
            </a:r>
            <a:r>
              <a:rPr lang="en-US" sz="2800" dirty="0">
                <a:latin typeface="Times New Roman" panose="02020603050405020304" pitchFamily="18" charset="0"/>
                <a:cs typeface="Times New Roman" panose="02020603050405020304" pitchFamily="18" charset="0"/>
              </a:rPr>
              <a:t>.</a:t>
            </a:r>
            <a:endParaRPr lang="en-US" sz="30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6EE8FDBB-A1DB-6115-4F76-7306886A1330}"/>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661339" y="15035511"/>
            <a:ext cx="22864036" cy="13140794"/>
          </a:xfrm>
          <a:prstGeom prst="rect">
            <a:avLst/>
          </a:prstGeom>
        </p:spPr>
      </p:pic>
      <p:sp>
        <p:nvSpPr>
          <p:cNvPr id="25" name="TextBox 24">
            <a:extLst>
              <a:ext uri="{FF2B5EF4-FFF2-40B4-BE49-F238E27FC236}">
                <a16:creationId xmlns:a16="http://schemas.microsoft.com/office/drawing/2014/main" id="{2D27A8CF-37BD-F57B-30A7-FAE59AD5E238}"/>
              </a:ext>
            </a:extLst>
          </p:cNvPr>
          <p:cNvSpPr txBox="1"/>
          <p:nvPr/>
        </p:nvSpPr>
        <p:spPr>
          <a:xfrm>
            <a:off x="17769172" y="27477290"/>
            <a:ext cx="2810684"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Input image </a:t>
            </a:r>
          </a:p>
        </p:txBody>
      </p:sp>
      <p:sp>
        <p:nvSpPr>
          <p:cNvPr id="31" name="TextBox 30">
            <a:extLst>
              <a:ext uri="{FF2B5EF4-FFF2-40B4-BE49-F238E27FC236}">
                <a16:creationId xmlns:a16="http://schemas.microsoft.com/office/drawing/2014/main" id="{D9A835D9-E339-B3FF-3EAA-27593131C522}"/>
              </a:ext>
            </a:extLst>
          </p:cNvPr>
          <p:cNvSpPr txBox="1"/>
          <p:nvPr/>
        </p:nvSpPr>
        <p:spPr>
          <a:xfrm>
            <a:off x="24597303" y="25812875"/>
            <a:ext cx="25908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Output images</a:t>
            </a:r>
          </a:p>
        </p:txBody>
      </p:sp>
      <p:cxnSp>
        <p:nvCxnSpPr>
          <p:cNvPr id="33" name="Straight Arrow Connector 32">
            <a:extLst>
              <a:ext uri="{FF2B5EF4-FFF2-40B4-BE49-F238E27FC236}">
                <a16:creationId xmlns:a16="http://schemas.microsoft.com/office/drawing/2014/main" id="{1412127F-1F03-E222-10F5-00D67277C5B9}"/>
              </a:ext>
            </a:extLst>
          </p:cNvPr>
          <p:cNvCxnSpPr>
            <a:cxnSpLocks/>
          </p:cNvCxnSpPr>
          <p:nvPr/>
        </p:nvCxnSpPr>
        <p:spPr>
          <a:xfrm flipV="1">
            <a:off x="27178336" y="26105263"/>
            <a:ext cx="3987514" cy="1"/>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FD906007-2E60-51BC-5B58-4BDF9243BB13}"/>
              </a:ext>
            </a:extLst>
          </p:cNvPr>
          <p:cNvCxnSpPr>
            <a:cxnSpLocks/>
          </p:cNvCxnSpPr>
          <p:nvPr/>
        </p:nvCxnSpPr>
        <p:spPr>
          <a:xfrm flipH="1">
            <a:off x="21230904" y="26105262"/>
            <a:ext cx="3366399" cy="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44" name="Rectangle 43">
            <a:extLst>
              <a:ext uri="{FF2B5EF4-FFF2-40B4-BE49-F238E27FC236}">
                <a16:creationId xmlns:a16="http://schemas.microsoft.com/office/drawing/2014/main" id="{772828E2-A541-206E-6416-429D5501FC93}"/>
              </a:ext>
            </a:extLst>
          </p:cNvPr>
          <p:cNvSpPr/>
          <p:nvPr/>
        </p:nvSpPr>
        <p:spPr bwMode="auto">
          <a:xfrm>
            <a:off x="1147011" y="30416852"/>
            <a:ext cx="13560491" cy="12009501"/>
          </a:xfrm>
          <a:prstGeom prst="rect">
            <a:avLst/>
          </a:prstGeom>
          <a:noFill/>
          <a:ln w="57150">
            <a:solidFill>
              <a:schemeClr val="tx1"/>
            </a:solidFill>
          </a:ln>
        </p:spPr>
        <p:style>
          <a:lnRef idx="3">
            <a:schemeClr val="lt1"/>
          </a:lnRef>
          <a:fillRef idx="1">
            <a:schemeClr val="accent3"/>
          </a:fillRef>
          <a:effectRef idx="1">
            <a:schemeClr val="accent3"/>
          </a:effectRef>
          <a:fontRef idx="minor">
            <a:schemeClr val="lt1"/>
          </a:fontRef>
        </p:style>
        <p:txBody>
          <a:bodyPr vert="horz" wrap="square" lIns="60960" tIns="30480" rIns="60960" bIns="30480" numCol="1" rtlCol="0" anchor="t" anchorCtr="0" compatLnSpc="1">
            <a:prstTxWarp prst="textNoShape">
              <a:avLst/>
            </a:prstTxWarp>
          </a:bodyPr>
          <a:lstStyle/>
          <a:p>
            <a:endParaRPr lang="en-US" sz="3600" b="1" dirty="0">
              <a:ln w="9525">
                <a:solidFill>
                  <a:schemeClr val="bg1"/>
                </a:solidFill>
                <a:prstDash val="solid"/>
              </a:ln>
              <a:solidFill>
                <a:srgbClr val="0070C0"/>
              </a:solidFill>
              <a:effectLst>
                <a:outerShdw blurRad="12700" dist="38100" dir="2700000" algn="tl" rotWithShape="0">
                  <a:schemeClr val="accent5">
                    <a:lumMod val="60000"/>
                    <a:lumOff val="40000"/>
                  </a:schemeClr>
                </a:outerShdw>
              </a:effectLst>
              <a:latin typeface="Arial Black" panose="020B0A04020102020204" pitchFamily="34" charset="0"/>
              <a:cs typeface="Times New Roman" panose="02020603050405020304" pitchFamily="18" charset="0"/>
            </a:endParaRPr>
          </a:p>
        </p:txBody>
      </p:sp>
      <p:sp>
        <p:nvSpPr>
          <p:cNvPr id="46" name="TextBox 45">
            <a:extLst>
              <a:ext uri="{FF2B5EF4-FFF2-40B4-BE49-F238E27FC236}">
                <a16:creationId xmlns:a16="http://schemas.microsoft.com/office/drawing/2014/main" id="{9E4303B3-E7DB-CD28-5784-2CB938D0856F}"/>
              </a:ext>
            </a:extLst>
          </p:cNvPr>
          <p:cNvSpPr txBox="1"/>
          <p:nvPr/>
        </p:nvSpPr>
        <p:spPr>
          <a:xfrm>
            <a:off x="15982971" y="32522460"/>
            <a:ext cx="15751296" cy="2277547"/>
          </a:xfrm>
          <a:prstGeom prst="rect">
            <a:avLst/>
          </a:prstGeom>
          <a:noFill/>
        </p:spPr>
        <p:txBody>
          <a:bodyPr wrap="square" rtlCol="0">
            <a:spAutoFit/>
          </a:bodyPr>
          <a:lstStyle/>
          <a:p>
            <a:pPr algn="just"/>
            <a:r>
              <a:rPr lang="en-US" sz="2800" b="1" i="0" dirty="0">
                <a:solidFill>
                  <a:srgbClr val="050505"/>
                </a:solidFill>
                <a:effectLst/>
                <a:latin typeface="Times New Roman" panose="02020603050405020304" pitchFamily="18" charset="0"/>
                <a:cs typeface="Times New Roman" panose="02020603050405020304" pitchFamily="18" charset="0"/>
              </a:rPr>
              <a:t>Using feature vectors from images and resulting similar output shows how object detection can be varied with interesting similarities from different fields and gives an opportunity to explore and observe the similarities in a large scale which may seem not similar at all but in depth its actually very similar (using distance metrics to find similar features from the image data of our system) which with naked human eyes cannot be defined neither with any logic</a:t>
            </a:r>
            <a:r>
              <a:rPr lang="en-US" sz="3000" b="1" i="0" dirty="0">
                <a:solidFill>
                  <a:srgbClr val="050505"/>
                </a:solidFill>
                <a:effectLst/>
                <a:latin typeface="Times New Roman" panose="02020603050405020304" pitchFamily="18" charset="0"/>
                <a:cs typeface="Times New Roman" panose="02020603050405020304" pitchFamily="18" charset="0"/>
              </a:rPr>
              <a:t>.</a:t>
            </a:r>
            <a:endParaRPr lang="en-US" sz="3000" b="1"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CB36D44E-E02F-7EF3-E525-196EE7F68EF9}"/>
              </a:ext>
            </a:extLst>
          </p:cNvPr>
          <p:cNvPicPr>
            <a:picLocks noChangeAspect="1"/>
          </p:cNvPicPr>
          <p:nvPr/>
        </p:nvPicPr>
        <p:blipFill rotWithShape="1">
          <a:blip r:embed="rId15">
            <a:extLst>
              <a:ext uri="{28A0092B-C50C-407E-A947-70E740481C1C}">
                <a14:useLocalDpi xmlns:a14="http://schemas.microsoft.com/office/drawing/2010/main" val="0"/>
              </a:ext>
            </a:extLst>
          </a:blip>
          <a:srcRect b="46023"/>
          <a:stretch/>
        </p:blipFill>
        <p:spPr>
          <a:xfrm>
            <a:off x="17383706" y="6340334"/>
            <a:ext cx="3196150" cy="3558016"/>
          </a:xfrm>
          <a:prstGeom prst="rect">
            <a:avLst/>
          </a:prstGeom>
        </p:spPr>
      </p:pic>
      <p:pic>
        <p:nvPicPr>
          <p:cNvPr id="26" name="Picture 25">
            <a:extLst>
              <a:ext uri="{FF2B5EF4-FFF2-40B4-BE49-F238E27FC236}">
                <a16:creationId xmlns:a16="http://schemas.microsoft.com/office/drawing/2014/main" id="{B3B2BF6F-73AA-5C02-773D-824FF7A06FE8}"/>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0901677" y="6013794"/>
            <a:ext cx="2876464" cy="4403635"/>
          </a:xfrm>
          <a:prstGeom prst="rect">
            <a:avLst/>
          </a:prstGeom>
        </p:spPr>
      </p:pic>
      <p:pic>
        <p:nvPicPr>
          <p:cNvPr id="29" name="Picture 28">
            <a:extLst>
              <a:ext uri="{FF2B5EF4-FFF2-40B4-BE49-F238E27FC236}">
                <a16:creationId xmlns:a16="http://schemas.microsoft.com/office/drawing/2014/main" id="{52E701CB-BA36-0BD4-4A1E-133293B98DFD}"/>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401054" y="6026563"/>
            <a:ext cx="2876464" cy="4390865"/>
          </a:xfrm>
          <a:prstGeom prst="rect">
            <a:avLst/>
          </a:prstGeom>
        </p:spPr>
      </p:pic>
      <p:pic>
        <p:nvPicPr>
          <p:cNvPr id="48" name="Picture 47">
            <a:extLst>
              <a:ext uri="{FF2B5EF4-FFF2-40B4-BE49-F238E27FC236}">
                <a16:creationId xmlns:a16="http://schemas.microsoft.com/office/drawing/2014/main" id="{4E261EDE-8CA5-C7D6-2063-1144D8E2900D}"/>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4671300" y="29446310"/>
            <a:ext cx="2810684" cy="2744092"/>
          </a:xfrm>
          <a:prstGeom prst="rect">
            <a:avLst/>
          </a:prstGeom>
        </p:spPr>
      </p:pic>
      <p:pic>
        <p:nvPicPr>
          <p:cNvPr id="50" name="Picture 49">
            <a:extLst>
              <a:ext uri="{FF2B5EF4-FFF2-40B4-BE49-F238E27FC236}">
                <a16:creationId xmlns:a16="http://schemas.microsoft.com/office/drawing/2014/main" id="{8D516343-EFE2-E733-6BBA-2351BC009504}"/>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8083040" y="26733836"/>
            <a:ext cx="2538832" cy="2482920"/>
          </a:xfrm>
          <a:prstGeom prst="rect">
            <a:avLst/>
          </a:prstGeom>
        </p:spPr>
      </p:pic>
      <p:pic>
        <p:nvPicPr>
          <p:cNvPr id="55" name="Picture 54">
            <a:extLst>
              <a:ext uri="{FF2B5EF4-FFF2-40B4-BE49-F238E27FC236}">
                <a16:creationId xmlns:a16="http://schemas.microsoft.com/office/drawing/2014/main" id="{89C26C90-87C2-9E19-C613-06CBEC82D018}"/>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7989853" y="29333920"/>
            <a:ext cx="2657158" cy="2818366"/>
          </a:xfrm>
          <a:prstGeom prst="rect">
            <a:avLst/>
          </a:prstGeom>
        </p:spPr>
      </p:pic>
      <p:pic>
        <p:nvPicPr>
          <p:cNvPr id="59" name="Picture 58">
            <a:extLst>
              <a:ext uri="{FF2B5EF4-FFF2-40B4-BE49-F238E27FC236}">
                <a16:creationId xmlns:a16="http://schemas.microsoft.com/office/drawing/2014/main" id="{48239FFC-17A9-1B1D-8404-8B65F648171C}"/>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1334133" y="26733837"/>
            <a:ext cx="2810684" cy="5456566"/>
          </a:xfrm>
          <a:prstGeom prst="rect">
            <a:avLst/>
          </a:prstGeom>
        </p:spPr>
      </p:pic>
      <p:pic>
        <p:nvPicPr>
          <p:cNvPr id="61" name="Picture 60">
            <a:extLst>
              <a:ext uri="{FF2B5EF4-FFF2-40B4-BE49-F238E27FC236}">
                <a16:creationId xmlns:a16="http://schemas.microsoft.com/office/drawing/2014/main" id="{705A9442-8C1E-5C7F-D5FB-4AE45AB3D6B9}"/>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4635813" y="26733836"/>
            <a:ext cx="2956230" cy="2807773"/>
          </a:xfrm>
          <a:prstGeom prst="rect">
            <a:avLst/>
          </a:prstGeom>
        </p:spPr>
      </p:pic>
      <p:pic>
        <p:nvPicPr>
          <p:cNvPr id="65" name="Picture 64">
            <a:extLst>
              <a:ext uri="{FF2B5EF4-FFF2-40B4-BE49-F238E27FC236}">
                <a16:creationId xmlns:a16="http://schemas.microsoft.com/office/drawing/2014/main" id="{B72639FF-1FC8-EA24-CC2E-AB736CB55020}"/>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7130129" y="28144600"/>
            <a:ext cx="3447349" cy="3067641"/>
          </a:xfrm>
          <a:prstGeom prst="rect">
            <a:avLst/>
          </a:prstGeom>
        </p:spPr>
      </p:pic>
    </p:spTree>
    <p:extLst>
      <p:ext uri="{BB962C8B-B14F-4D97-AF65-F5344CB8AC3E}">
        <p14:creationId xmlns:p14="http://schemas.microsoft.com/office/powerpoint/2010/main" val="1946292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3627</TotalTime>
  <Words>528</Words>
  <Application>Microsoft Office PowerPoint</Application>
  <PresentationFormat>Custom</PresentationFormat>
  <Paragraphs>26</Paragraphs>
  <Slides>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Arial</vt:lpstr>
      <vt:lpstr>Arial Black</vt:lpstr>
      <vt:lpstr>Articulate</vt:lpstr>
      <vt:lpstr>Articulate Extrabold</vt:lpstr>
      <vt:lpstr>Calibri</vt:lpstr>
      <vt:lpstr>Calibri Light</vt:lpstr>
      <vt:lpstr>Impact</vt:lpstr>
      <vt:lpstr>Times</vt:lpstr>
      <vt:lpstr>Times New Roman</vt:lpstr>
      <vt:lpstr>Office Theme</vt:lpstr>
      <vt:lpstr>PowerPoint Presentation</vt:lpstr>
    </vt:vector>
  </TitlesOfParts>
  <Company>Purdue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Allen</dc:creator>
  <cp:lastModifiedBy>ankur chowdhury</cp:lastModifiedBy>
  <cp:revision>199</cp:revision>
  <dcterms:created xsi:type="dcterms:W3CDTF">2002-12-05T18:54:02Z</dcterms:created>
  <dcterms:modified xsi:type="dcterms:W3CDTF">2023-07-02T20:17:13Z</dcterms:modified>
</cp:coreProperties>
</file>