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C2E4-CCCB-4CC9-8AFB-A3E62C5ABE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2B70-1545-4070-9350-BB64734B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7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C2E4-CCCB-4CC9-8AFB-A3E62C5ABE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2B70-1545-4070-9350-BB64734B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78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C2E4-CCCB-4CC9-8AFB-A3E62C5ABE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2B70-1545-4070-9350-BB64734B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C2E4-CCCB-4CC9-8AFB-A3E62C5ABE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2B70-1545-4070-9350-BB64734B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76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C2E4-CCCB-4CC9-8AFB-A3E62C5ABE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2B70-1545-4070-9350-BB64734B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1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C2E4-CCCB-4CC9-8AFB-A3E62C5ABE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2B70-1545-4070-9350-BB64734B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64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C2E4-CCCB-4CC9-8AFB-A3E62C5ABE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2B70-1545-4070-9350-BB64734B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2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C2E4-CCCB-4CC9-8AFB-A3E62C5ABE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2B70-1545-4070-9350-BB64734B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67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C2E4-CCCB-4CC9-8AFB-A3E62C5ABE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2B70-1545-4070-9350-BB64734B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11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C2E4-CCCB-4CC9-8AFB-A3E62C5ABE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2B70-1545-4070-9350-BB64734B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26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C2E4-CCCB-4CC9-8AFB-A3E62C5ABE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2B70-1545-4070-9350-BB64734B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13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C2E4-CCCB-4CC9-8AFB-A3E62C5ABE51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D2B70-1545-4070-9350-BB64734B8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80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7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3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4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2023-05-14T16:23:44Z</dcterms:created>
  <dcterms:modified xsi:type="dcterms:W3CDTF">2023-05-14T16:24:06Z</dcterms:modified>
</cp:coreProperties>
</file>