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1F5045-C4BC-47A0-A3BE-6369E07E39BB}" type="doc">
      <dgm:prSet loTypeId="urn:microsoft.com/office/officeart/2011/layout/TabList" loCatId="list" qsTypeId="urn:microsoft.com/office/officeart/2005/8/quickstyle/3d1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7BC11A80-9FF0-42F2-BCD8-D14C96F00560}">
      <dgm:prSet phldrT="[Text]"/>
      <dgm:spPr/>
      <dgm:t>
        <a:bodyPr/>
        <a:lstStyle/>
        <a:p>
          <a:r>
            <a:rPr lang="en-US" dirty="0" smtClean="0"/>
            <a:t>1.</a:t>
          </a:r>
          <a:endParaRPr lang="en-US" dirty="0"/>
        </a:p>
      </dgm:t>
    </dgm:pt>
    <dgm:pt modelId="{9709C141-798D-4977-9F8A-953DFA8FAF09}" type="parTrans" cxnId="{E6B481A8-C302-449A-9BE6-B4025DDD50BA}">
      <dgm:prSet/>
      <dgm:spPr/>
      <dgm:t>
        <a:bodyPr/>
        <a:lstStyle/>
        <a:p>
          <a:endParaRPr lang="en-US"/>
        </a:p>
      </dgm:t>
    </dgm:pt>
    <dgm:pt modelId="{65F434D0-86D0-494B-B69A-F682F6525D56}" type="sibTrans" cxnId="{E6B481A8-C302-449A-9BE6-B4025DDD50BA}">
      <dgm:prSet/>
      <dgm:spPr/>
      <dgm:t>
        <a:bodyPr/>
        <a:lstStyle/>
        <a:p>
          <a:endParaRPr lang="en-US"/>
        </a:p>
      </dgm:t>
    </dgm:pt>
    <dgm:pt modelId="{FD92F0CB-A6C8-4586-957E-36C50325EA43}">
      <dgm:prSet phldrT="[Text]"/>
      <dgm:spPr/>
      <dgm:t>
        <a:bodyPr/>
        <a:lstStyle/>
        <a:p>
          <a:r>
            <a:rPr lang="en-US" dirty="0" smtClean="0">
              <a:solidFill>
                <a:srgbClr val="92D050"/>
              </a:solidFill>
              <a:latin typeface="BankGothic Md BT" pitchFamily="34" charset="0"/>
            </a:rPr>
            <a:t>Vulnerability:</a:t>
          </a:r>
          <a:endParaRPr lang="en-US" dirty="0">
            <a:solidFill>
              <a:srgbClr val="92D050"/>
            </a:solidFill>
            <a:latin typeface="BankGothic Md BT" pitchFamily="34" charset="0"/>
          </a:endParaRPr>
        </a:p>
      </dgm:t>
    </dgm:pt>
    <dgm:pt modelId="{0D0D7FC4-74EB-4473-9C88-35506C4BA86E}" type="parTrans" cxnId="{BDD06C5E-B346-41CC-B52B-87411D278E3D}">
      <dgm:prSet/>
      <dgm:spPr/>
      <dgm:t>
        <a:bodyPr/>
        <a:lstStyle/>
        <a:p>
          <a:endParaRPr lang="en-US"/>
        </a:p>
      </dgm:t>
    </dgm:pt>
    <dgm:pt modelId="{38AFD7C5-28A7-4BC3-99D9-5A763C3A4655}" type="sibTrans" cxnId="{BDD06C5E-B346-41CC-B52B-87411D278E3D}">
      <dgm:prSet/>
      <dgm:spPr/>
      <dgm:t>
        <a:bodyPr/>
        <a:lstStyle/>
        <a:p>
          <a:endParaRPr lang="en-US"/>
        </a:p>
      </dgm:t>
    </dgm:pt>
    <dgm:pt modelId="{E0EEB61A-34AB-43D6-B7D9-CE1B08706C9B}">
      <dgm:prSet phldrT="[Text]"/>
      <dgm:spPr/>
      <dgm:t>
        <a:bodyPr/>
        <a:lstStyle/>
        <a:p>
          <a:pPr algn="just"/>
          <a:r>
            <a:rPr lang="en-US" dirty="0" smtClean="0">
              <a:solidFill>
                <a:schemeClr val="bg1"/>
              </a:solidFill>
            </a:rPr>
            <a:t>A flaw in the design of a system that can be exploited.</a:t>
          </a:r>
          <a:endParaRPr lang="en-US" dirty="0">
            <a:solidFill>
              <a:schemeClr val="bg1"/>
            </a:solidFill>
          </a:endParaRPr>
        </a:p>
      </dgm:t>
    </dgm:pt>
    <dgm:pt modelId="{2025E559-06C6-4281-8ED0-6830ACF2C96C}" type="parTrans" cxnId="{99A59811-349F-4473-8BFC-200A8F547C7D}">
      <dgm:prSet/>
      <dgm:spPr/>
      <dgm:t>
        <a:bodyPr/>
        <a:lstStyle/>
        <a:p>
          <a:endParaRPr lang="en-US"/>
        </a:p>
      </dgm:t>
    </dgm:pt>
    <dgm:pt modelId="{FBA2264F-AF56-4AF4-A6BF-B1BB669C224B}" type="sibTrans" cxnId="{99A59811-349F-4473-8BFC-200A8F547C7D}">
      <dgm:prSet/>
      <dgm:spPr/>
      <dgm:t>
        <a:bodyPr/>
        <a:lstStyle/>
        <a:p>
          <a:endParaRPr lang="en-US"/>
        </a:p>
      </dgm:t>
    </dgm:pt>
    <dgm:pt modelId="{ACC7AEAF-85D8-4F41-B7C8-6DA19BC10344}">
      <dgm:prSet phldrT="[Text]"/>
      <dgm:spPr/>
      <dgm:t>
        <a:bodyPr/>
        <a:lstStyle/>
        <a:p>
          <a:r>
            <a:rPr lang="en-US" dirty="0" smtClean="0"/>
            <a:t>2.</a:t>
          </a:r>
          <a:endParaRPr lang="en-US" dirty="0"/>
        </a:p>
      </dgm:t>
    </dgm:pt>
    <dgm:pt modelId="{604004F6-BE4A-4D0C-B0B8-DEB029E2C5E3}" type="parTrans" cxnId="{5387C4A6-0E6A-4A60-8FDA-E244C083DF12}">
      <dgm:prSet/>
      <dgm:spPr/>
      <dgm:t>
        <a:bodyPr/>
        <a:lstStyle/>
        <a:p>
          <a:endParaRPr lang="en-US"/>
        </a:p>
      </dgm:t>
    </dgm:pt>
    <dgm:pt modelId="{71E883C3-EAF8-4C4B-971C-EB93B8DD62B0}" type="sibTrans" cxnId="{5387C4A6-0E6A-4A60-8FDA-E244C083DF12}">
      <dgm:prSet/>
      <dgm:spPr/>
      <dgm:t>
        <a:bodyPr/>
        <a:lstStyle/>
        <a:p>
          <a:endParaRPr lang="en-US"/>
        </a:p>
      </dgm:t>
    </dgm:pt>
    <dgm:pt modelId="{2C80CCD1-64E7-4952-BBFE-4473ECF7A1C5}">
      <dgm:prSet phldrT="[Text]"/>
      <dgm:spPr/>
      <dgm:t>
        <a:bodyPr/>
        <a:lstStyle/>
        <a:p>
          <a:r>
            <a:rPr lang="en-US" dirty="0" smtClean="0">
              <a:solidFill>
                <a:srgbClr val="92D050"/>
              </a:solidFill>
              <a:latin typeface="BankGothic Md BT" pitchFamily="34" charset="0"/>
            </a:rPr>
            <a:t>Exploit:</a:t>
          </a:r>
          <a:endParaRPr lang="en-US" dirty="0">
            <a:solidFill>
              <a:srgbClr val="92D050"/>
            </a:solidFill>
            <a:latin typeface="BankGothic Md BT" pitchFamily="34" charset="0"/>
          </a:endParaRPr>
        </a:p>
      </dgm:t>
    </dgm:pt>
    <dgm:pt modelId="{418A2CB7-1A4D-4F8C-ABC6-DBCB5D95AF18}" type="parTrans" cxnId="{63EE05CB-0100-4278-B7C4-BE99E611CCBC}">
      <dgm:prSet/>
      <dgm:spPr/>
      <dgm:t>
        <a:bodyPr/>
        <a:lstStyle/>
        <a:p>
          <a:endParaRPr lang="en-US"/>
        </a:p>
      </dgm:t>
    </dgm:pt>
    <dgm:pt modelId="{5FA769EF-F558-40A3-A3F2-6B25FE79380A}" type="sibTrans" cxnId="{63EE05CB-0100-4278-B7C4-BE99E611CCBC}">
      <dgm:prSet/>
      <dgm:spPr/>
      <dgm:t>
        <a:bodyPr/>
        <a:lstStyle/>
        <a:p>
          <a:endParaRPr lang="en-US"/>
        </a:p>
      </dgm:t>
    </dgm:pt>
    <dgm:pt modelId="{F2A0E616-D3BB-4AF1-AE4A-1C0762816BDF}">
      <dgm:prSet phldrT="[Text]"/>
      <dgm:spPr/>
      <dgm:t>
        <a:bodyPr/>
        <a:lstStyle/>
        <a:p>
          <a:pPr algn="just"/>
          <a:r>
            <a:rPr lang="en-US" dirty="0" smtClean="0">
              <a:solidFill>
                <a:schemeClr val="bg1"/>
              </a:solidFill>
            </a:rPr>
            <a:t>A breach of IT system security through vulnerabilities.</a:t>
          </a:r>
          <a:endParaRPr lang="en-US" dirty="0">
            <a:solidFill>
              <a:schemeClr val="bg1"/>
            </a:solidFill>
          </a:endParaRPr>
        </a:p>
      </dgm:t>
    </dgm:pt>
    <dgm:pt modelId="{704F70D8-52AD-4451-AD34-FD58158449E3}" type="parTrans" cxnId="{8EB3E260-9098-4569-A83A-30C20E78E456}">
      <dgm:prSet/>
      <dgm:spPr/>
      <dgm:t>
        <a:bodyPr/>
        <a:lstStyle/>
        <a:p>
          <a:endParaRPr lang="en-US"/>
        </a:p>
      </dgm:t>
    </dgm:pt>
    <dgm:pt modelId="{D73B8602-54A5-4E4B-9C70-67D570A5A555}" type="sibTrans" cxnId="{8EB3E260-9098-4569-A83A-30C20E78E456}">
      <dgm:prSet/>
      <dgm:spPr/>
      <dgm:t>
        <a:bodyPr/>
        <a:lstStyle/>
        <a:p>
          <a:endParaRPr lang="en-US"/>
        </a:p>
      </dgm:t>
    </dgm:pt>
    <dgm:pt modelId="{469F9B42-4F86-4E5C-9707-D6F8D949AEED}">
      <dgm:prSet phldrT="[Text]"/>
      <dgm:spPr/>
      <dgm:t>
        <a:bodyPr/>
        <a:lstStyle/>
        <a:p>
          <a:r>
            <a:rPr lang="en-US" dirty="0" smtClean="0"/>
            <a:t>3.</a:t>
          </a:r>
          <a:endParaRPr lang="en-US" dirty="0"/>
        </a:p>
      </dgm:t>
    </dgm:pt>
    <dgm:pt modelId="{15178259-4805-4781-A0ED-32A7A0426B9E}" type="parTrans" cxnId="{DCDEA17A-8AA9-40D5-B31F-3C7ABC37D60A}">
      <dgm:prSet/>
      <dgm:spPr/>
      <dgm:t>
        <a:bodyPr/>
        <a:lstStyle/>
        <a:p>
          <a:endParaRPr lang="en-US"/>
        </a:p>
      </dgm:t>
    </dgm:pt>
    <dgm:pt modelId="{5722E47D-0E22-4E1A-8CBD-1DE6C3287CE1}" type="sibTrans" cxnId="{DCDEA17A-8AA9-40D5-B31F-3C7ABC37D60A}">
      <dgm:prSet/>
      <dgm:spPr/>
      <dgm:t>
        <a:bodyPr/>
        <a:lstStyle/>
        <a:p>
          <a:endParaRPr lang="en-US"/>
        </a:p>
      </dgm:t>
    </dgm:pt>
    <dgm:pt modelId="{CDED4E69-408D-480E-B9CA-C7BF9A482D65}">
      <dgm:prSet phldrT="[Text]"/>
      <dgm:spPr/>
      <dgm:t>
        <a:bodyPr/>
        <a:lstStyle/>
        <a:p>
          <a:r>
            <a:rPr lang="en-US" dirty="0" smtClean="0">
              <a:solidFill>
                <a:srgbClr val="92D050"/>
              </a:solidFill>
              <a:latin typeface="BankGothic Md BT" pitchFamily="34" charset="0"/>
            </a:rPr>
            <a:t>Remote Exploit:</a:t>
          </a:r>
          <a:endParaRPr lang="en-US" dirty="0">
            <a:solidFill>
              <a:srgbClr val="92D050"/>
            </a:solidFill>
            <a:latin typeface="BankGothic Md BT" pitchFamily="34" charset="0"/>
          </a:endParaRPr>
        </a:p>
      </dgm:t>
    </dgm:pt>
    <dgm:pt modelId="{3314A436-8A9D-4B0D-B131-AA7857010A6E}" type="parTrans" cxnId="{67DFAD94-516D-43A4-BFB4-C2D2C0388F1B}">
      <dgm:prSet/>
      <dgm:spPr/>
      <dgm:t>
        <a:bodyPr/>
        <a:lstStyle/>
        <a:p>
          <a:endParaRPr lang="en-US"/>
        </a:p>
      </dgm:t>
    </dgm:pt>
    <dgm:pt modelId="{D8A49B7F-2B17-4C9B-A39D-B0392F68C5E1}" type="sibTrans" cxnId="{67DFAD94-516D-43A4-BFB4-C2D2C0388F1B}">
      <dgm:prSet/>
      <dgm:spPr/>
      <dgm:t>
        <a:bodyPr/>
        <a:lstStyle/>
        <a:p>
          <a:endParaRPr lang="en-US"/>
        </a:p>
      </dgm:t>
    </dgm:pt>
    <dgm:pt modelId="{69F0B8DC-B990-4496-87C9-7E293ADBB3A8}">
      <dgm:prSet phldrT="[Text]"/>
      <dgm:spPr/>
      <dgm:t>
        <a:bodyPr/>
        <a:lstStyle/>
        <a:p>
          <a:pPr algn="just"/>
          <a:r>
            <a:rPr lang="en-US" b="0" i="0" dirty="0" smtClean="0">
              <a:solidFill>
                <a:schemeClr val="bg1"/>
              </a:solidFill>
            </a:rPr>
            <a:t>A remote exploit works over a network and exploits the security vulnerability without any prior access to the vulnerable system.</a:t>
          </a:r>
          <a:endParaRPr lang="en-US" dirty="0">
            <a:solidFill>
              <a:schemeClr val="bg1"/>
            </a:solidFill>
          </a:endParaRPr>
        </a:p>
      </dgm:t>
    </dgm:pt>
    <dgm:pt modelId="{521A37E0-99BA-4521-96D5-D169DC6D34A8}" type="parTrans" cxnId="{32E8D3AA-13A7-46CE-9386-AB5839624D85}">
      <dgm:prSet/>
      <dgm:spPr/>
      <dgm:t>
        <a:bodyPr/>
        <a:lstStyle/>
        <a:p>
          <a:endParaRPr lang="en-US"/>
        </a:p>
      </dgm:t>
    </dgm:pt>
    <dgm:pt modelId="{68ACD517-B02E-4A9B-91D2-46087582DBC5}" type="sibTrans" cxnId="{32E8D3AA-13A7-46CE-9386-AB5839624D85}">
      <dgm:prSet/>
      <dgm:spPr/>
      <dgm:t>
        <a:bodyPr/>
        <a:lstStyle/>
        <a:p>
          <a:endParaRPr lang="en-US"/>
        </a:p>
      </dgm:t>
    </dgm:pt>
    <dgm:pt modelId="{D29C6AB9-DB38-4076-AD20-A5E9E5C258AB}">
      <dgm:prSet phldrT="[Text]"/>
      <dgm:spPr/>
      <dgm:t>
        <a:bodyPr/>
        <a:lstStyle/>
        <a:p>
          <a:pPr algn="just"/>
          <a:r>
            <a:rPr lang="en-US" dirty="0" smtClean="0">
              <a:solidFill>
                <a:schemeClr val="bg1"/>
              </a:solidFill>
            </a:rPr>
            <a:t>Existence of a weakness or implementation error that can lead to an unexpected event compromising the security of the system.</a:t>
          </a:r>
          <a:endParaRPr lang="en-US" dirty="0">
            <a:solidFill>
              <a:schemeClr val="bg1"/>
            </a:solidFill>
          </a:endParaRPr>
        </a:p>
      </dgm:t>
    </dgm:pt>
    <dgm:pt modelId="{39EB4649-B7BE-4E77-AB9F-5CA6B2091EE3}" type="parTrans" cxnId="{8EE0E9E3-BB94-4525-B4AC-3157C11A1241}">
      <dgm:prSet/>
      <dgm:spPr/>
      <dgm:t>
        <a:bodyPr/>
        <a:lstStyle/>
        <a:p>
          <a:endParaRPr lang="en-US"/>
        </a:p>
      </dgm:t>
    </dgm:pt>
    <dgm:pt modelId="{F696B795-3359-4F34-99F9-C42B032EE496}" type="sibTrans" cxnId="{8EE0E9E3-BB94-4525-B4AC-3157C11A1241}">
      <dgm:prSet/>
      <dgm:spPr/>
      <dgm:t>
        <a:bodyPr/>
        <a:lstStyle/>
        <a:p>
          <a:endParaRPr lang="en-US"/>
        </a:p>
      </dgm:t>
    </dgm:pt>
    <dgm:pt modelId="{756DFAC8-E766-4671-AFC1-E06F4F17D5C4}">
      <dgm:prSet phldrT="[Text]"/>
      <dgm:spPr/>
      <dgm:t>
        <a:bodyPr/>
        <a:lstStyle/>
        <a:p>
          <a:pPr algn="just"/>
          <a:r>
            <a:rPr lang="en-US" dirty="0" smtClean="0">
              <a:solidFill>
                <a:schemeClr val="bg1"/>
              </a:solidFill>
            </a:rPr>
            <a:t>A method of taking advantage of a vulnerability, could be a script, a tool or any other method.</a:t>
          </a:r>
          <a:endParaRPr lang="en-US" dirty="0">
            <a:solidFill>
              <a:schemeClr val="bg1"/>
            </a:solidFill>
          </a:endParaRPr>
        </a:p>
      </dgm:t>
    </dgm:pt>
    <dgm:pt modelId="{A8B7F27B-CD4E-4824-93FA-FB21A19EC2E8}" type="parTrans" cxnId="{74052541-EE7D-48D6-81BE-A7A198FEEB9F}">
      <dgm:prSet/>
      <dgm:spPr/>
      <dgm:t>
        <a:bodyPr/>
        <a:lstStyle/>
        <a:p>
          <a:endParaRPr lang="en-US"/>
        </a:p>
      </dgm:t>
    </dgm:pt>
    <dgm:pt modelId="{2AC43B44-919C-4D17-BA31-39136C67C9A8}" type="sibTrans" cxnId="{74052541-EE7D-48D6-81BE-A7A198FEEB9F}">
      <dgm:prSet/>
      <dgm:spPr/>
      <dgm:t>
        <a:bodyPr/>
        <a:lstStyle/>
        <a:p>
          <a:endParaRPr lang="en-US"/>
        </a:p>
      </dgm:t>
    </dgm:pt>
    <dgm:pt modelId="{58F2BEC8-935D-417F-9F1E-047B399F2E23}" type="pres">
      <dgm:prSet presAssocID="{211F5045-C4BC-47A0-A3BE-6369E07E39BB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D74E7974-EB14-43BC-9AB5-0E1DB1AA11CF}" type="pres">
      <dgm:prSet presAssocID="{7BC11A80-9FF0-42F2-BCD8-D14C96F00560}" presName="composite" presStyleCnt="0"/>
      <dgm:spPr/>
    </dgm:pt>
    <dgm:pt modelId="{3D342483-B50C-4DC0-9EF8-D909BAF9FD17}" type="pres">
      <dgm:prSet presAssocID="{7BC11A80-9FF0-42F2-BCD8-D14C96F00560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60E01B-CA42-49A7-9F70-533FD24B59E7}" type="pres">
      <dgm:prSet presAssocID="{7BC11A80-9FF0-42F2-BCD8-D14C96F00560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4C97B5E-DA6B-4A31-94F8-3F08C01B90A1}" type="pres">
      <dgm:prSet presAssocID="{7BC11A80-9FF0-42F2-BCD8-D14C96F00560}" presName="Accent" presStyleLbl="parChTrans1D1" presStyleIdx="0" presStyleCnt="3"/>
      <dgm:spPr/>
    </dgm:pt>
    <dgm:pt modelId="{E01C97F0-A1B4-48A1-97C3-F5F79CD05AEE}" type="pres">
      <dgm:prSet presAssocID="{7BC11A80-9FF0-42F2-BCD8-D14C96F00560}" presName="Child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EFBB08-78CE-4269-AAA6-CD2C63936F63}" type="pres">
      <dgm:prSet presAssocID="{65F434D0-86D0-494B-B69A-F682F6525D56}" presName="sibTrans" presStyleCnt="0"/>
      <dgm:spPr/>
    </dgm:pt>
    <dgm:pt modelId="{2DF9C9C7-E930-4266-A7DF-80AFD7A8628A}" type="pres">
      <dgm:prSet presAssocID="{ACC7AEAF-85D8-4F41-B7C8-6DA19BC10344}" presName="composite" presStyleCnt="0"/>
      <dgm:spPr/>
    </dgm:pt>
    <dgm:pt modelId="{0242C817-261B-4DC5-8672-ED367384155B}" type="pres">
      <dgm:prSet presAssocID="{ACC7AEAF-85D8-4F41-B7C8-6DA19BC10344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B351974-EED9-4791-BDBD-B89AB6C04F35}" type="pres">
      <dgm:prSet presAssocID="{ACC7AEAF-85D8-4F41-B7C8-6DA19BC10344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8D9190-44FD-42D6-B65E-3105DBBC4EE4}" type="pres">
      <dgm:prSet presAssocID="{ACC7AEAF-85D8-4F41-B7C8-6DA19BC10344}" presName="Accent" presStyleLbl="parChTrans1D1" presStyleIdx="1" presStyleCnt="3"/>
      <dgm:spPr/>
    </dgm:pt>
    <dgm:pt modelId="{832BC3DA-18FB-4778-9E70-A55464E80D86}" type="pres">
      <dgm:prSet presAssocID="{ACC7AEAF-85D8-4F41-B7C8-6DA19BC10344}" presName="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4DB694-2D9F-4C41-87FA-F67CB22A92F3}" type="pres">
      <dgm:prSet presAssocID="{71E883C3-EAF8-4C4B-971C-EB93B8DD62B0}" presName="sibTrans" presStyleCnt="0"/>
      <dgm:spPr/>
    </dgm:pt>
    <dgm:pt modelId="{2119B54A-6621-41C4-931C-3456636375B4}" type="pres">
      <dgm:prSet presAssocID="{469F9B42-4F86-4E5C-9707-D6F8D949AEED}" presName="composite" presStyleCnt="0"/>
      <dgm:spPr/>
    </dgm:pt>
    <dgm:pt modelId="{E1337502-FA8F-4436-8E3D-9251E76FBE93}" type="pres">
      <dgm:prSet presAssocID="{469F9B42-4F86-4E5C-9707-D6F8D949AEED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E5821A-98B6-439B-923E-2BCB9E3F91C2}" type="pres">
      <dgm:prSet presAssocID="{469F9B42-4F86-4E5C-9707-D6F8D949AEED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B15594-2668-43E4-9B51-FD3C0C47EDD5}" type="pres">
      <dgm:prSet presAssocID="{469F9B42-4F86-4E5C-9707-D6F8D949AEED}" presName="Accent" presStyleLbl="parChTrans1D1" presStyleIdx="2" presStyleCnt="3"/>
      <dgm:spPr/>
    </dgm:pt>
    <dgm:pt modelId="{D427F84D-0617-448F-BF34-A5339E8DA06A}" type="pres">
      <dgm:prSet presAssocID="{469F9B42-4F86-4E5C-9707-D6F8D949AEED}" presName="Child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A89B0E-F11B-4073-AED0-5D0E6108906A}" type="presOf" srcId="{69F0B8DC-B990-4496-87C9-7E293ADBB3A8}" destId="{D427F84D-0617-448F-BF34-A5339E8DA06A}" srcOrd="0" destOrd="0" presId="urn:microsoft.com/office/officeart/2011/layout/TabList"/>
    <dgm:cxn modelId="{74052541-EE7D-48D6-81BE-A7A198FEEB9F}" srcId="{ACC7AEAF-85D8-4F41-B7C8-6DA19BC10344}" destId="{756DFAC8-E766-4671-AFC1-E06F4F17D5C4}" srcOrd="2" destOrd="0" parTransId="{A8B7F27B-CD4E-4824-93FA-FB21A19EC2E8}" sibTransId="{2AC43B44-919C-4D17-BA31-39136C67C9A8}"/>
    <dgm:cxn modelId="{E2B0B6AE-9C00-46BE-83D9-D0A52BA18093}" type="presOf" srcId="{756DFAC8-E766-4671-AFC1-E06F4F17D5C4}" destId="{832BC3DA-18FB-4778-9E70-A55464E80D86}" srcOrd="0" destOrd="1" presId="urn:microsoft.com/office/officeart/2011/layout/TabList"/>
    <dgm:cxn modelId="{BD367D59-9736-45B8-A7FC-80E4A18FD84A}" type="presOf" srcId="{211F5045-C4BC-47A0-A3BE-6369E07E39BB}" destId="{58F2BEC8-935D-417F-9F1E-047B399F2E23}" srcOrd="0" destOrd="0" presId="urn:microsoft.com/office/officeart/2011/layout/TabList"/>
    <dgm:cxn modelId="{8EE0E9E3-BB94-4525-B4AC-3157C11A1241}" srcId="{7BC11A80-9FF0-42F2-BCD8-D14C96F00560}" destId="{D29C6AB9-DB38-4076-AD20-A5E9E5C258AB}" srcOrd="2" destOrd="0" parTransId="{39EB4649-B7BE-4E77-AB9F-5CA6B2091EE3}" sibTransId="{F696B795-3359-4F34-99F9-C42B032EE496}"/>
    <dgm:cxn modelId="{63EE05CB-0100-4278-B7C4-BE99E611CCBC}" srcId="{ACC7AEAF-85D8-4F41-B7C8-6DA19BC10344}" destId="{2C80CCD1-64E7-4952-BBFE-4473ECF7A1C5}" srcOrd="0" destOrd="0" parTransId="{418A2CB7-1A4D-4F8C-ABC6-DBCB5D95AF18}" sibTransId="{5FA769EF-F558-40A3-A3F2-6B25FE79380A}"/>
    <dgm:cxn modelId="{E6B481A8-C302-449A-9BE6-B4025DDD50BA}" srcId="{211F5045-C4BC-47A0-A3BE-6369E07E39BB}" destId="{7BC11A80-9FF0-42F2-BCD8-D14C96F00560}" srcOrd="0" destOrd="0" parTransId="{9709C141-798D-4977-9F8A-953DFA8FAF09}" sibTransId="{65F434D0-86D0-494B-B69A-F682F6525D56}"/>
    <dgm:cxn modelId="{2C7E79B4-7E90-4756-BF18-7494A63B30BF}" type="presOf" srcId="{D29C6AB9-DB38-4076-AD20-A5E9E5C258AB}" destId="{E01C97F0-A1B4-48A1-97C3-F5F79CD05AEE}" srcOrd="0" destOrd="1" presId="urn:microsoft.com/office/officeart/2011/layout/TabList"/>
    <dgm:cxn modelId="{8EB3E260-9098-4569-A83A-30C20E78E456}" srcId="{ACC7AEAF-85D8-4F41-B7C8-6DA19BC10344}" destId="{F2A0E616-D3BB-4AF1-AE4A-1C0762816BDF}" srcOrd="1" destOrd="0" parTransId="{704F70D8-52AD-4451-AD34-FD58158449E3}" sibTransId="{D73B8602-54A5-4E4B-9C70-67D570A5A555}"/>
    <dgm:cxn modelId="{1E1373B3-2347-4A2C-9CD8-14554FB4ED6F}" type="presOf" srcId="{7BC11A80-9FF0-42F2-BCD8-D14C96F00560}" destId="{0560E01B-CA42-49A7-9F70-533FD24B59E7}" srcOrd="0" destOrd="0" presId="urn:microsoft.com/office/officeart/2011/layout/TabList"/>
    <dgm:cxn modelId="{2C69F208-2A4A-4597-A201-26D6118366A3}" type="presOf" srcId="{FD92F0CB-A6C8-4586-957E-36C50325EA43}" destId="{3D342483-B50C-4DC0-9EF8-D909BAF9FD17}" srcOrd="0" destOrd="0" presId="urn:microsoft.com/office/officeart/2011/layout/TabList"/>
    <dgm:cxn modelId="{5387C4A6-0E6A-4A60-8FDA-E244C083DF12}" srcId="{211F5045-C4BC-47A0-A3BE-6369E07E39BB}" destId="{ACC7AEAF-85D8-4F41-B7C8-6DA19BC10344}" srcOrd="1" destOrd="0" parTransId="{604004F6-BE4A-4D0C-B0B8-DEB029E2C5E3}" sibTransId="{71E883C3-EAF8-4C4B-971C-EB93B8DD62B0}"/>
    <dgm:cxn modelId="{DCDEA17A-8AA9-40D5-B31F-3C7ABC37D60A}" srcId="{211F5045-C4BC-47A0-A3BE-6369E07E39BB}" destId="{469F9B42-4F86-4E5C-9707-D6F8D949AEED}" srcOrd="2" destOrd="0" parTransId="{15178259-4805-4781-A0ED-32A7A0426B9E}" sibTransId="{5722E47D-0E22-4E1A-8CBD-1DE6C3287CE1}"/>
    <dgm:cxn modelId="{212B790D-F9C1-4780-9AC3-BB4E58DF6B98}" type="presOf" srcId="{E0EEB61A-34AB-43D6-B7D9-CE1B08706C9B}" destId="{E01C97F0-A1B4-48A1-97C3-F5F79CD05AEE}" srcOrd="0" destOrd="0" presId="urn:microsoft.com/office/officeart/2011/layout/TabList"/>
    <dgm:cxn modelId="{99A59811-349F-4473-8BFC-200A8F547C7D}" srcId="{7BC11A80-9FF0-42F2-BCD8-D14C96F00560}" destId="{E0EEB61A-34AB-43D6-B7D9-CE1B08706C9B}" srcOrd="1" destOrd="0" parTransId="{2025E559-06C6-4281-8ED0-6830ACF2C96C}" sibTransId="{FBA2264F-AF56-4AF4-A6BF-B1BB669C224B}"/>
    <dgm:cxn modelId="{CF232C49-261F-4737-ACCD-4D67FB854E15}" type="presOf" srcId="{2C80CCD1-64E7-4952-BBFE-4473ECF7A1C5}" destId="{0242C817-261B-4DC5-8672-ED367384155B}" srcOrd="0" destOrd="0" presId="urn:microsoft.com/office/officeart/2011/layout/TabList"/>
    <dgm:cxn modelId="{BDD06C5E-B346-41CC-B52B-87411D278E3D}" srcId="{7BC11A80-9FF0-42F2-BCD8-D14C96F00560}" destId="{FD92F0CB-A6C8-4586-957E-36C50325EA43}" srcOrd="0" destOrd="0" parTransId="{0D0D7FC4-74EB-4473-9C88-35506C4BA86E}" sibTransId="{38AFD7C5-28A7-4BC3-99D9-5A763C3A4655}"/>
    <dgm:cxn modelId="{9DA65EC0-A1FE-4487-899E-532BAFE1C0D7}" type="presOf" srcId="{469F9B42-4F86-4E5C-9707-D6F8D949AEED}" destId="{82E5821A-98B6-439B-923E-2BCB9E3F91C2}" srcOrd="0" destOrd="0" presId="urn:microsoft.com/office/officeart/2011/layout/TabList"/>
    <dgm:cxn modelId="{D920A241-0E05-43AC-848B-EE34C76517AC}" type="presOf" srcId="{F2A0E616-D3BB-4AF1-AE4A-1C0762816BDF}" destId="{832BC3DA-18FB-4778-9E70-A55464E80D86}" srcOrd="0" destOrd="0" presId="urn:microsoft.com/office/officeart/2011/layout/TabList"/>
    <dgm:cxn modelId="{67DFAD94-516D-43A4-BFB4-C2D2C0388F1B}" srcId="{469F9B42-4F86-4E5C-9707-D6F8D949AEED}" destId="{CDED4E69-408D-480E-B9CA-C7BF9A482D65}" srcOrd="0" destOrd="0" parTransId="{3314A436-8A9D-4B0D-B131-AA7857010A6E}" sibTransId="{D8A49B7F-2B17-4C9B-A39D-B0392F68C5E1}"/>
    <dgm:cxn modelId="{9F3A8DF6-741D-4F1A-8AFE-981567231B4C}" type="presOf" srcId="{ACC7AEAF-85D8-4F41-B7C8-6DA19BC10344}" destId="{2B351974-EED9-4791-BDBD-B89AB6C04F35}" srcOrd="0" destOrd="0" presId="urn:microsoft.com/office/officeart/2011/layout/TabList"/>
    <dgm:cxn modelId="{6EA521BA-B773-44CE-85F9-26F855575C36}" type="presOf" srcId="{CDED4E69-408D-480E-B9CA-C7BF9A482D65}" destId="{E1337502-FA8F-4436-8E3D-9251E76FBE93}" srcOrd="0" destOrd="0" presId="urn:microsoft.com/office/officeart/2011/layout/TabList"/>
    <dgm:cxn modelId="{32E8D3AA-13A7-46CE-9386-AB5839624D85}" srcId="{469F9B42-4F86-4E5C-9707-D6F8D949AEED}" destId="{69F0B8DC-B990-4496-87C9-7E293ADBB3A8}" srcOrd="1" destOrd="0" parTransId="{521A37E0-99BA-4521-96D5-D169DC6D34A8}" sibTransId="{68ACD517-B02E-4A9B-91D2-46087582DBC5}"/>
    <dgm:cxn modelId="{087C5A0F-35AF-47A0-A505-8FAC9CB4487E}" type="presParOf" srcId="{58F2BEC8-935D-417F-9F1E-047B399F2E23}" destId="{D74E7974-EB14-43BC-9AB5-0E1DB1AA11CF}" srcOrd="0" destOrd="0" presId="urn:microsoft.com/office/officeart/2011/layout/TabList"/>
    <dgm:cxn modelId="{5C587FCB-F12E-4991-8DF0-0A1D8310924E}" type="presParOf" srcId="{D74E7974-EB14-43BC-9AB5-0E1DB1AA11CF}" destId="{3D342483-B50C-4DC0-9EF8-D909BAF9FD17}" srcOrd="0" destOrd="0" presId="urn:microsoft.com/office/officeart/2011/layout/TabList"/>
    <dgm:cxn modelId="{B0F0A398-8276-44F1-8B18-F40A71A11ADD}" type="presParOf" srcId="{D74E7974-EB14-43BC-9AB5-0E1DB1AA11CF}" destId="{0560E01B-CA42-49A7-9F70-533FD24B59E7}" srcOrd="1" destOrd="0" presId="urn:microsoft.com/office/officeart/2011/layout/TabList"/>
    <dgm:cxn modelId="{68425BCE-836A-403F-990A-A92F3D3DA8FE}" type="presParOf" srcId="{D74E7974-EB14-43BC-9AB5-0E1DB1AA11CF}" destId="{74C97B5E-DA6B-4A31-94F8-3F08C01B90A1}" srcOrd="2" destOrd="0" presId="urn:microsoft.com/office/officeart/2011/layout/TabList"/>
    <dgm:cxn modelId="{872D13CA-5EAA-44BF-BC6F-A8A9A4B4F0BD}" type="presParOf" srcId="{58F2BEC8-935D-417F-9F1E-047B399F2E23}" destId="{E01C97F0-A1B4-48A1-97C3-F5F79CD05AEE}" srcOrd="1" destOrd="0" presId="urn:microsoft.com/office/officeart/2011/layout/TabList"/>
    <dgm:cxn modelId="{365CF7D7-D58B-42DA-A88F-D6889DCDF5DA}" type="presParOf" srcId="{58F2BEC8-935D-417F-9F1E-047B399F2E23}" destId="{E4EFBB08-78CE-4269-AAA6-CD2C63936F63}" srcOrd="2" destOrd="0" presId="urn:microsoft.com/office/officeart/2011/layout/TabList"/>
    <dgm:cxn modelId="{C4FD3540-383B-4081-AE16-0C8F8C68DBE6}" type="presParOf" srcId="{58F2BEC8-935D-417F-9F1E-047B399F2E23}" destId="{2DF9C9C7-E930-4266-A7DF-80AFD7A8628A}" srcOrd="3" destOrd="0" presId="urn:microsoft.com/office/officeart/2011/layout/TabList"/>
    <dgm:cxn modelId="{83DD59D0-0E04-4772-B2E1-122BCDAFEE80}" type="presParOf" srcId="{2DF9C9C7-E930-4266-A7DF-80AFD7A8628A}" destId="{0242C817-261B-4DC5-8672-ED367384155B}" srcOrd="0" destOrd="0" presId="urn:microsoft.com/office/officeart/2011/layout/TabList"/>
    <dgm:cxn modelId="{8FD42404-0128-420E-B1CB-DB80BE31512D}" type="presParOf" srcId="{2DF9C9C7-E930-4266-A7DF-80AFD7A8628A}" destId="{2B351974-EED9-4791-BDBD-B89AB6C04F35}" srcOrd="1" destOrd="0" presId="urn:microsoft.com/office/officeart/2011/layout/TabList"/>
    <dgm:cxn modelId="{23241596-2D88-4DFB-97D5-1012DDD9471D}" type="presParOf" srcId="{2DF9C9C7-E930-4266-A7DF-80AFD7A8628A}" destId="{D68D9190-44FD-42D6-B65E-3105DBBC4EE4}" srcOrd="2" destOrd="0" presId="urn:microsoft.com/office/officeart/2011/layout/TabList"/>
    <dgm:cxn modelId="{ABDBAED5-FAE4-4C00-978E-147A3DE596AD}" type="presParOf" srcId="{58F2BEC8-935D-417F-9F1E-047B399F2E23}" destId="{832BC3DA-18FB-4778-9E70-A55464E80D86}" srcOrd="4" destOrd="0" presId="urn:microsoft.com/office/officeart/2011/layout/TabList"/>
    <dgm:cxn modelId="{8F11DF60-A744-458D-A2B9-E74B0247318D}" type="presParOf" srcId="{58F2BEC8-935D-417F-9F1E-047B399F2E23}" destId="{E64DB694-2D9F-4C41-87FA-F67CB22A92F3}" srcOrd="5" destOrd="0" presId="urn:microsoft.com/office/officeart/2011/layout/TabList"/>
    <dgm:cxn modelId="{1A5E9C08-FF1C-48B2-B7DD-A4934227EF28}" type="presParOf" srcId="{58F2BEC8-935D-417F-9F1E-047B399F2E23}" destId="{2119B54A-6621-41C4-931C-3456636375B4}" srcOrd="6" destOrd="0" presId="urn:microsoft.com/office/officeart/2011/layout/TabList"/>
    <dgm:cxn modelId="{418BF8A7-93D0-4806-BF24-640DDC343A14}" type="presParOf" srcId="{2119B54A-6621-41C4-931C-3456636375B4}" destId="{E1337502-FA8F-4436-8E3D-9251E76FBE93}" srcOrd="0" destOrd="0" presId="urn:microsoft.com/office/officeart/2011/layout/TabList"/>
    <dgm:cxn modelId="{CAB54D1C-4CA6-4A07-943F-1EC9BF00305D}" type="presParOf" srcId="{2119B54A-6621-41C4-931C-3456636375B4}" destId="{82E5821A-98B6-439B-923E-2BCB9E3F91C2}" srcOrd="1" destOrd="0" presId="urn:microsoft.com/office/officeart/2011/layout/TabList"/>
    <dgm:cxn modelId="{904CD2A1-7F6A-4F7E-9BDB-684ABCB84C91}" type="presParOf" srcId="{2119B54A-6621-41C4-931C-3456636375B4}" destId="{50B15594-2668-43E4-9B51-FD3C0C47EDD5}" srcOrd="2" destOrd="0" presId="urn:microsoft.com/office/officeart/2011/layout/TabList"/>
    <dgm:cxn modelId="{5A2F413D-EDD0-44B9-A8DD-07E8C887E44B}" type="presParOf" srcId="{58F2BEC8-935D-417F-9F1E-047B399F2E23}" destId="{D427F84D-0617-448F-BF34-A5339E8DA06A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C9F188-A5FE-4C08-A171-6C3C18255BA4}" type="doc">
      <dgm:prSet loTypeId="urn:microsoft.com/office/officeart/2011/layout/TabList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4754252-FC4C-4202-BF8B-67F964EDA3A5}">
      <dgm:prSet phldrT="[Text]"/>
      <dgm:spPr/>
      <dgm:t>
        <a:bodyPr/>
        <a:lstStyle/>
        <a:p>
          <a:r>
            <a:rPr lang="en-US" dirty="0" smtClean="0"/>
            <a:t>4.</a:t>
          </a:r>
          <a:endParaRPr lang="en-US" dirty="0"/>
        </a:p>
      </dgm:t>
    </dgm:pt>
    <dgm:pt modelId="{4FEF247C-0C65-4B98-B362-46102522DB50}" type="parTrans" cxnId="{86B80B3A-DCB9-4328-A738-1EE33A3C614B}">
      <dgm:prSet/>
      <dgm:spPr/>
      <dgm:t>
        <a:bodyPr/>
        <a:lstStyle/>
        <a:p>
          <a:endParaRPr lang="en-US"/>
        </a:p>
      </dgm:t>
    </dgm:pt>
    <dgm:pt modelId="{0D9F18A0-9FE4-4A45-99E2-5022E8DE3A1C}" type="sibTrans" cxnId="{86B80B3A-DCB9-4328-A738-1EE33A3C614B}">
      <dgm:prSet/>
      <dgm:spPr/>
      <dgm:t>
        <a:bodyPr/>
        <a:lstStyle/>
        <a:p>
          <a:endParaRPr lang="en-US"/>
        </a:p>
      </dgm:t>
    </dgm:pt>
    <dgm:pt modelId="{753E09FC-C71B-4B82-96F4-CEFCDAF265BC}">
      <dgm:prSet phldrT="[Text]"/>
      <dgm:spPr/>
      <dgm:t>
        <a:bodyPr/>
        <a:lstStyle/>
        <a:p>
          <a:r>
            <a:rPr lang="en-US" dirty="0" smtClean="0">
              <a:solidFill>
                <a:srgbClr val="92D050"/>
              </a:solidFill>
              <a:latin typeface="BankGothic Md BT" pitchFamily="34" charset="0"/>
            </a:rPr>
            <a:t>Local Exploit:</a:t>
          </a:r>
          <a:endParaRPr lang="en-US" dirty="0">
            <a:solidFill>
              <a:srgbClr val="92D050"/>
            </a:solidFill>
            <a:latin typeface="BankGothic Md BT" pitchFamily="34" charset="0"/>
          </a:endParaRPr>
        </a:p>
      </dgm:t>
    </dgm:pt>
    <dgm:pt modelId="{083F7ED4-9F16-4BDF-A616-319CE2C7F1F1}" type="parTrans" cxnId="{A60DEBAC-A306-4777-8530-97389EE6C0A4}">
      <dgm:prSet/>
      <dgm:spPr/>
      <dgm:t>
        <a:bodyPr/>
        <a:lstStyle/>
        <a:p>
          <a:endParaRPr lang="en-US"/>
        </a:p>
      </dgm:t>
    </dgm:pt>
    <dgm:pt modelId="{78B98901-D830-4BAD-B8CA-F548F5C5F522}" type="sibTrans" cxnId="{A60DEBAC-A306-4777-8530-97389EE6C0A4}">
      <dgm:prSet/>
      <dgm:spPr/>
      <dgm:t>
        <a:bodyPr/>
        <a:lstStyle/>
        <a:p>
          <a:endParaRPr lang="en-US"/>
        </a:p>
      </dgm:t>
    </dgm:pt>
    <dgm:pt modelId="{D95F2F3E-7B3C-4776-A0A2-E37E703ED58C}">
      <dgm:prSet phldrT="[Text]" custT="1"/>
      <dgm:spPr/>
      <dgm:t>
        <a:bodyPr/>
        <a:lstStyle/>
        <a:p>
          <a:pPr algn="just"/>
          <a:r>
            <a:rPr lang="en-US" sz="1800" b="0" i="0" dirty="0" smtClean="0">
              <a:solidFill>
                <a:schemeClr val="bg1"/>
              </a:solidFill>
            </a:rPr>
            <a:t>A local</a:t>
          </a:r>
          <a:r>
            <a:rPr lang="en-US" sz="1800" b="1" i="0" dirty="0" smtClean="0">
              <a:solidFill>
                <a:schemeClr val="bg1"/>
              </a:solidFill>
            </a:rPr>
            <a:t> </a:t>
          </a:r>
          <a:r>
            <a:rPr lang="en-US" sz="1800" b="0" i="0" dirty="0" smtClean="0">
              <a:solidFill>
                <a:schemeClr val="bg1"/>
              </a:solidFill>
            </a:rPr>
            <a:t>exploit requires prior access to the vulnerable system and usually increases the privileges of the person running the exploit past those granted by the system administrator.</a:t>
          </a:r>
          <a:endParaRPr lang="en-US" sz="1800" dirty="0">
            <a:solidFill>
              <a:schemeClr val="bg1"/>
            </a:solidFill>
          </a:endParaRPr>
        </a:p>
      </dgm:t>
    </dgm:pt>
    <dgm:pt modelId="{099F204E-A64F-4428-A491-2F59CB8671E5}" type="parTrans" cxnId="{0D3CCE8F-3F32-4E20-A969-C86E6C3AF48B}">
      <dgm:prSet/>
      <dgm:spPr/>
      <dgm:t>
        <a:bodyPr/>
        <a:lstStyle/>
        <a:p>
          <a:endParaRPr lang="en-US"/>
        </a:p>
      </dgm:t>
    </dgm:pt>
    <dgm:pt modelId="{B2C8E5C0-70C8-4CCB-9F5A-F57C2A9B30EE}" type="sibTrans" cxnId="{0D3CCE8F-3F32-4E20-A969-C86E6C3AF48B}">
      <dgm:prSet/>
      <dgm:spPr/>
      <dgm:t>
        <a:bodyPr/>
        <a:lstStyle/>
        <a:p>
          <a:endParaRPr lang="en-US"/>
        </a:p>
      </dgm:t>
    </dgm:pt>
    <dgm:pt modelId="{C2F6CD88-3E7C-417E-A831-2F98CC5F17EB}">
      <dgm:prSet phldrT="[Text]"/>
      <dgm:spPr/>
      <dgm:t>
        <a:bodyPr/>
        <a:lstStyle/>
        <a:p>
          <a:r>
            <a:rPr lang="en-US" dirty="0" smtClean="0"/>
            <a:t>5.</a:t>
          </a:r>
          <a:endParaRPr lang="en-US" dirty="0"/>
        </a:p>
      </dgm:t>
    </dgm:pt>
    <dgm:pt modelId="{B1177ED9-3129-4F27-AFAD-4C791491277C}" type="parTrans" cxnId="{58241AF1-3019-4E33-A80B-AFC02A16B2D0}">
      <dgm:prSet/>
      <dgm:spPr/>
      <dgm:t>
        <a:bodyPr/>
        <a:lstStyle/>
        <a:p>
          <a:endParaRPr lang="en-US"/>
        </a:p>
      </dgm:t>
    </dgm:pt>
    <dgm:pt modelId="{A0E5DA61-552B-403F-B2CD-AB4DFD5B831F}" type="sibTrans" cxnId="{58241AF1-3019-4E33-A80B-AFC02A16B2D0}">
      <dgm:prSet/>
      <dgm:spPr/>
      <dgm:t>
        <a:bodyPr/>
        <a:lstStyle/>
        <a:p>
          <a:endParaRPr lang="en-US"/>
        </a:p>
      </dgm:t>
    </dgm:pt>
    <dgm:pt modelId="{B3253EF7-CECD-4BBD-8960-047034EF2A2B}">
      <dgm:prSet phldrT="[Text]"/>
      <dgm:spPr/>
      <dgm:t>
        <a:bodyPr/>
        <a:lstStyle/>
        <a:p>
          <a:r>
            <a:rPr lang="en-US" dirty="0" smtClean="0">
              <a:solidFill>
                <a:srgbClr val="92D050"/>
              </a:solidFill>
              <a:latin typeface="BankGothic Md BT" pitchFamily="34" charset="0"/>
            </a:rPr>
            <a:t>Zero-Day:</a:t>
          </a:r>
          <a:endParaRPr lang="en-US" dirty="0">
            <a:solidFill>
              <a:srgbClr val="92D050"/>
            </a:solidFill>
            <a:latin typeface="BankGothic Md BT" pitchFamily="34" charset="0"/>
          </a:endParaRPr>
        </a:p>
      </dgm:t>
    </dgm:pt>
    <dgm:pt modelId="{F67B4EEC-39A7-4B0D-A81F-06CA014A5971}" type="parTrans" cxnId="{5420A043-036F-40C7-934E-7D7B38B6BAE3}">
      <dgm:prSet/>
      <dgm:spPr/>
      <dgm:t>
        <a:bodyPr/>
        <a:lstStyle/>
        <a:p>
          <a:endParaRPr lang="en-US"/>
        </a:p>
      </dgm:t>
    </dgm:pt>
    <dgm:pt modelId="{AC3B73DE-9346-49BA-8F79-41BC310DF5E3}" type="sibTrans" cxnId="{5420A043-036F-40C7-934E-7D7B38B6BAE3}">
      <dgm:prSet/>
      <dgm:spPr/>
      <dgm:t>
        <a:bodyPr/>
        <a:lstStyle/>
        <a:p>
          <a:endParaRPr lang="en-US"/>
        </a:p>
      </dgm:t>
    </dgm:pt>
    <dgm:pt modelId="{CB9A1364-2D50-4171-8312-FCA326067752}">
      <dgm:prSet phldrT="[Text]" custT="1"/>
      <dgm:spPr/>
      <dgm:t>
        <a:bodyPr/>
        <a:lstStyle/>
        <a:p>
          <a:pPr algn="just"/>
          <a:r>
            <a:rPr lang="en-US" sz="1800" b="0" i="0" dirty="0" smtClean="0">
              <a:solidFill>
                <a:schemeClr val="bg1"/>
              </a:solidFill>
            </a:rPr>
            <a:t>A zero-day (also known as zero-hour or 0-day) vulnerability is an undisclosed </a:t>
          </a:r>
          <a:r>
            <a:rPr lang="en-US" sz="1800" b="0" i="0" u="none" dirty="0" smtClean="0">
              <a:solidFill>
                <a:schemeClr val="bg1"/>
              </a:solidFill>
            </a:rPr>
            <a:t>computer-software vulnerability</a:t>
          </a:r>
          <a:r>
            <a:rPr lang="en-US" sz="1800" b="0" i="0" dirty="0" smtClean="0">
              <a:solidFill>
                <a:schemeClr val="bg1"/>
              </a:solidFill>
            </a:rPr>
            <a:t> that hackers can exploit to adversely affect computer programs, data, additional computers or a network.</a:t>
          </a:r>
          <a:endParaRPr lang="en-US" sz="1800" dirty="0">
            <a:solidFill>
              <a:schemeClr val="bg1"/>
            </a:solidFill>
          </a:endParaRPr>
        </a:p>
      </dgm:t>
    </dgm:pt>
    <dgm:pt modelId="{7809CC3D-6698-4A77-B06E-BB5B0FFBC9F1}" type="parTrans" cxnId="{7822D9AE-3CEA-4686-841C-0FB9582CE0E6}">
      <dgm:prSet/>
      <dgm:spPr/>
      <dgm:t>
        <a:bodyPr/>
        <a:lstStyle/>
        <a:p>
          <a:endParaRPr lang="en-US"/>
        </a:p>
      </dgm:t>
    </dgm:pt>
    <dgm:pt modelId="{E219FBBC-55EE-463F-B0FC-08AC6466FF64}" type="sibTrans" cxnId="{7822D9AE-3CEA-4686-841C-0FB9582CE0E6}">
      <dgm:prSet/>
      <dgm:spPr/>
      <dgm:t>
        <a:bodyPr/>
        <a:lstStyle/>
        <a:p>
          <a:endParaRPr lang="en-US"/>
        </a:p>
      </dgm:t>
    </dgm:pt>
    <dgm:pt modelId="{D7823EAF-A42B-4F62-A729-D146AD386DAF}">
      <dgm:prSet phldrT="[Text]"/>
      <dgm:spPr/>
      <dgm:t>
        <a:bodyPr/>
        <a:lstStyle/>
        <a:p>
          <a:r>
            <a:rPr lang="en-US" dirty="0" smtClean="0"/>
            <a:t>6.</a:t>
          </a:r>
          <a:endParaRPr lang="en-US" dirty="0"/>
        </a:p>
      </dgm:t>
    </dgm:pt>
    <dgm:pt modelId="{0B95E960-688C-45F5-AF48-9ED1FAA2A5B3}" type="parTrans" cxnId="{B8BC733D-4CB7-4C00-8D37-D4A53A933877}">
      <dgm:prSet/>
      <dgm:spPr/>
      <dgm:t>
        <a:bodyPr/>
        <a:lstStyle/>
        <a:p>
          <a:endParaRPr lang="en-US"/>
        </a:p>
      </dgm:t>
    </dgm:pt>
    <dgm:pt modelId="{442F2ED6-3200-4768-A266-23E5B2BB1D44}" type="sibTrans" cxnId="{B8BC733D-4CB7-4C00-8D37-D4A53A933877}">
      <dgm:prSet/>
      <dgm:spPr/>
      <dgm:t>
        <a:bodyPr/>
        <a:lstStyle/>
        <a:p>
          <a:endParaRPr lang="en-US"/>
        </a:p>
      </dgm:t>
    </dgm:pt>
    <dgm:pt modelId="{E9C3551C-B806-4E2C-9828-D83174941B67}">
      <dgm:prSet phldrT="[Text]"/>
      <dgm:spPr/>
      <dgm:t>
        <a:bodyPr/>
        <a:lstStyle/>
        <a:p>
          <a:r>
            <a:rPr lang="en-US" dirty="0" smtClean="0">
              <a:solidFill>
                <a:srgbClr val="92D050"/>
              </a:solidFill>
              <a:latin typeface="BankGothic Md BT" pitchFamily="34" charset="0"/>
            </a:rPr>
            <a:t>Zero-Day Vulnerability:</a:t>
          </a:r>
          <a:endParaRPr lang="en-US" dirty="0">
            <a:solidFill>
              <a:srgbClr val="92D050"/>
            </a:solidFill>
            <a:latin typeface="BankGothic Md BT" pitchFamily="34" charset="0"/>
          </a:endParaRPr>
        </a:p>
      </dgm:t>
    </dgm:pt>
    <dgm:pt modelId="{F56E9276-8F9C-44F3-A227-C5C412BF759E}" type="parTrans" cxnId="{9BC9DAFE-71DB-47FD-9533-B8FC093C0602}">
      <dgm:prSet/>
      <dgm:spPr/>
      <dgm:t>
        <a:bodyPr/>
        <a:lstStyle/>
        <a:p>
          <a:endParaRPr lang="en-US"/>
        </a:p>
      </dgm:t>
    </dgm:pt>
    <dgm:pt modelId="{3260E031-EBB6-483B-8851-F095EC6222F9}" type="sibTrans" cxnId="{9BC9DAFE-71DB-47FD-9533-B8FC093C0602}">
      <dgm:prSet/>
      <dgm:spPr/>
      <dgm:t>
        <a:bodyPr/>
        <a:lstStyle/>
        <a:p>
          <a:endParaRPr lang="en-US"/>
        </a:p>
      </dgm:t>
    </dgm:pt>
    <dgm:pt modelId="{2B270334-A150-4E87-8B1E-B1E8DE9D5A61}">
      <dgm:prSet phldrT="[Text]" custT="1"/>
      <dgm:spPr/>
      <dgm:t>
        <a:bodyPr/>
        <a:lstStyle/>
        <a:p>
          <a:pPr algn="just"/>
          <a:r>
            <a:rPr lang="en-US" sz="1800" b="0" i="0" dirty="0" smtClean="0">
              <a:solidFill>
                <a:schemeClr val="bg1"/>
              </a:solidFill>
            </a:rPr>
            <a:t>A zero day vulnerability refers to a hole in software that is unknown to the vendor. This security hole is then exploited by hackers before the vendor becomes aware and hurries to fix it -- this exploit is called a zero-day</a:t>
          </a:r>
          <a:r>
            <a:rPr lang="en-US" sz="1800" b="1" i="0" dirty="0" smtClean="0">
              <a:solidFill>
                <a:schemeClr val="bg1"/>
              </a:solidFill>
            </a:rPr>
            <a:t> </a:t>
          </a:r>
          <a:r>
            <a:rPr lang="en-US" sz="1800" b="0" i="0" dirty="0" smtClean="0">
              <a:solidFill>
                <a:schemeClr val="bg1"/>
              </a:solidFill>
            </a:rPr>
            <a:t>attack.</a:t>
          </a:r>
          <a:endParaRPr lang="en-US" sz="1800" dirty="0">
            <a:solidFill>
              <a:schemeClr val="bg1"/>
            </a:solidFill>
          </a:endParaRPr>
        </a:p>
      </dgm:t>
    </dgm:pt>
    <dgm:pt modelId="{9E56695D-7FC2-4325-8569-0CDB63EC9992}" type="parTrans" cxnId="{009A2F44-2FBB-4D86-8170-F2B636A4C7CF}">
      <dgm:prSet/>
      <dgm:spPr/>
      <dgm:t>
        <a:bodyPr/>
        <a:lstStyle/>
        <a:p>
          <a:endParaRPr lang="en-US"/>
        </a:p>
      </dgm:t>
    </dgm:pt>
    <dgm:pt modelId="{06EFFA71-42F8-4942-9A8F-D9C65BFAFE9A}" type="sibTrans" cxnId="{009A2F44-2FBB-4D86-8170-F2B636A4C7CF}">
      <dgm:prSet/>
      <dgm:spPr/>
      <dgm:t>
        <a:bodyPr/>
        <a:lstStyle/>
        <a:p>
          <a:endParaRPr lang="en-US"/>
        </a:p>
      </dgm:t>
    </dgm:pt>
    <dgm:pt modelId="{A5027A14-FCAA-471F-B6AC-D7DBFAD8FB2B}">
      <dgm:prSet phldrT="[Text]" custT="1"/>
      <dgm:spPr/>
      <dgm:t>
        <a:bodyPr/>
        <a:lstStyle/>
        <a:p>
          <a:pPr algn="just"/>
          <a:r>
            <a:rPr lang="en-US" sz="1800" b="0" i="0" dirty="0" smtClean="0">
              <a:solidFill>
                <a:schemeClr val="bg1"/>
              </a:solidFill>
            </a:rPr>
            <a:t>It is known as a "zero-day" because it is not publicly reported or announced before becoming active.</a:t>
          </a:r>
          <a:endParaRPr lang="en-US" sz="1800" dirty="0">
            <a:solidFill>
              <a:schemeClr val="bg1"/>
            </a:solidFill>
          </a:endParaRPr>
        </a:p>
      </dgm:t>
    </dgm:pt>
    <dgm:pt modelId="{A95D787E-9D10-45EF-A624-F57ECE6FBED4}" type="parTrans" cxnId="{FD10A71B-9239-4D8B-B9E3-8736FC76CA59}">
      <dgm:prSet/>
      <dgm:spPr/>
      <dgm:t>
        <a:bodyPr/>
        <a:lstStyle/>
        <a:p>
          <a:endParaRPr lang="en-US"/>
        </a:p>
      </dgm:t>
    </dgm:pt>
    <dgm:pt modelId="{8AA71D5C-E334-4F7B-8BFC-4EFB98535126}" type="sibTrans" cxnId="{FD10A71B-9239-4D8B-B9E3-8736FC76CA59}">
      <dgm:prSet/>
      <dgm:spPr/>
      <dgm:t>
        <a:bodyPr/>
        <a:lstStyle/>
        <a:p>
          <a:endParaRPr lang="en-US"/>
        </a:p>
      </dgm:t>
    </dgm:pt>
    <dgm:pt modelId="{0A9CDD99-1E4B-4AE9-8AF3-76290792FD33}" type="pres">
      <dgm:prSet presAssocID="{A2C9F188-A5FE-4C08-A171-6C3C18255BA4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CB6ADF61-84EB-447C-9C8B-BF4DAB430EFA}" type="pres">
      <dgm:prSet presAssocID="{74754252-FC4C-4202-BF8B-67F964EDA3A5}" presName="composite" presStyleCnt="0"/>
      <dgm:spPr/>
    </dgm:pt>
    <dgm:pt modelId="{0C892608-80FE-43F7-B14B-D1429E5E133F}" type="pres">
      <dgm:prSet presAssocID="{74754252-FC4C-4202-BF8B-67F964EDA3A5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7DECF99-C729-4B76-A8EB-9B47A98BC789}" type="pres">
      <dgm:prSet presAssocID="{74754252-FC4C-4202-BF8B-67F964EDA3A5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E0D59C4-C741-45C2-8E83-78D7CA97AB90}" type="pres">
      <dgm:prSet presAssocID="{74754252-FC4C-4202-BF8B-67F964EDA3A5}" presName="Accent" presStyleLbl="parChTrans1D1" presStyleIdx="0" presStyleCnt="3"/>
      <dgm:spPr/>
    </dgm:pt>
    <dgm:pt modelId="{8371DB16-39E6-4A2C-BA94-BBF11C712014}" type="pres">
      <dgm:prSet presAssocID="{74754252-FC4C-4202-BF8B-67F964EDA3A5}" presName="Child" presStyleLbl="revTx" presStyleIdx="1" presStyleCnt="6" custScaleY="8596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B0B9DA-8C20-4616-97BA-4A1BC7D524BF}" type="pres">
      <dgm:prSet presAssocID="{0D9F18A0-9FE4-4A45-99E2-5022E8DE3A1C}" presName="sibTrans" presStyleCnt="0"/>
      <dgm:spPr/>
    </dgm:pt>
    <dgm:pt modelId="{9F6E0D87-F04F-4498-A5C6-2AFED848D74A}" type="pres">
      <dgm:prSet presAssocID="{C2F6CD88-3E7C-417E-A831-2F98CC5F17EB}" presName="composite" presStyleCnt="0"/>
      <dgm:spPr/>
    </dgm:pt>
    <dgm:pt modelId="{4E1C7DD3-8B88-4239-A86B-37A1A24749BB}" type="pres">
      <dgm:prSet presAssocID="{C2F6CD88-3E7C-417E-A831-2F98CC5F17EB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45371A7-BAF2-4B3F-A217-69F4B2A592DB}" type="pres">
      <dgm:prSet presAssocID="{C2F6CD88-3E7C-417E-A831-2F98CC5F17EB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A933B69-ECF8-46A7-B624-3BFA7444DD98}" type="pres">
      <dgm:prSet presAssocID="{C2F6CD88-3E7C-417E-A831-2F98CC5F17EB}" presName="Accent" presStyleLbl="parChTrans1D1" presStyleIdx="1" presStyleCnt="3"/>
      <dgm:spPr/>
    </dgm:pt>
    <dgm:pt modelId="{A116BD2D-2736-4210-8C8B-7FD6FCD3189F}" type="pres">
      <dgm:prSet presAssocID="{C2F6CD88-3E7C-417E-A831-2F98CC5F17EB}" presName="Child" presStyleLbl="revTx" presStyleIdx="3" presStyleCnt="6" custScaleY="12014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A04587-AA04-447C-936D-4F7E8CF6AF58}" type="pres">
      <dgm:prSet presAssocID="{A0E5DA61-552B-403F-B2CD-AB4DFD5B831F}" presName="sibTrans" presStyleCnt="0"/>
      <dgm:spPr/>
    </dgm:pt>
    <dgm:pt modelId="{357BD173-9CE3-40B5-9B51-BE6A63EB5E31}" type="pres">
      <dgm:prSet presAssocID="{D7823EAF-A42B-4F62-A729-D146AD386DAF}" presName="composite" presStyleCnt="0"/>
      <dgm:spPr/>
    </dgm:pt>
    <dgm:pt modelId="{D0A1D19C-A3EE-48EC-9549-8D7694CB4D28}" type="pres">
      <dgm:prSet presAssocID="{D7823EAF-A42B-4F62-A729-D146AD386DAF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695CEB8-CC7F-4640-A5D3-92C7D5DE1730}" type="pres">
      <dgm:prSet presAssocID="{D7823EAF-A42B-4F62-A729-D146AD386DAF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0C7650F-6137-4641-BAE4-923E8617F8C2}" type="pres">
      <dgm:prSet presAssocID="{D7823EAF-A42B-4F62-A729-D146AD386DAF}" presName="Accent" presStyleLbl="parChTrans1D1" presStyleIdx="2" presStyleCnt="3"/>
      <dgm:spPr/>
    </dgm:pt>
    <dgm:pt modelId="{B3418F08-C9D0-43AA-8497-C1E49B76BBD1}" type="pres">
      <dgm:prSet presAssocID="{D7823EAF-A42B-4F62-A729-D146AD386DAF}" presName="Child" presStyleLbl="revTx" presStyleIdx="5" presStyleCnt="6" custScaleY="847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0DEBAC-A306-4777-8530-97389EE6C0A4}" srcId="{74754252-FC4C-4202-BF8B-67F964EDA3A5}" destId="{753E09FC-C71B-4B82-96F4-CEFCDAF265BC}" srcOrd="0" destOrd="0" parTransId="{083F7ED4-9F16-4BDF-A616-319CE2C7F1F1}" sibTransId="{78B98901-D830-4BAD-B8CA-F548F5C5F522}"/>
    <dgm:cxn modelId="{5A1CD730-5F04-4F86-803B-CD93DD45C084}" type="presOf" srcId="{D95F2F3E-7B3C-4776-A0A2-E37E703ED58C}" destId="{8371DB16-39E6-4A2C-BA94-BBF11C712014}" srcOrd="0" destOrd="0" presId="urn:microsoft.com/office/officeart/2011/layout/TabList"/>
    <dgm:cxn modelId="{9BC9DAFE-71DB-47FD-9533-B8FC093C0602}" srcId="{D7823EAF-A42B-4F62-A729-D146AD386DAF}" destId="{E9C3551C-B806-4E2C-9828-D83174941B67}" srcOrd="0" destOrd="0" parTransId="{F56E9276-8F9C-44F3-A227-C5C412BF759E}" sibTransId="{3260E031-EBB6-483B-8851-F095EC6222F9}"/>
    <dgm:cxn modelId="{FD10A71B-9239-4D8B-B9E3-8736FC76CA59}" srcId="{C2F6CD88-3E7C-417E-A831-2F98CC5F17EB}" destId="{A5027A14-FCAA-471F-B6AC-D7DBFAD8FB2B}" srcOrd="2" destOrd="0" parTransId="{A95D787E-9D10-45EF-A624-F57ECE6FBED4}" sibTransId="{8AA71D5C-E334-4F7B-8BFC-4EFB98535126}"/>
    <dgm:cxn modelId="{0D3CCE8F-3F32-4E20-A969-C86E6C3AF48B}" srcId="{74754252-FC4C-4202-BF8B-67F964EDA3A5}" destId="{D95F2F3E-7B3C-4776-A0A2-E37E703ED58C}" srcOrd="1" destOrd="0" parTransId="{099F204E-A64F-4428-A491-2F59CB8671E5}" sibTransId="{B2C8E5C0-70C8-4CCB-9F5A-F57C2A9B30EE}"/>
    <dgm:cxn modelId="{86B80B3A-DCB9-4328-A738-1EE33A3C614B}" srcId="{A2C9F188-A5FE-4C08-A171-6C3C18255BA4}" destId="{74754252-FC4C-4202-BF8B-67F964EDA3A5}" srcOrd="0" destOrd="0" parTransId="{4FEF247C-0C65-4B98-B362-46102522DB50}" sibTransId="{0D9F18A0-9FE4-4A45-99E2-5022E8DE3A1C}"/>
    <dgm:cxn modelId="{D74C97D1-F3FB-456F-88CD-7FCB8C092FFB}" type="presOf" srcId="{D7823EAF-A42B-4F62-A729-D146AD386DAF}" destId="{3695CEB8-CC7F-4640-A5D3-92C7D5DE1730}" srcOrd="0" destOrd="0" presId="urn:microsoft.com/office/officeart/2011/layout/TabList"/>
    <dgm:cxn modelId="{7EC98327-7ECB-4990-ADD4-D7F21BAC9CFA}" type="presOf" srcId="{A2C9F188-A5FE-4C08-A171-6C3C18255BA4}" destId="{0A9CDD99-1E4B-4AE9-8AF3-76290792FD33}" srcOrd="0" destOrd="0" presId="urn:microsoft.com/office/officeart/2011/layout/TabList"/>
    <dgm:cxn modelId="{6B06C21A-3587-4AA6-93B3-D941AADD9D7F}" type="presOf" srcId="{B3253EF7-CECD-4BBD-8960-047034EF2A2B}" destId="{4E1C7DD3-8B88-4239-A86B-37A1A24749BB}" srcOrd="0" destOrd="0" presId="urn:microsoft.com/office/officeart/2011/layout/TabList"/>
    <dgm:cxn modelId="{58241AF1-3019-4E33-A80B-AFC02A16B2D0}" srcId="{A2C9F188-A5FE-4C08-A171-6C3C18255BA4}" destId="{C2F6CD88-3E7C-417E-A831-2F98CC5F17EB}" srcOrd="1" destOrd="0" parTransId="{B1177ED9-3129-4F27-AFAD-4C791491277C}" sibTransId="{A0E5DA61-552B-403F-B2CD-AB4DFD5B831F}"/>
    <dgm:cxn modelId="{5420A043-036F-40C7-934E-7D7B38B6BAE3}" srcId="{C2F6CD88-3E7C-417E-A831-2F98CC5F17EB}" destId="{B3253EF7-CECD-4BBD-8960-047034EF2A2B}" srcOrd="0" destOrd="0" parTransId="{F67B4EEC-39A7-4B0D-A81F-06CA014A5971}" sibTransId="{AC3B73DE-9346-49BA-8F79-41BC310DF5E3}"/>
    <dgm:cxn modelId="{97C13D28-7027-4310-84E7-76E12721AD33}" type="presOf" srcId="{A5027A14-FCAA-471F-B6AC-D7DBFAD8FB2B}" destId="{A116BD2D-2736-4210-8C8B-7FD6FCD3189F}" srcOrd="0" destOrd="1" presId="urn:microsoft.com/office/officeart/2011/layout/TabList"/>
    <dgm:cxn modelId="{20B28D6C-38C8-49F1-8019-B296A2C86B92}" type="presOf" srcId="{C2F6CD88-3E7C-417E-A831-2F98CC5F17EB}" destId="{E45371A7-BAF2-4B3F-A217-69F4B2A592DB}" srcOrd="0" destOrd="0" presId="urn:microsoft.com/office/officeart/2011/layout/TabList"/>
    <dgm:cxn modelId="{B271EFD9-C2DF-4E9C-B354-D548BBF6D1F0}" type="presOf" srcId="{753E09FC-C71B-4B82-96F4-CEFCDAF265BC}" destId="{0C892608-80FE-43F7-B14B-D1429E5E133F}" srcOrd="0" destOrd="0" presId="urn:microsoft.com/office/officeart/2011/layout/TabList"/>
    <dgm:cxn modelId="{04EE4DF1-4D9E-484E-88EE-4C6E63F59689}" type="presOf" srcId="{CB9A1364-2D50-4171-8312-FCA326067752}" destId="{A116BD2D-2736-4210-8C8B-7FD6FCD3189F}" srcOrd="0" destOrd="0" presId="urn:microsoft.com/office/officeart/2011/layout/TabList"/>
    <dgm:cxn modelId="{009A2F44-2FBB-4D86-8170-F2B636A4C7CF}" srcId="{D7823EAF-A42B-4F62-A729-D146AD386DAF}" destId="{2B270334-A150-4E87-8B1E-B1E8DE9D5A61}" srcOrd="1" destOrd="0" parTransId="{9E56695D-7FC2-4325-8569-0CDB63EC9992}" sibTransId="{06EFFA71-42F8-4942-9A8F-D9C65BFAFE9A}"/>
    <dgm:cxn modelId="{B8BC733D-4CB7-4C00-8D37-D4A53A933877}" srcId="{A2C9F188-A5FE-4C08-A171-6C3C18255BA4}" destId="{D7823EAF-A42B-4F62-A729-D146AD386DAF}" srcOrd="2" destOrd="0" parTransId="{0B95E960-688C-45F5-AF48-9ED1FAA2A5B3}" sibTransId="{442F2ED6-3200-4768-A266-23E5B2BB1D44}"/>
    <dgm:cxn modelId="{47E96B20-AA67-49B3-A7D1-6CD7D9BB4260}" type="presOf" srcId="{74754252-FC4C-4202-BF8B-67F964EDA3A5}" destId="{37DECF99-C729-4B76-A8EB-9B47A98BC789}" srcOrd="0" destOrd="0" presId="urn:microsoft.com/office/officeart/2011/layout/TabList"/>
    <dgm:cxn modelId="{F9DDD0CC-442D-43A0-B306-0D89278FDC2C}" type="presOf" srcId="{2B270334-A150-4E87-8B1E-B1E8DE9D5A61}" destId="{B3418F08-C9D0-43AA-8497-C1E49B76BBD1}" srcOrd="0" destOrd="0" presId="urn:microsoft.com/office/officeart/2011/layout/TabList"/>
    <dgm:cxn modelId="{7822D9AE-3CEA-4686-841C-0FB9582CE0E6}" srcId="{C2F6CD88-3E7C-417E-A831-2F98CC5F17EB}" destId="{CB9A1364-2D50-4171-8312-FCA326067752}" srcOrd="1" destOrd="0" parTransId="{7809CC3D-6698-4A77-B06E-BB5B0FFBC9F1}" sibTransId="{E219FBBC-55EE-463F-B0FC-08AC6466FF64}"/>
    <dgm:cxn modelId="{E660142F-8C59-423F-9E75-86E0B71DFD5C}" type="presOf" srcId="{E9C3551C-B806-4E2C-9828-D83174941B67}" destId="{D0A1D19C-A3EE-48EC-9549-8D7694CB4D28}" srcOrd="0" destOrd="0" presId="urn:microsoft.com/office/officeart/2011/layout/TabList"/>
    <dgm:cxn modelId="{DC5A3846-1CB0-4C04-B2A1-85FB51AA33C3}" type="presParOf" srcId="{0A9CDD99-1E4B-4AE9-8AF3-76290792FD33}" destId="{CB6ADF61-84EB-447C-9C8B-BF4DAB430EFA}" srcOrd="0" destOrd="0" presId="urn:microsoft.com/office/officeart/2011/layout/TabList"/>
    <dgm:cxn modelId="{CD9A0BCE-9245-4D3A-9669-3276A537169A}" type="presParOf" srcId="{CB6ADF61-84EB-447C-9C8B-BF4DAB430EFA}" destId="{0C892608-80FE-43F7-B14B-D1429E5E133F}" srcOrd="0" destOrd="0" presId="urn:microsoft.com/office/officeart/2011/layout/TabList"/>
    <dgm:cxn modelId="{AED656B0-FB86-46D1-A72B-329E7204CACA}" type="presParOf" srcId="{CB6ADF61-84EB-447C-9C8B-BF4DAB430EFA}" destId="{37DECF99-C729-4B76-A8EB-9B47A98BC789}" srcOrd="1" destOrd="0" presId="urn:microsoft.com/office/officeart/2011/layout/TabList"/>
    <dgm:cxn modelId="{C9DD66FE-954A-4ACC-8B68-CD831FD99F2E}" type="presParOf" srcId="{CB6ADF61-84EB-447C-9C8B-BF4DAB430EFA}" destId="{EE0D59C4-C741-45C2-8E83-78D7CA97AB90}" srcOrd="2" destOrd="0" presId="urn:microsoft.com/office/officeart/2011/layout/TabList"/>
    <dgm:cxn modelId="{9CAF6721-4AE1-4934-88BD-1FC97B3BB3C6}" type="presParOf" srcId="{0A9CDD99-1E4B-4AE9-8AF3-76290792FD33}" destId="{8371DB16-39E6-4A2C-BA94-BBF11C712014}" srcOrd="1" destOrd="0" presId="urn:microsoft.com/office/officeart/2011/layout/TabList"/>
    <dgm:cxn modelId="{F5879C5F-722A-480C-8C0D-402F80460C67}" type="presParOf" srcId="{0A9CDD99-1E4B-4AE9-8AF3-76290792FD33}" destId="{41B0B9DA-8C20-4616-97BA-4A1BC7D524BF}" srcOrd="2" destOrd="0" presId="urn:microsoft.com/office/officeart/2011/layout/TabList"/>
    <dgm:cxn modelId="{78236643-A26A-4276-B103-B96A397E63A8}" type="presParOf" srcId="{0A9CDD99-1E4B-4AE9-8AF3-76290792FD33}" destId="{9F6E0D87-F04F-4498-A5C6-2AFED848D74A}" srcOrd="3" destOrd="0" presId="urn:microsoft.com/office/officeart/2011/layout/TabList"/>
    <dgm:cxn modelId="{19EA086F-3CC3-48D0-8757-F6302F9C3140}" type="presParOf" srcId="{9F6E0D87-F04F-4498-A5C6-2AFED848D74A}" destId="{4E1C7DD3-8B88-4239-A86B-37A1A24749BB}" srcOrd="0" destOrd="0" presId="urn:microsoft.com/office/officeart/2011/layout/TabList"/>
    <dgm:cxn modelId="{5A4934A7-DB70-4909-A489-E4D7BB91DE0C}" type="presParOf" srcId="{9F6E0D87-F04F-4498-A5C6-2AFED848D74A}" destId="{E45371A7-BAF2-4B3F-A217-69F4B2A592DB}" srcOrd="1" destOrd="0" presId="urn:microsoft.com/office/officeart/2011/layout/TabList"/>
    <dgm:cxn modelId="{144E6272-B975-48D1-8E1E-AEB598C61F1F}" type="presParOf" srcId="{9F6E0D87-F04F-4498-A5C6-2AFED848D74A}" destId="{2A933B69-ECF8-46A7-B624-3BFA7444DD98}" srcOrd="2" destOrd="0" presId="urn:microsoft.com/office/officeart/2011/layout/TabList"/>
    <dgm:cxn modelId="{2176B99E-7CB2-4B82-AB00-705A129D67AE}" type="presParOf" srcId="{0A9CDD99-1E4B-4AE9-8AF3-76290792FD33}" destId="{A116BD2D-2736-4210-8C8B-7FD6FCD3189F}" srcOrd="4" destOrd="0" presId="urn:microsoft.com/office/officeart/2011/layout/TabList"/>
    <dgm:cxn modelId="{F1CA6787-8109-4BB3-8654-C05C047F121F}" type="presParOf" srcId="{0A9CDD99-1E4B-4AE9-8AF3-76290792FD33}" destId="{C4A04587-AA04-447C-936D-4F7E8CF6AF58}" srcOrd="5" destOrd="0" presId="urn:microsoft.com/office/officeart/2011/layout/TabList"/>
    <dgm:cxn modelId="{FFCDA1E2-5937-43C1-B105-2E24AC4598B7}" type="presParOf" srcId="{0A9CDD99-1E4B-4AE9-8AF3-76290792FD33}" destId="{357BD173-9CE3-40B5-9B51-BE6A63EB5E31}" srcOrd="6" destOrd="0" presId="urn:microsoft.com/office/officeart/2011/layout/TabList"/>
    <dgm:cxn modelId="{FEF88E52-EA19-458F-B44E-545984C59EDA}" type="presParOf" srcId="{357BD173-9CE3-40B5-9B51-BE6A63EB5E31}" destId="{D0A1D19C-A3EE-48EC-9549-8D7694CB4D28}" srcOrd="0" destOrd="0" presId="urn:microsoft.com/office/officeart/2011/layout/TabList"/>
    <dgm:cxn modelId="{F5621CEE-4D52-4A99-90FB-7E453AF2DED0}" type="presParOf" srcId="{357BD173-9CE3-40B5-9B51-BE6A63EB5E31}" destId="{3695CEB8-CC7F-4640-A5D3-92C7D5DE1730}" srcOrd="1" destOrd="0" presId="urn:microsoft.com/office/officeart/2011/layout/TabList"/>
    <dgm:cxn modelId="{E1BE41B2-6862-4CF2-80DB-02971C9C1098}" type="presParOf" srcId="{357BD173-9CE3-40B5-9B51-BE6A63EB5E31}" destId="{80C7650F-6137-4641-BAE4-923E8617F8C2}" srcOrd="2" destOrd="0" presId="urn:microsoft.com/office/officeart/2011/layout/TabList"/>
    <dgm:cxn modelId="{A4AA942A-2107-4D9F-8FFB-EEA7F43E096B}" type="presParOf" srcId="{0A9CDD99-1E4B-4AE9-8AF3-76290792FD33}" destId="{B3418F08-C9D0-43AA-8497-C1E49B76BBD1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4D8EAD-9C9D-4E11-953D-44FE1F64CFA0}" type="doc">
      <dgm:prSet loTypeId="urn:microsoft.com/office/officeart/2011/layout/TabList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B5E03C6-AD55-4C41-82E3-76C5E597683E}">
      <dgm:prSet phldrT="[Text]"/>
      <dgm:spPr/>
      <dgm:t>
        <a:bodyPr/>
        <a:lstStyle/>
        <a:p>
          <a:r>
            <a:rPr lang="en-US" dirty="0" smtClean="0"/>
            <a:t>7.</a:t>
          </a:r>
          <a:endParaRPr lang="en-US" dirty="0"/>
        </a:p>
      </dgm:t>
    </dgm:pt>
    <dgm:pt modelId="{D4EFF7C6-999C-482D-9F28-66CA70771A97}" type="parTrans" cxnId="{E1DB645B-6260-485E-9DE5-8F7194AE12C6}">
      <dgm:prSet/>
      <dgm:spPr/>
      <dgm:t>
        <a:bodyPr/>
        <a:lstStyle/>
        <a:p>
          <a:endParaRPr lang="en-US"/>
        </a:p>
      </dgm:t>
    </dgm:pt>
    <dgm:pt modelId="{924FE836-D5DF-4EAC-9849-E0B18B969348}" type="sibTrans" cxnId="{E1DB645B-6260-485E-9DE5-8F7194AE12C6}">
      <dgm:prSet/>
      <dgm:spPr/>
      <dgm:t>
        <a:bodyPr/>
        <a:lstStyle/>
        <a:p>
          <a:endParaRPr lang="en-US"/>
        </a:p>
      </dgm:t>
    </dgm:pt>
    <dgm:pt modelId="{368E2D1D-4B56-442B-A7BA-E3F4B33732FF}">
      <dgm:prSet phldrT="[Text]"/>
      <dgm:spPr/>
      <dgm:t>
        <a:bodyPr/>
        <a:lstStyle/>
        <a:p>
          <a:r>
            <a:rPr lang="en-US" dirty="0" smtClean="0">
              <a:solidFill>
                <a:srgbClr val="92D050"/>
              </a:solidFill>
              <a:latin typeface="BankGothic Md BT" pitchFamily="34" charset="0"/>
            </a:rPr>
            <a:t>Brute Force Attack:</a:t>
          </a:r>
          <a:endParaRPr lang="en-US" dirty="0">
            <a:solidFill>
              <a:srgbClr val="92D050"/>
            </a:solidFill>
            <a:latin typeface="BankGothic Md BT" pitchFamily="34" charset="0"/>
          </a:endParaRPr>
        </a:p>
      </dgm:t>
    </dgm:pt>
    <dgm:pt modelId="{66C3B09A-7F7B-4B8A-9AA2-81B842ACD9AB}" type="parTrans" cxnId="{D7B9BAA9-6877-48EC-A4D0-4C2CB24B4C08}">
      <dgm:prSet/>
      <dgm:spPr/>
      <dgm:t>
        <a:bodyPr/>
        <a:lstStyle/>
        <a:p>
          <a:endParaRPr lang="en-US"/>
        </a:p>
      </dgm:t>
    </dgm:pt>
    <dgm:pt modelId="{DA5585C3-4776-4BEA-8402-4ABB1A10BDE8}" type="sibTrans" cxnId="{D7B9BAA9-6877-48EC-A4D0-4C2CB24B4C08}">
      <dgm:prSet/>
      <dgm:spPr/>
      <dgm:t>
        <a:bodyPr/>
        <a:lstStyle/>
        <a:p>
          <a:endParaRPr lang="en-US"/>
        </a:p>
      </dgm:t>
    </dgm:pt>
    <dgm:pt modelId="{17FE91F8-8570-496C-BA3B-9934DF3903E6}">
      <dgm:prSet phldrT="[Text]"/>
      <dgm:spPr/>
      <dgm:t>
        <a:bodyPr/>
        <a:lstStyle/>
        <a:p>
          <a:pPr algn="just"/>
          <a:r>
            <a:rPr lang="en-US" b="0" i="0" dirty="0" smtClean="0">
              <a:solidFill>
                <a:schemeClr val="bg1"/>
              </a:solidFill>
            </a:rPr>
            <a:t>A brute</a:t>
          </a:r>
          <a:r>
            <a:rPr lang="en-US" b="1" i="0" dirty="0" smtClean="0">
              <a:solidFill>
                <a:schemeClr val="bg1"/>
              </a:solidFill>
            </a:rPr>
            <a:t> </a:t>
          </a:r>
          <a:r>
            <a:rPr lang="en-US" b="0" i="0" dirty="0" smtClean="0">
              <a:solidFill>
                <a:schemeClr val="bg1"/>
              </a:solidFill>
            </a:rPr>
            <a:t>force</a:t>
          </a:r>
          <a:r>
            <a:rPr lang="en-US" b="1" i="0" dirty="0" smtClean="0">
              <a:solidFill>
                <a:schemeClr val="bg1"/>
              </a:solidFill>
            </a:rPr>
            <a:t> </a:t>
          </a:r>
          <a:r>
            <a:rPr lang="en-US" b="0" i="0" dirty="0" smtClean="0">
              <a:solidFill>
                <a:schemeClr val="bg1"/>
              </a:solidFill>
            </a:rPr>
            <a:t>attack is a trial-and-error method used to obtain information such as a user password or personal identification number (PIN). In a brute</a:t>
          </a:r>
          <a:r>
            <a:rPr lang="en-US" b="1" i="0" dirty="0" smtClean="0">
              <a:solidFill>
                <a:schemeClr val="bg1"/>
              </a:solidFill>
            </a:rPr>
            <a:t> </a:t>
          </a:r>
          <a:r>
            <a:rPr lang="en-US" b="0" i="0" dirty="0" smtClean="0">
              <a:solidFill>
                <a:schemeClr val="bg1"/>
              </a:solidFill>
            </a:rPr>
            <a:t>force</a:t>
          </a:r>
          <a:r>
            <a:rPr lang="en-US" b="1" i="0" dirty="0" smtClean="0">
              <a:solidFill>
                <a:schemeClr val="bg1"/>
              </a:solidFill>
            </a:rPr>
            <a:t> </a:t>
          </a:r>
          <a:r>
            <a:rPr lang="en-US" b="0" i="0" dirty="0" smtClean="0">
              <a:solidFill>
                <a:schemeClr val="bg1"/>
              </a:solidFill>
            </a:rPr>
            <a:t>attack, automated software is used to generate a large number of consecutive guesses as to the value of the desired data.</a:t>
          </a:r>
          <a:endParaRPr lang="en-US" dirty="0">
            <a:solidFill>
              <a:schemeClr val="bg1"/>
            </a:solidFill>
          </a:endParaRPr>
        </a:p>
      </dgm:t>
    </dgm:pt>
    <dgm:pt modelId="{DF1983AD-C3E0-417C-AECE-EF565A4CF27F}" type="parTrans" cxnId="{DFFE48D3-4AB6-4344-8A95-CDAF71955227}">
      <dgm:prSet/>
      <dgm:spPr/>
      <dgm:t>
        <a:bodyPr/>
        <a:lstStyle/>
        <a:p>
          <a:endParaRPr lang="en-US"/>
        </a:p>
      </dgm:t>
    </dgm:pt>
    <dgm:pt modelId="{2A6F7672-317B-42B6-BD9A-3714D1657EED}" type="sibTrans" cxnId="{DFFE48D3-4AB6-4344-8A95-CDAF71955227}">
      <dgm:prSet/>
      <dgm:spPr/>
      <dgm:t>
        <a:bodyPr/>
        <a:lstStyle/>
        <a:p>
          <a:endParaRPr lang="en-US"/>
        </a:p>
      </dgm:t>
    </dgm:pt>
    <dgm:pt modelId="{355CBA4D-BF66-4C10-B866-8498E1E155E6}">
      <dgm:prSet phldrT="[Text]"/>
      <dgm:spPr/>
      <dgm:t>
        <a:bodyPr/>
        <a:lstStyle/>
        <a:p>
          <a:r>
            <a:rPr lang="en-US" dirty="0" smtClean="0"/>
            <a:t>8.</a:t>
          </a:r>
          <a:endParaRPr lang="en-US" dirty="0"/>
        </a:p>
      </dgm:t>
    </dgm:pt>
    <dgm:pt modelId="{0AF9BD26-F44B-4E36-A5BB-6B927D37A6C0}" type="parTrans" cxnId="{B4B6AADA-9F1C-4740-9CFB-4AAC7BD1B6A6}">
      <dgm:prSet/>
      <dgm:spPr/>
      <dgm:t>
        <a:bodyPr/>
        <a:lstStyle/>
        <a:p>
          <a:endParaRPr lang="en-US"/>
        </a:p>
      </dgm:t>
    </dgm:pt>
    <dgm:pt modelId="{9856CC50-8CF1-47D4-9356-5D6805CD84BF}" type="sibTrans" cxnId="{B4B6AADA-9F1C-4740-9CFB-4AAC7BD1B6A6}">
      <dgm:prSet/>
      <dgm:spPr/>
      <dgm:t>
        <a:bodyPr/>
        <a:lstStyle/>
        <a:p>
          <a:endParaRPr lang="en-US"/>
        </a:p>
      </dgm:t>
    </dgm:pt>
    <dgm:pt modelId="{6241D4C6-6094-4F35-B336-8A7E2E16CC8E}">
      <dgm:prSet phldrT="[Text]"/>
      <dgm:spPr/>
      <dgm:t>
        <a:bodyPr/>
        <a:lstStyle/>
        <a:p>
          <a:r>
            <a:rPr lang="en-US" dirty="0" smtClean="0">
              <a:solidFill>
                <a:srgbClr val="92D050"/>
              </a:solidFill>
              <a:latin typeface="BankGothic Md BT" pitchFamily="34" charset="0"/>
            </a:rPr>
            <a:t>Phishing:</a:t>
          </a:r>
          <a:endParaRPr lang="en-US" dirty="0">
            <a:solidFill>
              <a:srgbClr val="92D050"/>
            </a:solidFill>
            <a:latin typeface="BankGothic Md BT" pitchFamily="34" charset="0"/>
          </a:endParaRPr>
        </a:p>
      </dgm:t>
    </dgm:pt>
    <dgm:pt modelId="{7C783DB6-B217-43D8-B804-FA92057F3402}" type="parTrans" cxnId="{7B840EC3-9109-403F-963A-736C44ADAB5F}">
      <dgm:prSet/>
      <dgm:spPr/>
      <dgm:t>
        <a:bodyPr/>
        <a:lstStyle/>
        <a:p>
          <a:endParaRPr lang="en-US"/>
        </a:p>
      </dgm:t>
    </dgm:pt>
    <dgm:pt modelId="{2CBDD1CC-1B93-4765-B883-EF7159031944}" type="sibTrans" cxnId="{7B840EC3-9109-403F-963A-736C44ADAB5F}">
      <dgm:prSet/>
      <dgm:spPr/>
      <dgm:t>
        <a:bodyPr/>
        <a:lstStyle/>
        <a:p>
          <a:endParaRPr lang="en-US"/>
        </a:p>
      </dgm:t>
    </dgm:pt>
    <dgm:pt modelId="{C7036ABE-B30C-4B5A-BB66-9DFAAD3F5201}">
      <dgm:prSet phldrT="[Text]"/>
      <dgm:spPr/>
      <dgm:t>
        <a:bodyPr/>
        <a:lstStyle/>
        <a:p>
          <a:pPr algn="just"/>
          <a:r>
            <a:rPr lang="en-US" b="0" i="0" dirty="0" smtClean="0">
              <a:solidFill>
                <a:schemeClr val="bg1"/>
              </a:solidFill>
            </a:rPr>
            <a:t>Phishing is a form of fraud in which the attacker tries to learn information such as login credentials or account information by masquerading as a reputable entity or person in email, IM or other communication channels.</a:t>
          </a:r>
          <a:endParaRPr lang="en-US" dirty="0">
            <a:solidFill>
              <a:schemeClr val="bg1"/>
            </a:solidFill>
          </a:endParaRPr>
        </a:p>
      </dgm:t>
    </dgm:pt>
    <dgm:pt modelId="{DAA83D9B-6E72-42CD-9E2B-CE900C29EB4C}" type="parTrans" cxnId="{588B1074-08B9-450E-983E-EF5EA4DF3C5E}">
      <dgm:prSet/>
      <dgm:spPr/>
      <dgm:t>
        <a:bodyPr/>
        <a:lstStyle/>
        <a:p>
          <a:endParaRPr lang="en-US"/>
        </a:p>
      </dgm:t>
    </dgm:pt>
    <dgm:pt modelId="{DB17C5BD-9E4E-4BD5-ABFA-3B614EAD745D}" type="sibTrans" cxnId="{588B1074-08B9-450E-983E-EF5EA4DF3C5E}">
      <dgm:prSet/>
      <dgm:spPr/>
      <dgm:t>
        <a:bodyPr/>
        <a:lstStyle/>
        <a:p>
          <a:endParaRPr lang="en-US"/>
        </a:p>
      </dgm:t>
    </dgm:pt>
    <dgm:pt modelId="{0AF64725-942D-4156-AD7B-60A83DF06449}">
      <dgm:prSet phldrT="[Text]"/>
      <dgm:spPr/>
      <dgm:t>
        <a:bodyPr/>
        <a:lstStyle/>
        <a:p>
          <a:r>
            <a:rPr lang="en-US" dirty="0" smtClean="0"/>
            <a:t>9.</a:t>
          </a:r>
          <a:endParaRPr lang="en-US" dirty="0"/>
        </a:p>
      </dgm:t>
    </dgm:pt>
    <dgm:pt modelId="{1AA7B3C2-7A0D-4497-8547-8B56A9438BAE}" type="parTrans" cxnId="{A207F972-F296-4CC4-A2BD-DB20380D58C1}">
      <dgm:prSet/>
      <dgm:spPr/>
      <dgm:t>
        <a:bodyPr/>
        <a:lstStyle/>
        <a:p>
          <a:endParaRPr lang="en-US"/>
        </a:p>
      </dgm:t>
    </dgm:pt>
    <dgm:pt modelId="{783BC348-2028-4D1C-9731-BFB19E6749C4}" type="sibTrans" cxnId="{A207F972-F296-4CC4-A2BD-DB20380D58C1}">
      <dgm:prSet/>
      <dgm:spPr/>
      <dgm:t>
        <a:bodyPr/>
        <a:lstStyle/>
        <a:p>
          <a:endParaRPr lang="en-US"/>
        </a:p>
      </dgm:t>
    </dgm:pt>
    <dgm:pt modelId="{1572B0C3-DD7C-4FA5-8D7A-F4A66969C8A8}">
      <dgm:prSet phldrT="[Text]"/>
      <dgm:spPr/>
      <dgm:t>
        <a:bodyPr/>
        <a:lstStyle/>
        <a:p>
          <a:r>
            <a:rPr lang="en-US" dirty="0" smtClean="0">
              <a:solidFill>
                <a:srgbClr val="92D050"/>
              </a:solidFill>
              <a:latin typeface="BankGothic Md BT" pitchFamily="34" charset="0"/>
            </a:rPr>
            <a:t>Payload:</a:t>
          </a:r>
          <a:endParaRPr lang="en-US" dirty="0">
            <a:solidFill>
              <a:srgbClr val="92D050"/>
            </a:solidFill>
            <a:latin typeface="BankGothic Md BT" pitchFamily="34" charset="0"/>
          </a:endParaRPr>
        </a:p>
      </dgm:t>
    </dgm:pt>
    <dgm:pt modelId="{C57753B5-9A46-483F-924E-68B5F14EA262}" type="parTrans" cxnId="{714387BD-F566-471F-BA14-D4A3369D5238}">
      <dgm:prSet/>
      <dgm:spPr/>
      <dgm:t>
        <a:bodyPr/>
        <a:lstStyle/>
        <a:p>
          <a:endParaRPr lang="en-US"/>
        </a:p>
      </dgm:t>
    </dgm:pt>
    <dgm:pt modelId="{AFAE9F3A-63CC-4BC8-B3BF-FF7A0EB3325C}" type="sibTrans" cxnId="{714387BD-F566-471F-BA14-D4A3369D5238}">
      <dgm:prSet/>
      <dgm:spPr/>
      <dgm:t>
        <a:bodyPr/>
        <a:lstStyle/>
        <a:p>
          <a:endParaRPr lang="en-US"/>
        </a:p>
      </dgm:t>
    </dgm:pt>
    <dgm:pt modelId="{3A5182DC-C478-488A-9178-AB1F73E4B196}">
      <dgm:prSet phldrT="[Text]"/>
      <dgm:spPr/>
      <dgm:t>
        <a:bodyPr/>
        <a:lstStyle/>
        <a:p>
          <a:pPr algn="just"/>
          <a:r>
            <a:rPr lang="en-US" dirty="0" smtClean="0">
              <a:solidFill>
                <a:schemeClr val="bg1"/>
              </a:solidFill>
            </a:rPr>
            <a:t>It is the part of an exploit code that performs the intended malicious action, such as destroying, creating backdoors and hijacking computers.</a:t>
          </a:r>
          <a:endParaRPr lang="en-US" dirty="0">
            <a:solidFill>
              <a:schemeClr val="bg1"/>
            </a:solidFill>
          </a:endParaRPr>
        </a:p>
      </dgm:t>
    </dgm:pt>
    <dgm:pt modelId="{2A6838A0-E552-4598-ABFA-962B679007BE}" type="parTrans" cxnId="{36214DD9-C59B-42B8-B5E6-96DC89A085C8}">
      <dgm:prSet/>
      <dgm:spPr/>
      <dgm:t>
        <a:bodyPr/>
        <a:lstStyle/>
        <a:p>
          <a:endParaRPr lang="en-US"/>
        </a:p>
      </dgm:t>
    </dgm:pt>
    <dgm:pt modelId="{CBAD63C1-B5EA-431D-B8A7-69E3529A0576}" type="sibTrans" cxnId="{36214DD9-C59B-42B8-B5E6-96DC89A085C8}">
      <dgm:prSet/>
      <dgm:spPr/>
      <dgm:t>
        <a:bodyPr/>
        <a:lstStyle/>
        <a:p>
          <a:endParaRPr lang="en-US"/>
        </a:p>
      </dgm:t>
    </dgm:pt>
    <dgm:pt modelId="{87F94596-B77F-4A8D-A020-1F3BE851D191}">
      <dgm:prSet phldrT="[Text]"/>
      <dgm:spPr/>
      <dgm:t>
        <a:bodyPr/>
        <a:lstStyle/>
        <a:p>
          <a:r>
            <a:rPr lang="en-US" dirty="0" smtClean="0"/>
            <a:t>10.</a:t>
          </a:r>
          <a:endParaRPr lang="en-US" dirty="0"/>
        </a:p>
      </dgm:t>
    </dgm:pt>
    <dgm:pt modelId="{34DEC339-3492-4E52-8AB4-0770650BC660}" type="parTrans" cxnId="{C1AB1F85-2502-405D-BA64-4972D77C62BF}">
      <dgm:prSet/>
      <dgm:spPr/>
      <dgm:t>
        <a:bodyPr/>
        <a:lstStyle/>
        <a:p>
          <a:endParaRPr lang="en-US"/>
        </a:p>
      </dgm:t>
    </dgm:pt>
    <dgm:pt modelId="{F7B07436-2A91-4099-8E39-A2B0E454547F}" type="sibTrans" cxnId="{C1AB1F85-2502-405D-BA64-4972D77C62BF}">
      <dgm:prSet/>
      <dgm:spPr/>
      <dgm:t>
        <a:bodyPr/>
        <a:lstStyle/>
        <a:p>
          <a:endParaRPr lang="en-US"/>
        </a:p>
      </dgm:t>
    </dgm:pt>
    <dgm:pt modelId="{BC702782-714E-4B05-A296-A5F835F5CB17}">
      <dgm:prSet phldrT="[Text]"/>
      <dgm:spPr/>
      <dgm:t>
        <a:bodyPr/>
        <a:lstStyle/>
        <a:p>
          <a:r>
            <a:rPr lang="en-US" dirty="0" smtClean="0">
              <a:solidFill>
                <a:srgbClr val="92D050"/>
              </a:solidFill>
              <a:latin typeface="BankGothic Md BT" pitchFamily="34" charset="0"/>
            </a:rPr>
            <a:t>Remote Access:</a:t>
          </a:r>
          <a:endParaRPr lang="en-US" dirty="0">
            <a:solidFill>
              <a:srgbClr val="92D050"/>
            </a:solidFill>
            <a:latin typeface="BankGothic Md BT" pitchFamily="34" charset="0"/>
          </a:endParaRPr>
        </a:p>
      </dgm:t>
    </dgm:pt>
    <dgm:pt modelId="{0D606369-7186-4E79-9B21-897867862856}" type="parTrans" cxnId="{E7839D72-CD57-443E-86F2-2E4C9F08EB4C}">
      <dgm:prSet/>
      <dgm:spPr/>
      <dgm:t>
        <a:bodyPr/>
        <a:lstStyle/>
        <a:p>
          <a:endParaRPr lang="en-US"/>
        </a:p>
      </dgm:t>
    </dgm:pt>
    <dgm:pt modelId="{FA5559B3-C17E-4FB0-8FD4-2112E64A3FCB}" type="sibTrans" cxnId="{E7839D72-CD57-443E-86F2-2E4C9F08EB4C}">
      <dgm:prSet/>
      <dgm:spPr/>
      <dgm:t>
        <a:bodyPr/>
        <a:lstStyle/>
        <a:p>
          <a:endParaRPr lang="en-US"/>
        </a:p>
      </dgm:t>
    </dgm:pt>
    <dgm:pt modelId="{9C55A135-FD19-47E3-B44B-6E53EE9FC704}">
      <dgm:prSet phldrT="[Text]"/>
      <dgm:spPr/>
      <dgm:t>
        <a:bodyPr/>
        <a:lstStyle/>
        <a:p>
          <a:pPr algn="just"/>
          <a:r>
            <a:rPr lang="en-US" b="0" i="0" dirty="0" smtClean="0">
              <a:solidFill>
                <a:schemeClr val="bg1"/>
              </a:solidFill>
            </a:rPr>
            <a:t>Remote</a:t>
          </a:r>
          <a:r>
            <a:rPr lang="en-US" b="1" i="0" dirty="0" smtClean="0">
              <a:solidFill>
                <a:schemeClr val="bg1"/>
              </a:solidFill>
            </a:rPr>
            <a:t> </a:t>
          </a:r>
          <a:r>
            <a:rPr lang="en-US" b="0" i="0" dirty="0" smtClean="0">
              <a:solidFill>
                <a:schemeClr val="bg1"/>
              </a:solidFill>
            </a:rPr>
            <a:t>access is the ability to get access to a computer or a network from a remote distance. In corporations, people at branch offices, telecommuters, and people who are travelling may need access to the corporation's network.</a:t>
          </a:r>
          <a:endParaRPr lang="en-US" dirty="0">
            <a:solidFill>
              <a:schemeClr val="bg1"/>
            </a:solidFill>
          </a:endParaRPr>
        </a:p>
      </dgm:t>
    </dgm:pt>
    <dgm:pt modelId="{41B2549F-5F18-4E7F-B41D-D9BBF96D20E1}" type="parTrans" cxnId="{FE1B5D7C-56CD-426D-B07C-11BA5C36A35F}">
      <dgm:prSet/>
      <dgm:spPr/>
      <dgm:t>
        <a:bodyPr/>
        <a:lstStyle/>
        <a:p>
          <a:endParaRPr lang="en-US"/>
        </a:p>
      </dgm:t>
    </dgm:pt>
    <dgm:pt modelId="{18235800-34FA-45E7-B899-930268A75C0C}" type="sibTrans" cxnId="{FE1B5D7C-56CD-426D-B07C-11BA5C36A35F}">
      <dgm:prSet/>
      <dgm:spPr/>
      <dgm:t>
        <a:bodyPr/>
        <a:lstStyle/>
        <a:p>
          <a:endParaRPr lang="en-US"/>
        </a:p>
      </dgm:t>
    </dgm:pt>
    <dgm:pt modelId="{8C6EEF54-6E6B-4692-8F9D-76CFA02E7665}" type="pres">
      <dgm:prSet presAssocID="{064D8EAD-9C9D-4E11-953D-44FE1F64CFA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D34DF1EC-38FF-4E8D-8E79-387097C4ABF6}" type="pres">
      <dgm:prSet presAssocID="{FB5E03C6-AD55-4C41-82E3-76C5E597683E}" presName="composite" presStyleCnt="0"/>
      <dgm:spPr/>
    </dgm:pt>
    <dgm:pt modelId="{ACFFD8CC-24EC-4F2C-81EB-878950021483}" type="pres">
      <dgm:prSet presAssocID="{FB5E03C6-AD55-4C41-82E3-76C5E597683E}" presName="FirstChild" presStyleLbl="revTx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8C81D7-6C88-4876-8042-CF019681E132}" type="pres">
      <dgm:prSet presAssocID="{FB5E03C6-AD55-4C41-82E3-76C5E597683E}" presName="Parent" presStyleLbl="alignNode1" presStyleIdx="0" presStyleCnt="4" custLinFactNeighborX="-838" custLinFactNeighborY="-853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D51342A-DA0A-4536-9A16-7612625D09E9}" type="pres">
      <dgm:prSet presAssocID="{FB5E03C6-AD55-4C41-82E3-76C5E597683E}" presName="Accent" presStyleLbl="parChTrans1D1" presStyleIdx="0" presStyleCnt="4"/>
      <dgm:spPr/>
    </dgm:pt>
    <dgm:pt modelId="{036A9230-6378-4D6C-8B1C-BE7A5D4F7D91}" type="pres">
      <dgm:prSet presAssocID="{FB5E03C6-AD55-4C41-82E3-76C5E597683E}" presName="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9849C1-B8FE-45DD-946B-0CB6A0539534}" type="pres">
      <dgm:prSet presAssocID="{924FE836-D5DF-4EAC-9849-E0B18B969348}" presName="sibTrans" presStyleCnt="0"/>
      <dgm:spPr/>
    </dgm:pt>
    <dgm:pt modelId="{F8230386-49D4-45E8-82E2-68DD3F0412A9}" type="pres">
      <dgm:prSet presAssocID="{355CBA4D-BF66-4C10-B866-8498E1E155E6}" presName="composite" presStyleCnt="0"/>
      <dgm:spPr/>
    </dgm:pt>
    <dgm:pt modelId="{402FE447-1021-43EB-A6AE-FBB52BCBA1B9}" type="pres">
      <dgm:prSet presAssocID="{355CBA4D-BF66-4C10-B866-8498E1E155E6}" presName="FirstChild" presStyleLbl="revTx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700FCAD-A14F-4AAA-8D96-51BBC477028C}" type="pres">
      <dgm:prSet presAssocID="{355CBA4D-BF66-4C10-B866-8498E1E155E6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1E16968-C9D1-4D5B-B264-FBF47C3B67BF}" type="pres">
      <dgm:prSet presAssocID="{355CBA4D-BF66-4C10-B866-8498E1E155E6}" presName="Accent" presStyleLbl="parChTrans1D1" presStyleIdx="1" presStyleCnt="4"/>
      <dgm:spPr/>
    </dgm:pt>
    <dgm:pt modelId="{E0E12209-7017-4612-8CBE-B58EA2868473}" type="pres">
      <dgm:prSet presAssocID="{355CBA4D-BF66-4C10-B866-8498E1E155E6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E43742-E865-4C69-9C21-AF1383CB6B20}" type="pres">
      <dgm:prSet presAssocID="{9856CC50-8CF1-47D4-9356-5D6805CD84BF}" presName="sibTrans" presStyleCnt="0"/>
      <dgm:spPr/>
    </dgm:pt>
    <dgm:pt modelId="{6BA41F39-B324-4C06-A881-C243CB09063B}" type="pres">
      <dgm:prSet presAssocID="{0AF64725-942D-4156-AD7B-60A83DF06449}" presName="composite" presStyleCnt="0"/>
      <dgm:spPr/>
    </dgm:pt>
    <dgm:pt modelId="{E82C8E17-B4AF-4438-9781-E835CFBA62D2}" type="pres">
      <dgm:prSet presAssocID="{0AF64725-942D-4156-AD7B-60A83DF06449}" presName="FirstChild" presStyleLbl="revTx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5DD054E-5383-4F41-9363-ACBD7BDE6B5B}" type="pres">
      <dgm:prSet presAssocID="{0AF64725-942D-4156-AD7B-60A83DF06449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4DFE17A-288E-4338-AD6D-24D8192FD178}" type="pres">
      <dgm:prSet presAssocID="{0AF64725-942D-4156-AD7B-60A83DF06449}" presName="Accent" presStyleLbl="parChTrans1D1" presStyleIdx="2" presStyleCnt="4"/>
      <dgm:spPr/>
    </dgm:pt>
    <dgm:pt modelId="{27068CAC-930D-4351-A0A8-C7D9557AF831}" type="pres">
      <dgm:prSet presAssocID="{0AF64725-942D-4156-AD7B-60A83DF06449}" presName="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E3D1A7-3544-479B-8560-42373235EFCB}" type="pres">
      <dgm:prSet presAssocID="{783BC348-2028-4D1C-9731-BFB19E6749C4}" presName="sibTrans" presStyleCnt="0"/>
      <dgm:spPr/>
    </dgm:pt>
    <dgm:pt modelId="{A90FB822-AFD5-46B8-A2CF-834E1160CB8A}" type="pres">
      <dgm:prSet presAssocID="{87F94596-B77F-4A8D-A020-1F3BE851D191}" presName="composite" presStyleCnt="0"/>
      <dgm:spPr/>
    </dgm:pt>
    <dgm:pt modelId="{7329423F-149D-4BB2-BFE8-65F0967334E0}" type="pres">
      <dgm:prSet presAssocID="{87F94596-B77F-4A8D-A020-1F3BE851D191}" presName="FirstChild" presStyleLbl="revTx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7F242D8-0920-4DB9-9112-C8732C0E1077}" type="pres">
      <dgm:prSet presAssocID="{87F94596-B77F-4A8D-A020-1F3BE851D191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9BECC3B-F75F-45B6-BDF1-6C126D1A4641}" type="pres">
      <dgm:prSet presAssocID="{87F94596-B77F-4A8D-A020-1F3BE851D191}" presName="Accent" presStyleLbl="parChTrans1D1" presStyleIdx="3" presStyleCnt="4"/>
      <dgm:spPr/>
    </dgm:pt>
    <dgm:pt modelId="{A45E9269-A766-4968-A6AE-2102FB000396}" type="pres">
      <dgm:prSet presAssocID="{87F94596-B77F-4A8D-A020-1F3BE851D191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B6AADA-9F1C-4740-9CFB-4AAC7BD1B6A6}" srcId="{064D8EAD-9C9D-4E11-953D-44FE1F64CFA0}" destId="{355CBA4D-BF66-4C10-B866-8498E1E155E6}" srcOrd="1" destOrd="0" parTransId="{0AF9BD26-F44B-4E36-A5BB-6B927D37A6C0}" sibTransId="{9856CC50-8CF1-47D4-9356-5D6805CD84BF}"/>
    <dgm:cxn modelId="{362B75E0-DF31-47F6-AC3B-56DD170FF736}" type="presOf" srcId="{0AF64725-942D-4156-AD7B-60A83DF06449}" destId="{A5DD054E-5383-4F41-9363-ACBD7BDE6B5B}" srcOrd="0" destOrd="0" presId="urn:microsoft.com/office/officeart/2011/layout/TabList"/>
    <dgm:cxn modelId="{714387BD-F566-471F-BA14-D4A3369D5238}" srcId="{0AF64725-942D-4156-AD7B-60A83DF06449}" destId="{1572B0C3-DD7C-4FA5-8D7A-F4A66969C8A8}" srcOrd="0" destOrd="0" parTransId="{C57753B5-9A46-483F-924E-68B5F14EA262}" sibTransId="{AFAE9F3A-63CC-4BC8-B3BF-FF7A0EB3325C}"/>
    <dgm:cxn modelId="{DFFE48D3-4AB6-4344-8A95-CDAF71955227}" srcId="{FB5E03C6-AD55-4C41-82E3-76C5E597683E}" destId="{17FE91F8-8570-496C-BA3B-9934DF3903E6}" srcOrd="1" destOrd="0" parTransId="{DF1983AD-C3E0-417C-AECE-EF565A4CF27F}" sibTransId="{2A6F7672-317B-42B6-BD9A-3714D1657EED}"/>
    <dgm:cxn modelId="{E7839D72-CD57-443E-86F2-2E4C9F08EB4C}" srcId="{87F94596-B77F-4A8D-A020-1F3BE851D191}" destId="{BC702782-714E-4B05-A296-A5F835F5CB17}" srcOrd="0" destOrd="0" parTransId="{0D606369-7186-4E79-9B21-897867862856}" sibTransId="{FA5559B3-C17E-4FB0-8FD4-2112E64A3FCB}"/>
    <dgm:cxn modelId="{CB13E4A6-F12A-4E64-AFC3-C3B41FD10F72}" type="presOf" srcId="{C7036ABE-B30C-4B5A-BB66-9DFAAD3F5201}" destId="{E0E12209-7017-4612-8CBE-B58EA2868473}" srcOrd="0" destOrd="0" presId="urn:microsoft.com/office/officeart/2011/layout/TabList"/>
    <dgm:cxn modelId="{FE1B5D7C-56CD-426D-B07C-11BA5C36A35F}" srcId="{87F94596-B77F-4A8D-A020-1F3BE851D191}" destId="{9C55A135-FD19-47E3-B44B-6E53EE9FC704}" srcOrd="1" destOrd="0" parTransId="{41B2549F-5F18-4E7F-B41D-D9BBF96D20E1}" sibTransId="{18235800-34FA-45E7-B899-930268A75C0C}"/>
    <dgm:cxn modelId="{7F755B77-A592-4D2D-AB2A-B6DFEB423B3A}" type="presOf" srcId="{9C55A135-FD19-47E3-B44B-6E53EE9FC704}" destId="{A45E9269-A766-4968-A6AE-2102FB000396}" srcOrd="0" destOrd="0" presId="urn:microsoft.com/office/officeart/2011/layout/TabList"/>
    <dgm:cxn modelId="{9EAA192E-4A12-4FCD-BCEA-6878A9A1C4BE}" type="presOf" srcId="{3A5182DC-C478-488A-9178-AB1F73E4B196}" destId="{27068CAC-930D-4351-A0A8-C7D9557AF831}" srcOrd="0" destOrd="0" presId="urn:microsoft.com/office/officeart/2011/layout/TabList"/>
    <dgm:cxn modelId="{36214DD9-C59B-42B8-B5E6-96DC89A085C8}" srcId="{0AF64725-942D-4156-AD7B-60A83DF06449}" destId="{3A5182DC-C478-488A-9178-AB1F73E4B196}" srcOrd="1" destOrd="0" parTransId="{2A6838A0-E552-4598-ABFA-962B679007BE}" sibTransId="{CBAD63C1-B5EA-431D-B8A7-69E3529A0576}"/>
    <dgm:cxn modelId="{C1AB1F85-2502-405D-BA64-4972D77C62BF}" srcId="{064D8EAD-9C9D-4E11-953D-44FE1F64CFA0}" destId="{87F94596-B77F-4A8D-A020-1F3BE851D191}" srcOrd="3" destOrd="0" parTransId="{34DEC339-3492-4E52-8AB4-0770650BC660}" sibTransId="{F7B07436-2A91-4099-8E39-A2B0E454547F}"/>
    <dgm:cxn modelId="{629079F6-B186-429C-BE8F-20768D1184D0}" type="presOf" srcId="{355CBA4D-BF66-4C10-B866-8498E1E155E6}" destId="{4700FCAD-A14F-4AAA-8D96-51BBC477028C}" srcOrd="0" destOrd="0" presId="urn:microsoft.com/office/officeart/2011/layout/TabList"/>
    <dgm:cxn modelId="{52A03423-4555-4070-9F86-0F33EC2C809E}" type="presOf" srcId="{1572B0C3-DD7C-4FA5-8D7A-F4A66969C8A8}" destId="{E82C8E17-B4AF-4438-9781-E835CFBA62D2}" srcOrd="0" destOrd="0" presId="urn:microsoft.com/office/officeart/2011/layout/TabList"/>
    <dgm:cxn modelId="{E1DB645B-6260-485E-9DE5-8F7194AE12C6}" srcId="{064D8EAD-9C9D-4E11-953D-44FE1F64CFA0}" destId="{FB5E03C6-AD55-4C41-82E3-76C5E597683E}" srcOrd="0" destOrd="0" parTransId="{D4EFF7C6-999C-482D-9F28-66CA70771A97}" sibTransId="{924FE836-D5DF-4EAC-9849-E0B18B969348}"/>
    <dgm:cxn modelId="{D7B9BAA9-6877-48EC-A4D0-4C2CB24B4C08}" srcId="{FB5E03C6-AD55-4C41-82E3-76C5E597683E}" destId="{368E2D1D-4B56-442B-A7BA-E3F4B33732FF}" srcOrd="0" destOrd="0" parTransId="{66C3B09A-7F7B-4B8A-9AA2-81B842ACD9AB}" sibTransId="{DA5585C3-4776-4BEA-8402-4ABB1A10BDE8}"/>
    <dgm:cxn modelId="{BB9CCDA1-CD84-4E56-89D9-4136819A57D2}" type="presOf" srcId="{FB5E03C6-AD55-4C41-82E3-76C5E597683E}" destId="{CA8C81D7-6C88-4876-8042-CF019681E132}" srcOrd="0" destOrd="0" presId="urn:microsoft.com/office/officeart/2011/layout/TabList"/>
    <dgm:cxn modelId="{9FBCE03B-6E5F-45F3-BBC8-959B891CEDC9}" type="presOf" srcId="{064D8EAD-9C9D-4E11-953D-44FE1F64CFA0}" destId="{8C6EEF54-6E6B-4692-8F9D-76CFA02E7665}" srcOrd="0" destOrd="0" presId="urn:microsoft.com/office/officeart/2011/layout/TabList"/>
    <dgm:cxn modelId="{2EB3383C-80AA-4A6F-8FED-1FB8A634378D}" type="presOf" srcId="{17FE91F8-8570-496C-BA3B-9934DF3903E6}" destId="{036A9230-6378-4D6C-8B1C-BE7A5D4F7D91}" srcOrd="0" destOrd="0" presId="urn:microsoft.com/office/officeart/2011/layout/TabList"/>
    <dgm:cxn modelId="{4ACBC236-360B-406C-9906-5B0E9F7AEA81}" type="presOf" srcId="{368E2D1D-4B56-442B-A7BA-E3F4B33732FF}" destId="{ACFFD8CC-24EC-4F2C-81EB-878950021483}" srcOrd="0" destOrd="0" presId="urn:microsoft.com/office/officeart/2011/layout/TabList"/>
    <dgm:cxn modelId="{2C015545-B62B-4D3E-BF98-4F3C8E0BF89F}" type="presOf" srcId="{BC702782-714E-4B05-A296-A5F835F5CB17}" destId="{7329423F-149D-4BB2-BFE8-65F0967334E0}" srcOrd="0" destOrd="0" presId="urn:microsoft.com/office/officeart/2011/layout/TabList"/>
    <dgm:cxn modelId="{5EA9D457-C3C8-4F04-8D4A-82DE671E7E20}" type="presOf" srcId="{6241D4C6-6094-4F35-B336-8A7E2E16CC8E}" destId="{402FE447-1021-43EB-A6AE-FBB52BCBA1B9}" srcOrd="0" destOrd="0" presId="urn:microsoft.com/office/officeart/2011/layout/TabList"/>
    <dgm:cxn modelId="{7E2D76EF-B134-441A-A70B-2B62A8322020}" type="presOf" srcId="{87F94596-B77F-4A8D-A020-1F3BE851D191}" destId="{B7F242D8-0920-4DB9-9112-C8732C0E1077}" srcOrd="0" destOrd="0" presId="urn:microsoft.com/office/officeart/2011/layout/TabList"/>
    <dgm:cxn modelId="{A207F972-F296-4CC4-A2BD-DB20380D58C1}" srcId="{064D8EAD-9C9D-4E11-953D-44FE1F64CFA0}" destId="{0AF64725-942D-4156-AD7B-60A83DF06449}" srcOrd="2" destOrd="0" parTransId="{1AA7B3C2-7A0D-4497-8547-8B56A9438BAE}" sibTransId="{783BC348-2028-4D1C-9731-BFB19E6749C4}"/>
    <dgm:cxn modelId="{7B840EC3-9109-403F-963A-736C44ADAB5F}" srcId="{355CBA4D-BF66-4C10-B866-8498E1E155E6}" destId="{6241D4C6-6094-4F35-B336-8A7E2E16CC8E}" srcOrd="0" destOrd="0" parTransId="{7C783DB6-B217-43D8-B804-FA92057F3402}" sibTransId="{2CBDD1CC-1B93-4765-B883-EF7159031944}"/>
    <dgm:cxn modelId="{588B1074-08B9-450E-983E-EF5EA4DF3C5E}" srcId="{355CBA4D-BF66-4C10-B866-8498E1E155E6}" destId="{C7036ABE-B30C-4B5A-BB66-9DFAAD3F5201}" srcOrd="1" destOrd="0" parTransId="{DAA83D9B-6E72-42CD-9E2B-CE900C29EB4C}" sibTransId="{DB17C5BD-9E4E-4BD5-ABFA-3B614EAD745D}"/>
    <dgm:cxn modelId="{F148C968-3C5B-4804-BFE8-F947C27EF161}" type="presParOf" srcId="{8C6EEF54-6E6B-4692-8F9D-76CFA02E7665}" destId="{D34DF1EC-38FF-4E8D-8E79-387097C4ABF6}" srcOrd="0" destOrd="0" presId="urn:microsoft.com/office/officeart/2011/layout/TabList"/>
    <dgm:cxn modelId="{761B8BAC-8BC0-4BD1-AAE2-FF9C9B858C0A}" type="presParOf" srcId="{D34DF1EC-38FF-4E8D-8E79-387097C4ABF6}" destId="{ACFFD8CC-24EC-4F2C-81EB-878950021483}" srcOrd="0" destOrd="0" presId="urn:microsoft.com/office/officeart/2011/layout/TabList"/>
    <dgm:cxn modelId="{6D679CDA-44BE-4C48-8C45-72C31DAD9C10}" type="presParOf" srcId="{D34DF1EC-38FF-4E8D-8E79-387097C4ABF6}" destId="{CA8C81D7-6C88-4876-8042-CF019681E132}" srcOrd="1" destOrd="0" presId="urn:microsoft.com/office/officeart/2011/layout/TabList"/>
    <dgm:cxn modelId="{54E2D9EF-01B1-470B-BA46-9E381C8DD63E}" type="presParOf" srcId="{D34DF1EC-38FF-4E8D-8E79-387097C4ABF6}" destId="{FD51342A-DA0A-4536-9A16-7612625D09E9}" srcOrd="2" destOrd="0" presId="urn:microsoft.com/office/officeart/2011/layout/TabList"/>
    <dgm:cxn modelId="{33796B9B-9767-47BA-9E65-B231F4CFA4E5}" type="presParOf" srcId="{8C6EEF54-6E6B-4692-8F9D-76CFA02E7665}" destId="{036A9230-6378-4D6C-8B1C-BE7A5D4F7D91}" srcOrd="1" destOrd="0" presId="urn:microsoft.com/office/officeart/2011/layout/TabList"/>
    <dgm:cxn modelId="{9593AD4C-AA93-443B-AA45-CCB69FBB087A}" type="presParOf" srcId="{8C6EEF54-6E6B-4692-8F9D-76CFA02E7665}" destId="{879849C1-B8FE-45DD-946B-0CB6A0539534}" srcOrd="2" destOrd="0" presId="urn:microsoft.com/office/officeart/2011/layout/TabList"/>
    <dgm:cxn modelId="{BDE78520-86EB-4F30-945B-692B498B28E6}" type="presParOf" srcId="{8C6EEF54-6E6B-4692-8F9D-76CFA02E7665}" destId="{F8230386-49D4-45E8-82E2-68DD3F0412A9}" srcOrd="3" destOrd="0" presId="urn:microsoft.com/office/officeart/2011/layout/TabList"/>
    <dgm:cxn modelId="{84C450B5-AD15-445D-B282-D2B4D59B102B}" type="presParOf" srcId="{F8230386-49D4-45E8-82E2-68DD3F0412A9}" destId="{402FE447-1021-43EB-A6AE-FBB52BCBA1B9}" srcOrd="0" destOrd="0" presId="urn:microsoft.com/office/officeart/2011/layout/TabList"/>
    <dgm:cxn modelId="{621AA789-18D1-4F62-862E-CF4E61CE9EAA}" type="presParOf" srcId="{F8230386-49D4-45E8-82E2-68DD3F0412A9}" destId="{4700FCAD-A14F-4AAA-8D96-51BBC477028C}" srcOrd="1" destOrd="0" presId="urn:microsoft.com/office/officeart/2011/layout/TabList"/>
    <dgm:cxn modelId="{400A4E99-26A1-415C-A0B7-B2D62E2F2666}" type="presParOf" srcId="{F8230386-49D4-45E8-82E2-68DD3F0412A9}" destId="{21E16968-C9D1-4D5B-B264-FBF47C3B67BF}" srcOrd="2" destOrd="0" presId="urn:microsoft.com/office/officeart/2011/layout/TabList"/>
    <dgm:cxn modelId="{67CFDC5F-F6B4-4BD1-BBA4-A889735D5297}" type="presParOf" srcId="{8C6EEF54-6E6B-4692-8F9D-76CFA02E7665}" destId="{E0E12209-7017-4612-8CBE-B58EA2868473}" srcOrd="4" destOrd="0" presId="urn:microsoft.com/office/officeart/2011/layout/TabList"/>
    <dgm:cxn modelId="{9BF81EF1-FB80-44B2-BE27-A640A226D957}" type="presParOf" srcId="{8C6EEF54-6E6B-4692-8F9D-76CFA02E7665}" destId="{68E43742-E865-4C69-9C21-AF1383CB6B20}" srcOrd="5" destOrd="0" presId="urn:microsoft.com/office/officeart/2011/layout/TabList"/>
    <dgm:cxn modelId="{80F5B639-B513-4E75-B85F-CB44ABED2CC2}" type="presParOf" srcId="{8C6EEF54-6E6B-4692-8F9D-76CFA02E7665}" destId="{6BA41F39-B324-4C06-A881-C243CB09063B}" srcOrd="6" destOrd="0" presId="urn:microsoft.com/office/officeart/2011/layout/TabList"/>
    <dgm:cxn modelId="{CC062F69-7C3B-44AE-A982-2DAA1B4BD0AB}" type="presParOf" srcId="{6BA41F39-B324-4C06-A881-C243CB09063B}" destId="{E82C8E17-B4AF-4438-9781-E835CFBA62D2}" srcOrd="0" destOrd="0" presId="urn:microsoft.com/office/officeart/2011/layout/TabList"/>
    <dgm:cxn modelId="{4DE19E37-7EFB-4FC9-8B9F-8780A236B50E}" type="presParOf" srcId="{6BA41F39-B324-4C06-A881-C243CB09063B}" destId="{A5DD054E-5383-4F41-9363-ACBD7BDE6B5B}" srcOrd="1" destOrd="0" presId="urn:microsoft.com/office/officeart/2011/layout/TabList"/>
    <dgm:cxn modelId="{99A50072-0285-43BD-852D-BF69517BE29D}" type="presParOf" srcId="{6BA41F39-B324-4C06-A881-C243CB09063B}" destId="{C4DFE17A-288E-4338-AD6D-24D8192FD178}" srcOrd="2" destOrd="0" presId="urn:microsoft.com/office/officeart/2011/layout/TabList"/>
    <dgm:cxn modelId="{257DE52F-3306-4D5B-8B64-BF0D82B36D73}" type="presParOf" srcId="{8C6EEF54-6E6B-4692-8F9D-76CFA02E7665}" destId="{27068CAC-930D-4351-A0A8-C7D9557AF831}" srcOrd="7" destOrd="0" presId="urn:microsoft.com/office/officeart/2011/layout/TabList"/>
    <dgm:cxn modelId="{3AE4E6AE-3A22-4E49-916F-8ACBE05E6B93}" type="presParOf" srcId="{8C6EEF54-6E6B-4692-8F9D-76CFA02E7665}" destId="{A9E3D1A7-3544-479B-8560-42373235EFCB}" srcOrd="8" destOrd="0" presId="urn:microsoft.com/office/officeart/2011/layout/TabList"/>
    <dgm:cxn modelId="{96956EF3-B6A6-47B6-B8E1-FD389A3EC125}" type="presParOf" srcId="{8C6EEF54-6E6B-4692-8F9D-76CFA02E7665}" destId="{A90FB822-AFD5-46B8-A2CF-834E1160CB8A}" srcOrd="9" destOrd="0" presId="urn:microsoft.com/office/officeart/2011/layout/TabList"/>
    <dgm:cxn modelId="{0DA2A5E3-2026-406A-BBC6-69CDCC5D861B}" type="presParOf" srcId="{A90FB822-AFD5-46B8-A2CF-834E1160CB8A}" destId="{7329423F-149D-4BB2-BFE8-65F0967334E0}" srcOrd="0" destOrd="0" presId="urn:microsoft.com/office/officeart/2011/layout/TabList"/>
    <dgm:cxn modelId="{0E1A92C4-B2BA-4EC3-B2C2-4953DC1C0BA1}" type="presParOf" srcId="{A90FB822-AFD5-46B8-A2CF-834E1160CB8A}" destId="{B7F242D8-0920-4DB9-9112-C8732C0E1077}" srcOrd="1" destOrd="0" presId="urn:microsoft.com/office/officeart/2011/layout/TabList"/>
    <dgm:cxn modelId="{EB06D08D-1CB7-40C8-A03A-C9633A5F8BD4}" type="presParOf" srcId="{A90FB822-AFD5-46B8-A2CF-834E1160CB8A}" destId="{E9BECC3B-F75F-45B6-BDF1-6C126D1A4641}" srcOrd="2" destOrd="0" presId="urn:microsoft.com/office/officeart/2011/layout/TabList"/>
    <dgm:cxn modelId="{43F86AAF-D36F-4561-952E-7463390A2DA2}" type="presParOf" srcId="{8C6EEF54-6E6B-4692-8F9D-76CFA02E7665}" destId="{A45E9269-A766-4968-A6AE-2102FB000396}" srcOrd="1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B15594-2668-43E4-9B51-FD3C0C47EDD5}">
      <dsp:nvSpPr>
        <dsp:cNvPr id="0" name=""/>
        <dsp:cNvSpPr/>
      </dsp:nvSpPr>
      <dsp:spPr>
        <a:xfrm>
          <a:off x="0" y="4227317"/>
          <a:ext cx="10794999" cy="0"/>
        </a:xfrm>
        <a:prstGeom prst="line">
          <a:avLst/>
        </a:pr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D9190-44FD-42D6-B65E-3105DBBC4EE4}">
      <dsp:nvSpPr>
        <dsp:cNvPr id="0" name=""/>
        <dsp:cNvSpPr/>
      </dsp:nvSpPr>
      <dsp:spPr>
        <a:xfrm>
          <a:off x="0" y="2411617"/>
          <a:ext cx="10794999" cy="0"/>
        </a:xfrm>
        <a:prstGeom prst="line">
          <a:avLst/>
        </a:pr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C97B5E-DA6B-4A31-94F8-3F08C01B90A1}">
      <dsp:nvSpPr>
        <dsp:cNvPr id="0" name=""/>
        <dsp:cNvSpPr/>
      </dsp:nvSpPr>
      <dsp:spPr>
        <a:xfrm>
          <a:off x="0" y="595917"/>
          <a:ext cx="10794999" cy="0"/>
        </a:xfrm>
        <a:prstGeom prst="line">
          <a:avLst/>
        </a:pr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42483-B50C-4DC0-9EF8-D909BAF9FD17}">
      <dsp:nvSpPr>
        <dsp:cNvPr id="0" name=""/>
        <dsp:cNvSpPr/>
      </dsp:nvSpPr>
      <dsp:spPr>
        <a:xfrm>
          <a:off x="2806699" y="664"/>
          <a:ext cx="7988300" cy="59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b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Vulnerability:</a:t>
          </a:r>
          <a:endParaRPr lang="en-US" sz="3100" kern="1200" dirty="0"/>
        </a:p>
      </dsp:txBody>
      <dsp:txXfrm>
        <a:off x="2806699" y="664"/>
        <a:ext cx="7988300" cy="595253"/>
      </dsp:txXfrm>
    </dsp:sp>
    <dsp:sp modelId="{0560E01B-CA42-49A7-9F70-533FD24B59E7}">
      <dsp:nvSpPr>
        <dsp:cNvPr id="0" name=""/>
        <dsp:cNvSpPr/>
      </dsp:nvSpPr>
      <dsp:spPr>
        <a:xfrm>
          <a:off x="0" y="664"/>
          <a:ext cx="2806700" cy="595253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1.</a:t>
          </a:r>
          <a:endParaRPr lang="en-US" sz="3100" kern="1200" dirty="0"/>
        </a:p>
      </dsp:txBody>
      <dsp:txXfrm>
        <a:off x="29063" y="29727"/>
        <a:ext cx="2748574" cy="566190"/>
      </dsp:txXfrm>
    </dsp:sp>
    <dsp:sp modelId="{E01C97F0-A1B4-48A1-97C3-F5F79CD05AEE}">
      <dsp:nvSpPr>
        <dsp:cNvPr id="0" name=""/>
        <dsp:cNvSpPr/>
      </dsp:nvSpPr>
      <dsp:spPr>
        <a:xfrm>
          <a:off x="0" y="595917"/>
          <a:ext cx="10794999" cy="11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t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 flaw in the design of a system that can be exploited.</a:t>
          </a:r>
          <a:endParaRPr lang="en-US" sz="2400" kern="1200" dirty="0"/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Existence of a weakness or implementation error that can lead to an unexpected event compromising the security of the system.</a:t>
          </a:r>
          <a:endParaRPr lang="en-US" sz="2400" kern="1200" dirty="0"/>
        </a:p>
      </dsp:txBody>
      <dsp:txXfrm>
        <a:off x="0" y="595917"/>
        <a:ext cx="10794999" cy="1190684"/>
      </dsp:txXfrm>
    </dsp:sp>
    <dsp:sp modelId="{0242C817-261B-4DC5-8672-ED367384155B}">
      <dsp:nvSpPr>
        <dsp:cNvPr id="0" name=""/>
        <dsp:cNvSpPr/>
      </dsp:nvSpPr>
      <dsp:spPr>
        <a:xfrm>
          <a:off x="2806699" y="1816364"/>
          <a:ext cx="7988300" cy="59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b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Exploit:</a:t>
          </a:r>
          <a:endParaRPr lang="en-US" sz="3100" kern="1200" dirty="0"/>
        </a:p>
      </dsp:txBody>
      <dsp:txXfrm>
        <a:off x="2806699" y="1816364"/>
        <a:ext cx="7988300" cy="595253"/>
      </dsp:txXfrm>
    </dsp:sp>
    <dsp:sp modelId="{2B351974-EED9-4791-BDBD-B89AB6C04F35}">
      <dsp:nvSpPr>
        <dsp:cNvPr id="0" name=""/>
        <dsp:cNvSpPr/>
      </dsp:nvSpPr>
      <dsp:spPr>
        <a:xfrm>
          <a:off x="0" y="1816364"/>
          <a:ext cx="2806700" cy="595253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2.</a:t>
          </a:r>
          <a:endParaRPr lang="en-US" sz="3100" kern="1200" dirty="0"/>
        </a:p>
      </dsp:txBody>
      <dsp:txXfrm>
        <a:off x="29063" y="1845427"/>
        <a:ext cx="2748574" cy="566190"/>
      </dsp:txXfrm>
    </dsp:sp>
    <dsp:sp modelId="{832BC3DA-18FB-4778-9E70-A55464E80D86}">
      <dsp:nvSpPr>
        <dsp:cNvPr id="0" name=""/>
        <dsp:cNvSpPr/>
      </dsp:nvSpPr>
      <dsp:spPr>
        <a:xfrm>
          <a:off x="0" y="2411617"/>
          <a:ext cx="10794999" cy="11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t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 breach of IT system security through vulnerabilities.</a:t>
          </a:r>
          <a:endParaRPr lang="en-US" sz="2400" kern="1200" dirty="0"/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 method of taking advantage of a vulnerability, could be a script, a tool or any other method.</a:t>
          </a:r>
          <a:endParaRPr lang="en-US" sz="2400" kern="1200" dirty="0"/>
        </a:p>
      </dsp:txBody>
      <dsp:txXfrm>
        <a:off x="0" y="2411617"/>
        <a:ext cx="10794999" cy="1190684"/>
      </dsp:txXfrm>
    </dsp:sp>
    <dsp:sp modelId="{E1337502-FA8F-4436-8E3D-9251E76FBE93}">
      <dsp:nvSpPr>
        <dsp:cNvPr id="0" name=""/>
        <dsp:cNvSpPr/>
      </dsp:nvSpPr>
      <dsp:spPr>
        <a:xfrm>
          <a:off x="2806699" y="3632064"/>
          <a:ext cx="7988300" cy="59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b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Remote Exploit:</a:t>
          </a:r>
          <a:endParaRPr lang="en-US" sz="3100" kern="1200" dirty="0"/>
        </a:p>
      </dsp:txBody>
      <dsp:txXfrm>
        <a:off x="2806699" y="3632064"/>
        <a:ext cx="7988300" cy="595253"/>
      </dsp:txXfrm>
    </dsp:sp>
    <dsp:sp modelId="{82E5821A-98B6-439B-923E-2BCB9E3F91C2}">
      <dsp:nvSpPr>
        <dsp:cNvPr id="0" name=""/>
        <dsp:cNvSpPr/>
      </dsp:nvSpPr>
      <dsp:spPr>
        <a:xfrm>
          <a:off x="0" y="3632064"/>
          <a:ext cx="2806700" cy="595253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3.</a:t>
          </a:r>
          <a:endParaRPr lang="en-US" sz="3100" kern="1200" dirty="0"/>
        </a:p>
      </dsp:txBody>
      <dsp:txXfrm>
        <a:off x="29063" y="3661127"/>
        <a:ext cx="2748574" cy="566190"/>
      </dsp:txXfrm>
    </dsp:sp>
    <dsp:sp modelId="{D427F84D-0617-448F-BF34-A5339E8DA06A}">
      <dsp:nvSpPr>
        <dsp:cNvPr id="0" name=""/>
        <dsp:cNvSpPr/>
      </dsp:nvSpPr>
      <dsp:spPr>
        <a:xfrm>
          <a:off x="0" y="4227317"/>
          <a:ext cx="10794999" cy="11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t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i="0" kern="1200" dirty="0" smtClean="0"/>
            <a:t>A remote exploit works over a network and exploits the security vulnerability without any prior access to the vulnerable system.</a:t>
          </a:r>
          <a:endParaRPr lang="en-US" sz="2400" kern="1200" dirty="0"/>
        </a:p>
      </dsp:txBody>
      <dsp:txXfrm>
        <a:off x="0" y="4227317"/>
        <a:ext cx="10794999" cy="11906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7650F-6137-4641-BAE4-923E8617F8C2}">
      <dsp:nvSpPr>
        <dsp:cNvPr id="0" name=""/>
        <dsp:cNvSpPr/>
      </dsp:nvSpPr>
      <dsp:spPr>
        <a:xfrm>
          <a:off x="0" y="4386021"/>
          <a:ext cx="9944100" cy="0"/>
        </a:xfrm>
        <a:prstGeom prst="line">
          <a:avLst/>
        </a:pr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933B69-ECF8-46A7-B624-3BFA7444DD98}">
      <dsp:nvSpPr>
        <dsp:cNvPr id="0" name=""/>
        <dsp:cNvSpPr/>
      </dsp:nvSpPr>
      <dsp:spPr>
        <a:xfrm>
          <a:off x="0" y="2290820"/>
          <a:ext cx="9944100" cy="0"/>
        </a:xfrm>
        <a:prstGeom prst="line">
          <a:avLst/>
        </a:pr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D59C4-C741-45C2-8E83-78D7CA97AB90}">
      <dsp:nvSpPr>
        <dsp:cNvPr id="0" name=""/>
        <dsp:cNvSpPr/>
      </dsp:nvSpPr>
      <dsp:spPr>
        <a:xfrm>
          <a:off x="0" y="610470"/>
          <a:ext cx="9944100" cy="0"/>
        </a:xfrm>
        <a:prstGeom prst="line">
          <a:avLst/>
        </a:pr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92608-80FE-43F7-B14B-D1429E5E133F}">
      <dsp:nvSpPr>
        <dsp:cNvPr id="0" name=""/>
        <dsp:cNvSpPr/>
      </dsp:nvSpPr>
      <dsp:spPr>
        <a:xfrm>
          <a:off x="2585466" y="3753"/>
          <a:ext cx="7358634" cy="606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Local Exploit:</a:t>
          </a:r>
          <a:endParaRPr lang="en-US" sz="3200" kern="1200" dirty="0"/>
        </a:p>
      </dsp:txBody>
      <dsp:txXfrm>
        <a:off x="2585466" y="3753"/>
        <a:ext cx="7358634" cy="606717"/>
      </dsp:txXfrm>
    </dsp:sp>
    <dsp:sp modelId="{37DECF99-C729-4B76-A8EB-9B47A98BC789}">
      <dsp:nvSpPr>
        <dsp:cNvPr id="0" name=""/>
        <dsp:cNvSpPr/>
      </dsp:nvSpPr>
      <dsp:spPr>
        <a:xfrm>
          <a:off x="0" y="3753"/>
          <a:ext cx="2585466" cy="606717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4.</a:t>
          </a:r>
          <a:endParaRPr lang="en-US" sz="3200" kern="1200" dirty="0"/>
        </a:p>
      </dsp:txBody>
      <dsp:txXfrm>
        <a:off x="29623" y="33376"/>
        <a:ext cx="2526220" cy="577094"/>
      </dsp:txXfrm>
    </dsp:sp>
    <dsp:sp modelId="{8371DB16-39E6-4A2C-BA94-BBF11C712014}">
      <dsp:nvSpPr>
        <dsp:cNvPr id="0" name=""/>
        <dsp:cNvSpPr/>
      </dsp:nvSpPr>
      <dsp:spPr>
        <a:xfrm>
          <a:off x="0" y="610470"/>
          <a:ext cx="9944100" cy="1043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smtClean="0"/>
            <a:t>A local</a:t>
          </a:r>
          <a:r>
            <a:rPr lang="en-US" sz="1800" b="1" i="0" kern="1200" dirty="0" smtClean="0"/>
            <a:t> </a:t>
          </a:r>
          <a:r>
            <a:rPr lang="en-US" sz="1800" b="0" i="0" kern="1200" dirty="0" smtClean="0"/>
            <a:t>exploit requires prior access to the vulnerable system and usually increases the privileges of the person running the exploit past those granted by the system administrator.</a:t>
          </a:r>
          <a:endParaRPr lang="en-US" sz="1800" kern="1200" dirty="0"/>
        </a:p>
      </dsp:txBody>
      <dsp:txXfrm>
        <a:off x="0" y="610470"/>
        <a:ext cx="9944100" cy="1043297"/>
      </dsp:txXfrm>
    </dsp:sp>
    <dsp:sp modelId="{4E1C7DD3-8B88-4239-A86B-37A1A24749BB}">
      <dsp:nvSpPr>
        <dsp:cNvPr id="0" name=""/>
        <dsp:cNvSpPr/>
      </dsp:nvSpPr>
      <dsp:spPr>
        <a:xfrm>
          <a:off x="2585466" y="1684103"/>
          <a:ext cx="7358634" cy="606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Zero-Day:</a:t>
          </a:r>
          <a:endParaRPr lang="en-US" sz="3200" kern="1200" dirty="0"/>
        </a:p>
      </dsp:txBody>
      <dsp:txXfrm>
        <a:off x="2585466" y="1684103"/>
        <a:ext cx="7358634" cy="606717"/>
      </dsp:txXfrm>
    </dsp:sp>
    <dsp:sp modelId="{E45371A7-BAF2-4B3F-A217-69F4B2A592DB}">
      <dsp:nvSpPr>
        <dsp:cNvPr id="0" name=""/>
        <dsp:cNvSpPr/>
      </dsp:nvSpPr>
      <dsp:spPr>
        <a:xfrm>
          <a:off x="0" y="1684103"/>
          <a:ext cx="2585466" cy="606717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5">
                <a:hueOff val="1219212"/>
                <a:satOff val="-9721"/>
                <a:lumOff val="-7353"/>
                <a:alphaOff val="0"/>
                <a:tint val="98000"/>
                <a:lumMod val="114000"/>
              </a:schemeClr>
            </a:gs>
            <a:gs pos="100000">
              <a:schemeClr val="accent5">
                <a:hueOff val="1219212"/>
                <a:satOff val="-9721"/>
                <a:lumOff val="-7353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1219212"/>
              <a:satOff val="-9721"/>
              <a:lumOff val="-735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5.</a:t>
          </a:r>
          <a:endParaRPr lang="en-US" sz="3200" kern="1200" dirty="0"/>
        </a:p>
      </dsp:txBody>
      <dsp:txXfrm>
        <a:off x="29623" y="1713726"/>
        <a:ext cx="2526220" cy="577094"/>
      </dsp:txXfrm>
    </dsp:sp>
    <dsp:sp modelId="{A116BD2D-2736-4210-8C8B-7FD6FCD3189F}">
      <dsp:nvSpPr>
        <dsp:cNvPr id="0" name=""/>
        <dsp:cNvSpPr/>
      </dsp:nvSpPr>
      <dsp:spPr>
        <a:xfrm>
          <a:off x="0" y="2290820"/>
          <a:ext cx="9944100" cy="1458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smtClean="0"/>
            <a:t>A zero-day (also known as zero-hour or 0-day) vulnerability is an undisclosed </a:t>
          </a:r>
          <a:r>
            <a:rPr lang="en-US" sz="1800" b="0" i="0" u="none" kern="1200" dirty="0" smtClean="0"/>
            <a:t>computer-software vulnerability</a:t>
          </a:r>
          <a:r>
            <a:rPr lang="en-US" sz="1800" b="0" i="0" kern="1200" dirty="0" smtClean="0"/>
            <a:t> that hackers can exploit to adversely affect computer programs, data, additional computers or a network.</a:t>
          </a:r>
          <a:endParaRPr lang="en-US" sz="1800" kern="1200" dirty="0"/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smtClean="0"/>
            <a:t>It is known as a "zero-day" because it is not publicly reported or announced before becoming active.</a:t>
          </a:r>
          <a:endParaRPr lang="en-US" sz="1800" kern="1200" dirty="0"/>
        </a:p>
      </dsp:txBody>
      <dsp:txXfrm>
        <a:off x="0" y="2290820"/>
        <a:ext cx="9944100" cy="1458147"/>
      </dsp:txXfrm>
    </dsp:sp>
    <dsp:sp modelId="{D0A1D19C-A3EE-48EC-9549-8D7694CB4D28}">
      <dsp:nvSpPr>
        <dsp:cNvPr id="0" name=""/>
        <dsp:cNvSpPr/>
      </dsp:nvSpPr>
      <dsp:spPr>
        <a:xfrm>
          <a:off x="2585466" y="3779304"/>
          <a:ext cx="7358634" cy="606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Zero-Day Vulnerability:</a:t>
          </a:r>
          <a:endParaRPr lang="en-US" sz="3200" kern="1200" dirty="0"/>
        </a:p>
      </dsp:txBody>
      <dsp:txXfrm>
        <a:off x="2585466" y="3779304"/>
        <a:ext cx="7358634" cy="606717"/>
      </dsp:txXfrm>
    </dsp:sp>
    <dsp:sp modelId="{3695CEB8-CC7F-4640-A5D3-92C7D5DE1730}">
      <dsp:nvSpPr>
        <dsp:cNvPr id="0" name=""/>
        <dsp:cNvSpPr/>
      </dsp:nvSpPr>
      <dsp:spPr>
        <a:xfrm>
          <a:off x="0" y="3779304"/>
          <a:ext cx="2585466" cy="606717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5">
                <a:hueOff val="2438425"/>
                <a:satOff val="-19443"/>
                <a:lumOff val="-14705"/>
                <a:alphaOff val="0"/>
                <a:tint val="98000"/>
                <a:lumMod val="114000"/>
              </a:schemeClr>
            </a:gs>
            <a:gs pos="100000">
              <a:schemeClr val="accent5">
                <a:hueOff val="2438425"/>
                <a:satOff val="-19443"/>
                <a:lumOff val="-1470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2438425"/>
              <a:satOff val="-19443"/>
              <a:lumOff val="-1470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6.</a:t>
          </a:r>
          <a:endParaRPr lang="en-US" sz="3200" kern="1200" dirty="0"/>
        </a:p>
      </dsp:txBody>
      <dsp:txXfrm>
        <a:off x="29623" y="3808927"/>
        <a:ext cx="2526220" cy="577094"/>
      </dsp:txXfrm>
    </dsp:sp>
    <dsp:sp modelId="{B3418F08-C9D0-43AA-8497-C1E49B76BBD1}">
      <dsp:nvSpPr>
        <dsp:cNvPr id="0" name=""/>
        <dsp:cNvSpPr/>
      </dsp:nvSpPr>
      <dsp:spPr>
        <a:xfrm>
          <a:off x="0" y="4386021"/>
          <a:ext cx="9944100" cy="1028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smtClean="0"/>
            <a:t>A zero day vulnerability refers to a hole in software that is unknown to the vendor. This security hole is then exploited by hackers before the vendor becomes aware and hurries to fix it -- this exploit is called a zero-day</a:t>
          </a:r>
          <a:r>
            <a:rPr lang="en-US" sz="1800" b="1" i="0" kern="1200" dirty="0" smtClean="0"/>
            <a:t> </a:t>
          </a:r>
          <a:r>
            <a:rPr lang="en-US" sz="1800" b="0" i="0" kern="1200" dirty="0" smtClean="0"/>
            <a:t>attack.</a:t>
          </a:r>
          <a:endParaRPr lang="en-US" sz="1800" kern="1200" dirty="0"/>
        </a:p>
      </dsp:txBody>
      <dsp:txXfrm>
        <a:off x="0" y="4386021"/>
        <a:ext cx="9944100" cy="10288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ECC3B-F75F-45B6-BDF1-6C126D1A4641}">
      <dsp:nvSpPr>
        <dsp:cNvPr id="0" name=""/>
        <dsp:cNvSpPr/>
      </dsp:nvSpPr>
      <dsp:spPr>
        <a:xfrm>
          <a:off x="0" y="5254419"/>
          <a:ext cx="11658600" cy="0"/>
        </a:xfrm>
        <a:prstGeom prst="line">
          <a:avLst/>
        </a:pr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DFE17A-288E-4338-AD6D-24D8192FD178}">
      <dsp:nvSpPr>
        <dsp:cNvPr id="0" name=""/>
        <dsp:cNvSpPr/>
      </dsp:nvSpPr>
      <dsp:spPr>
        <a:xfrm>
          <a:off x="0" y="3675825"/>
          <a:ext cx="11658600" cy="0"/>
        </a:xfrm>
        <a:prstGeom prst="line">
          <a:avLst/>
        </a:pr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16968-C9D1-4D5B-B264-FBF47C3B67BF}">
      <dsp:nvSpPr>
        <dsp:cNvPr id="0" name=""/>
        <dsp:cNvSpPr/>
      </dsp:nvSpPr>
      <dsp:spPr>
        <a:xfrm>
          <a:off x="0" y="2097232"/>
          <a:ext cx="11658600" cy="0"/>
        </a:xfrm>
        <a:prstGeom prst="line">
          <a:avLst/>
        </a:pr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51342A-DA0A-4536-9A16-7612625D09E9}">
      <dsp:nvSpPr>
        <dsp:cNvPr id="0" name=""/>
        <dsp:cNvSpPr/>
      </dsp:nvSpPr>
      <dsp:spPr>
        <a:xfrm>
          <a:off x="0" y="518638"/>
          <a:ext cx="11658600" cy="0"/>
        </a:xfrm>
        <a:prstGeom prst="line">
          <a:avLst/>
        </a:pr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FD8CC-24EC-4F2C-81EB-878950021483}">
      <dsp:nvSpPr>
        <dsp:cNvPr id="0" name=""/>
        <dsp:cNvSpPr/>
      </dsp:nvSpPr>
      <dsp:spPr>
        <a:xfrm>
          <a:off x="3031235" y="1117"/>
          <a:ext cx="8627364" cy="517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Brute Force Attack:</a:t>
          </a:r>
          <a:endParaRPr lang="en-US" sz="2700" kern="1200" dirty="0"/>
        </a:p>
      </dsp:txBody>
      <dsp:txXfrm>
        <a:off x="3031235" y="1117"/>
        <a:ext cx="8627364" cy="517520"/>
      </dsp:txXfrm>
    </dsp:sp>
    <dsp:sp modelId="{CA8C81D7-6C88-4876-8042-CF019681E132}">
      <dsp:nvSpPr>
        <dsp:cNvPr id="0" name=""/>
        <dsp:cNvSpPr/>
      </dsp:nvSpPr>
      <dsp:spPr>
        <a:xfrm>
          <a:off x="0" y="0"/>
          <a:ext cx="3031236" cy="51752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7.</a:t>
          </a:r>
          <a:endParaRPr lang="en-US" sz="2700" kern="1200" dirty="0"/>
        </a:p>
      </dsp:txBody>
      <dsp:txXfrm>
        <a:off x="25268" y="25268"/>
        <a:ext cx="2980700" cy="492252"/>
      </dsp:txXfrm>
    </dsp:sp>
    <dsp:sp modelId="{036A9230-6378-4D6C-8B1C-BE7A5D4F7D91}">
      <dsp:nvSpPr>
        <dsp:cNvPr id="0" name=""/>
        <dsp:cNvSpPr/>
      </dsp:nvSpPr>
      <dsp:spPr>
        <a:xfrm>
          <a:off x="0" y="518638"/>
          <a:ext cx="11658600" cy="1035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 dirty="0" smtClean="0"/>
            <a:t>A brute</a:t>
          </a:r>
          <a:r>
            <a:rPr lang="en-US" sz="1900" b="1" i="0" kern="1200" dirty="0" smtClean="0"/>
            <a:t> </a:t>
          </a:r>
          <a:r>
            <a:rPr lang="en-US" sz="1900" b="0" i="0" kern="1200" dirty="0" smtClean="0"/>
            <a:t>force</a:t>
          </a:r>
          <a:r>
            <a:rPr lang="en-US" sz="1900" b="1" i="0" kern="1200" dirty="0" smtClean="0"/>
            <a:t> </a:t>
          </a:r>
          <a:r>
            <a:rPr lang="en-US" sz="1900" b="0" i="0" kern="1200" dirty="0" smtClean="0"/>
            <a:t>attack is a trial-and-error method used to obtain information such as a user password or personal identification number (PIN). In a brute</a:t>
          </a:r>
          <a:r>
            <a:rPr lang="en-US" sz="1900" b="1" i="0" kern="1200" dirty="0" smtClean="0"/>
            <a:t> </a:t>
          </a:r>
          <a:r>
            <a:rPr lang="en-US" sz="1900" b="0" i="0" kern="1200" dirty="0" smtClean="0"/>
            <a:t>force</a:t>
          </a:r>
          <a:r>
            <a:rPr lang="en-US" sz="1900" b="1" i="0" kern="1200" dirty="0" smtClean="0"/>
            <a:t> </a:t>
          </a:r>
          <a:r>
            <a:rPr lang="en-US" sz="1900" b="0" i="0" kern="1200" dirty="0" smtClean="0"/>
            <a:t>attack, automated software is used to generate a large number of consecutive guesses as to the value of the desired data.</a:t>
          </a:r>
          <a:endParaRPr lang="en-US" sz="1900" kern="1200" dirty="0"/>
        </a:p>
      </dsp:txBody>
      <dsp:txXfrm>
        <a:off x="0" y="518638"/>
        <a:ext cx="11658600" cy="1035196"/>
      </dsp:txXfrm>
    </dsp:sp>
    <dsp:sp modelId="{402FE447-1021-43EB-A6AE-FBB52BCBA1B9}">
      <dsp:nvSpPr>
        <dsp:cNvPr id="0" name=""/>
        <dsp:cNvSpPr/>
      </dsp:nvSpPr>
      <dsp:spPr>
        <a:xfrm>
          <a:off x="3031235" y="1579711"/>
          <a:ext cx="8627364" cy="517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Phishing:</a:t>
          </a:r>
          <a:endParaRPr lang="en-US" sz="2700" kern="1200" dirty="0"/>
        </a:p>
      </dsp:txBody>
      <dsp:txXfrm>
        <a:off x="3031235" y="1579711"/>
        <a:ext cx="8627364" cy="517520"/>
      </dsp:txXfrm>
    </dsp:sp>
    <dsp:sp modelId="{4700FCAD-A14F-4AAA-8D96-51BBC477028C}">
      <dsp:nvSpPr>
        <dsp:cNvPr id="0" name=""/>
        <dsp:cNvSpPr/>
      </dsp:nvSpPr>
      <dsp:spPr>
        <a:xfrm>
          <a:off x="0" y="1579711"/>
          <a:ext cx="3031236" cy="51752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4">
                <a:hueOff val="4609519"/>
                <a:satOff val="1314"/>
                <a:lumOff val="3791"/>
                <a:alphaOff val="0"/>
                <a:tint val="98000"/>
                <a:lumMod val="114000"/>
              </a:schemeClr>
            </a:gs>
            <a:gs pos="100000">
              <a:schemeClr val="accent4">
                <a:hueOff val="4609519"/>
                <a:satOff val="1314"/>
                <a:lumOff val="3791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4609519"/>
              <a:satOff val="1314"/>
              <a:lumOff val="379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8.</a:t>
          </a:r>
          <a:endParaRPr lang="en-US" sz="2700" kern="1200" dirty="0"/>
        </a:p>
      </dsp:txBody>
      <dsp:txXfrm>
        <a:off x="25268" y="1604979"/>
        <a:ext cx="2980700" cy="492252"/>
      </dsp:txXfrm>
    </dsp:sp>
    <dsp:sp modelId="{E0E12209-7017-4612-8CBE-B58EA2868473}">
      <dsp:nvSpPr>
        <dsp:cNvPr id="0" name=""/>
        <dsp:cNvSpPr/>
      </dsp:nvSpPr>
      <dsp:spPr>
        <a:xfrm>
          <a:off x="0" y="2097232"/>
          <a:ext cx="11658600" cy="1035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 dirty="0" smtClean="0"/>
            <a:t>Phishing is a form of fraud in which the attacker tries to learn information such as login credentials or account information by masquerading as a reputable entity or person in email, IM or other communication channels.</a:t>
          </a:r>
          <a:endParaRPr lang="en-US" sz="1900" kern="1200" dirty="0"/>
        </a:p>
      </dsp:txBody>
      <dsp:txXfrm>
        <a:off x="0" y="2097232"/>
        <a:ext cx="11658600" cy="1035196"/>
      </dsp:txXfrm>
    </dsp:sp>
    <dsp:sp modelId="{E82C8E17-B4AF-4438-9781-E835CFBA62D2}">
      <dsp:nvSpPr>
        <dsp:cNvPr id="0" name=""/>
        <dsp:cNvSpPr/>
      </dsp:nvSpPr>
      <dsp:spPr>
        <a:xfrm>
          <a:off x="3031235" y="3158305"/>
          <a:ext cx="8627364" cy="517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Payload:</a:t>
          </a:r>
          <a:endParaRPr lang="en-US" sz="2700" kern="1200" dirty="0"/>
        </a:p>
      </dsp:txBody>
      <dsp:txXfrm>
        <a:off x="3031235" y="3158305"/>
        <a:ext cx="8627364" cy="517520"/>
      </dsp:txXfrm>
    </dsp:sp>
    <dsp:sp modelId="{A5DD054E-5383-4F41-9363-ACBD7BDE6B5B}">
      <dsp:nvSpPr>
        <dsp:cNvPr id="0" name=""/>
        <dsp:cNvSpPr/>
      </dsp:nvSpPr>
      <dsp:spPr>
        <a:xfrm>
          <a:off x="0" y="3158305"/>
          <a:ext cx="3031236" cy="51752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4">
                <a:hueOff val="9219038"/>
                <a:satOff val="2627"/>
                <a:lumOff val="7581"/>
                <a:alphaOff val="0"/>
                <a:tint val="98000"/>
                <a:lumMod val="114000"/>
              </a:schemeClr>
            </a:gs>
            <a:gs pos="100000">
              <a:schemeClr val="accent4">
                <a:hueOff val="9219038"/>
                <a:satOff val="2627"/>
                <a:lumOff val="7581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9219038"/>
              <a:satOff val="2627"/>
              <a:lumOff val="758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9.</a:t>
          </a:r>
          <a:endParaRPr lang="en-US" sz="2700" kern="1200" dirty="0"/>
        </a:p>
      </dsp:txBody>
      <dsp:txXfrm>
        <a:off x="25268" y="3183573"/>
        <a:ext cx="2980700" cy="492252"/>
      </dsp:txXfrm>
    </dsp:sp>
    <dsp:sp modelId="{27068CAC-930D-4351-A0A8-C7D9557AF831}">
      <dsp:nvSpPr>
        <dsp:cNvPr id="0" name=""/>
        <dsp:cNvSpPr/>
      </dsp:nvSpPr>
      <dsp:spPr>
        <a:xfrm>
          <a:off x="0" y="3675825"/>
          <a:ext cx="11658600" cy="1035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It is the part of an exploit code that performs the intended malicious action, such as destroying, creating backdoors and hijacking computers.</a:t>
          </a:r>
          <a:endParaRPr lang="en-US" sz="1900" kern="1200" dirty="0"/>
        </a:p>
      </dsp:txBody>
      <dsp:txXfrm>
        <a:off x="0" y="3675825"/>
        <a:ext cx="11658600" cy="1035196"/>
      </dsp:txXfrm>
    </dsp:sp>
    <dsp:sp modelId="{7329423F-149D-4BB2-BFE8-65F0967334E0}">
      <dsp:nvSpPr>
        <dsp:cNvPr id="0" name=""/>
        <dsp:cNvSpPr/>
      </dsp:nvSpPr>
      <dsp:spPr>
        <a:xfrm>
          <a:off x="3031235" y="4736898"/>
          <a:ext cx="8627364" cy="517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Remote Access:</a:t>
          </a:r>
          <a:endParaRPr lang="en-US" sz="2700" kern="1200" dirty="0"/>
        </a:p>
      </dsp:txBody>
      <dsp:txXfrm>
        <a:off x="3031235" y="4736898"/>
        <a:ext cx="8627364" cy="517520"/>
      </dsp:txXfrm>
    </dsp:sp>
    <dsp:sp modelId="{B7F242D8-0920-4DB9-9112-C8732C0E1077}">
      <dsp:nvSpPr>
        <dsp:cNvPr id="0" name=""/>
        <dsp:cNvSpPr/>
      </dsp:nvSpPr>
      <dsp:spPr>
        <a:xfrm>
          <a:off x="0" y="4736898"/>
          <a:ext cx="3031236" cy="517520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4">
                <a:hueOff val="13828557"/>
                <a:satOff val="3941"/>
                <a:lumOff val="11372"/>
                <a:alphaOff val="0"/>
                <a:tint val="98000"/>
                <a:lumMod val="114000"/>
              </a:schemeClr>
            </a:gs>
            <a:gs pos="100000">
              <a:schemeClr val="accent4">
                <a:hueOff val="13828557"/>
                <a:satOff val="3941"/>
                <a:lumOff val="11372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13828557"/>
              <a:satOff val="3941"/>
              <a:lumOff val="1137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10.</a:t>
          </a:r>
          <a:endParaRPr lang="en-US" sz="2700" kern="1200" dirty="0"/>
        </a:p>
      </dsp:txBody>
      <dsp:txXfrm>
        <a:off x="25268" y="4762166"/>
        <a:ext cx="2980700" cy="492252"/>
      </dsp:txXfrm>
    </dsp:sp>
    <dsp:sp modelId="{A45E9269-A766-4968-A6AE-2102FB000396}">
      <dsp:nvSpPr>
        <dsp:cNvPr id="0" name=""/>
        <dsp:cNvSpPr/>
      </dsp:nvSpPr>
      <dsp:spPr>
        <a:xfrm>
          <a:off x="0" y="5254419"/>
          <a:ext cx="11658600" cy="1035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 dirty="0" smtClean="0"/>
            <a:t>Remote</a:t>
          </a:r>
          <a:r>
            <a:rPr lang="en-US" sz="1900" b="1" i="0" kern="1200" dirty="0" smtClean="0"/>
            <a:t> </a:t>
          </a:r>
          <a:r>
            <a:rPr lang="en-US" sz="1900" b="0" i="0" kern="1200" dirty="0" smtClean="0"/>
            <a:t>access is the ability to get access to a computer or a network from a remote distance. In corporations, people at branch offices, telecommuters, and people who are travelling may need access to the corporation's network.</a:t>
          </a:r>
          <a:endParaRPr lang="en-US" sz="1900" kern="1200" dirty="0"/>
        </a:p>
      </dsp:txBody>
      <dsp:txXfrm>
        <a:off x="0" y="5254419"/>
        <a:ext cx="11658600" cy="1035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acker_art_irbis_production-wallpaper-3554x199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"/>
            <a:ext cx="12192000" cy="68575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76488" y="870985"/>
            <a:ext cx="5049902" cy="1254636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BankGothic Md BT" pitchFamily="34" charset="0"/>
              </a:rPr>
              <a:t>Terminology</a:t>
            </a:r>
            <a:endParaRPr lang="en-US" dirty="0">
              <a:solidFill>
                <a:srgbClr val="92D050"/>
              </a:solidFill>
              <a:latin typeface="BankGothic Md B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1"/>
            <a:ext cx="8825658" cy="8614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488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aeedsarmadi_1336569567_7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505743155"/>
              </p:ext>
            </p:extLst>
          </p:nvPr>
        </p:nvGraphicFramePr>
        <p:xfrm>
          <a:off x="736600" y="1037166"/>
          <a:ext cx="10795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73015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aeedsarmadi_1336569567_7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1666465822"/>
              </p:ext>
            </p:extLst>
          </p:nvPr>
        </p:nvGraphicFramePr>
        <p:xfrm>
          <a:off x="927100" y="859366"/>
          <a:ext cx="99441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317733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aeedsarmadi_1336569567_7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2347049012"/>
              </p:ext>
            </p:extLst>
          </p:nvPr>
        </p:nvGraphicFramePr>
        <p:xfrm>
          <a:off x="292100" y="351366"/>
          <a:ext cx="11658600" cy="6290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25796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74</TotalTime>
  <Words>187</Words>
  <Application>Microsoft Office PowerPoint</Application>
  <PresentationFormat>Custom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Ion Boardroom</vt:lpstr>
      <vt:lpstr>Terminology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Terminology</dc:title>
  <dc:creator>Aleek Sen</dc:creator>
  <cp:lastModifiedBy>PRITAM</cp:lastModifiedBy>
  <cp:revision>10</cp:revision>
  <dcterms:created xsi:type="dcterms:W3CDTF">2017-07-09T05:30:12Z</dcterms:created>
  <dcterms:modified xsi:type="dcterms:W3CDTF">2018-08-01T11:56:10Z</dcterms:modified>
</cp:coreProperties>
</file>