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quickStyle8.xml" ContentType="application/vnd.openxmlformats-officedocument.drawingml.diagramStyle+xml"/>
  <Override PartName="/ppt/diagrams/drawing6.xml" ContentType="application/vnd.ms-office.drawingml.diagramDrawing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diagrams/drawing5.xml" ContentType="application/vnd.ms-office.drawingml.diagramDrawing+xml"/>
  <Override PartName="/ppt/diagrams/drawing4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7A14FF-A5A7-4B7D-917C-B0472AC9F7B7}" type="doc">
      <dgm:prSet loTypeId="urn:microsoft.com/office/officeart/2005/8/layout/chevron2" loCatId="process" qsTypeId="urn:microsoft.com/office/officeart/2005/8/quickstyle/3d1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B412F383-FF73-40EC-BED0-621F23909AD6}">
      <dgm:prSet phldrT="[Text]"/>
      <dgm:spPr/>
      <dgm:t>
        <a:bodyPr/>
        <a:lstStyle/>
        <a:p>
          <a:r>
            <a:rPr lang="en-US" dirty="0" smtClean="0"/>
            <a:t>1.</a:t>
          </a:r>
          <a:endParaRPr lang="en-US" dirty="0"/>
        </a:p>
      </dgm:t>
    </dgm:pt>
    <dgm:pt modelId="{563BBA00-2E9F-4BE8-BE0E-B975EE49646C}" type="parTrans" cxnId="{7A5D28BE-9F09-49F1-9DA2-A65CB01E13DA}">
      <dgm:prSet/>
      <dgm:spPr/>
      <dgm:t>
        <a:bodyPr/>
        <a:lstStyle/>
        <a:p>
          <a:endParaRPr lang="en-US"/>
        </a:p>
      </dgm:t>
    </dgm:pt>
    <dgm:pt modelId="{B9FD585E-738B-42F5-ADA4-DE29AAE90C86}" type="sibTrans" cxnId="{7A5D28BE-9F09-49F1-9DA2-A65CB01E13DA}">
      <dgm:prSet/>
      <dgm:spPr/>
      <dgm:t>
        <a:bodyPr/>
        <a:lstStyle/>
        <a:p>
          <a:endParaRPr lang="en-US"/>
        </a:p>
      </dgm:t>
    </dgm:pt>
    <dgm:pt modelId="{45839085-25D4-4FCC-A4C9-FDC4ADD99CFD}">
      <dgm:prSet phldrT="[Text]"/>
      <dgm:spPr/>
      <dgm:t>
        <a:bodyPr/>
        <a:lstStyle/>
        <a:p>
          <a:r>
            <a:rPr lang="en-US" dirty="0" smtClean="0"/>
            <a:t>Reconnaissance</a:t>
          </a:r>
          <a:endParaRPr lang="en-US" dirty="0"/>
        </a:p>
      </dgm:t>
    </dgm:pt>
    <dgm:pt modelId="{4005EDD1-1463-435C-A34A-FCFAF40171AE}" type="parTrans" cxnId="{A990D17A-F327-43CB-8B98-EB7364B39E28}">
      <dgm:prSet/>
      <dgm:spPr/>
      <dgm:t>
        <a:bodyPr/>
        <a:lstStyle/>
        <a:p>
          <a:endParaRPr lang="en-US"/>
        </a:p>
      </dgm:t>
    </dgm:pt>
    <dgm:pt modelId="{9FE36719-A89F-4285-8755-5024108F9E0E}" type="sibTrans" cxnId="{A990D17A-F327-43CB-8B98-EB7364B39E28}">
      <dgm:prSet/>
      <dgm:spPr/>
      <dgm:t>
        <a:bodyPr/>
        <a:lstStyle/>
        <a:p>
          <a:endParaRPr lang="en-US"/>
        </a:p>
      </dgm:t>
    </dgm:pt>
    <dgm:pt modelId="{6BD8A3D8-5D83-40F0-9E23-A7E7069A02E8}">
      <dgm:prSet phldrT="[Text]"/>
      <dgm:spPr/>
      <dgm:t>
        <a:bodyPr/>
        <a:lstStyle/>
        <a:p>
          <a:r>
            <a:rPr lang="en-US" dirty="0" smtClean="0"/>
            <a:t>2.</a:t>
          </a:r>
          <a:endParaRPr lang="en-US" dirty="0"/>
        </a:p>
      </dgm:t>
    </dgm:pt>
    <dgm:pt modelId="{C960ADF2-82DE-4017-A8CF-B4D8F810968C}" type="parTrans" cxnId="{4B3838E8-A8DE-44E0-8055-101E0B836697}">
      <dgm:prSet/>
      <dgm:spPr/>
      <dgm:t>
        <a:bodyPr/>
        <a:lstStyle/>
        <a:p>
          <a:endParaRPr lang="en-US"/>
        </a:p>
      </dgm:t>
    </dgm:pt>
    <dgm:pt modelId="{95FA2317-F612-4F13-A301-C99859F9270B}" type="sibTrans" cxnId="{4B3838E8-A8DE-44E0-8055-101E0B836697}">
      <dgm:prSet/>
      <dgm:spPr/>
      <dgm:t>
        <a:bodyPr/>
        <a:lstStyle/>
        <a:p>
          <a:endParaRPr lang="en-US"/>
        </a:p>
      </dgm:t>
    </dgm:pt>
    <dgm:pt modelId="{82DB113B-3373-4DE6-AFE9-A1638F0A28FB}">
      <dgm:prSet phldrT="[Text]"/>
      <dgm:spPr/>
      <dgm:t>
        <a:bodyPr/>
        <a:lstStyle/>
        <a:p>
          <a:r>
            <a:rPr lang="en-US" dirty="0" smtClean="0"/>
            <a:t>Scanning</a:t>
          </a:r>
          <a:endParaRPr lang="en-US" dirty="0"/>
        </a:p>
      </dgm:t>
    </dgm:pt>
    <dgm:pt modelId="{B0F96B35-7CD8-437D-AEA6-C6495DFF9A3C}" type="parTrans" cxnId="{49D5C90E-8E6F-4128-B0E9-A3F16F89821C}">
      <dgm:prSet/>
      <dgm:spPr/>
      <dgm:t>
        <a:bodyPr/>
        <a:lstStyle/>
        <a:p>
          <a:endParaRPr lang="en-US"/>
        </a:p>
      </dgm:t>
    </dgm:pt>
    <dgm:pt modelId="{1227B2F3-87BF-4319-AD2B-1F122E4DFE6D}" type="sibTrans" cxnId="{49D5C90E-8E6F-4128-B0E9-A3F16F89821C}">
      <dgm:prSet/>
      <dgm:spPr/>
      <dgm:t>
        <a:bodyPr/>
        <a:lstStyle/>
        <a:p>
          <a:endParaRPr lang="en-US"/>
        </a:p>
      </dgm:t>
    </dgm:pt>
    <dgm:pt modelId="{F12E217F-6DC8-4441-80BB-17ABE691FF9D}">
      <dgm:prSet phldrT="[Text]"/>
      <dgm:spPr/>
      <dgm:t>
        <a:bodyPr/>
        <a:lstStyle/>
        <a:p>
          <a:r>
            <a:rPr lang="en-US" dirty="0" smtClean="0"/>
            <a:t>3.</a:t>
          </a:r>
          <a:endParaRPr lang="en-US" dirty="0"/>
        </a:p>
      </dgm:t>
    </dgm:pt>
    <dgm:pt modelId="{FF995102-7080-4388-BEAE-7020F3D691AC}" type="parTrans" cxnId="{749BFA4C-299C-44C0-992C-A61A02B9B3FF}">
      <dgm:prSet/>
      <dgm:spPr/>
      <dgm:t>
        <a:bodyPr/>
        <a:lstStyle/>
        <a:p>
          <a:endParaRPr lang="en-US"/>
        </a:p>
      </dgm:t>
    </dgm:pt>
    <dgm:pt modelId="{346008C2-9E0A-4061-A4A6-44E264C38D1D}" type="sibTrans" cxnId="{749BFA4C-299C-44C0-992C-A61A02B9B3FF}">
      <dgm:prSet/>
      <dgm:spPr/>
      <dgm:t>
        <a:bodyPr/>
        <a:lstStyle/>
        <a:p>
          <a:endParaRPr lang="en-US"/>
        </a:p>
      </dgm:t>
    </dgm:pt>
    <dgm:pt modelId="{EA5EEEFE-472F-49E8-975A-CB27C1A44BB5}">
      <dgm:prSet phldrT="[Text]"/>
      <dgm:spPr/>
      <dgm:t>
        <a:bodyPr/>
        <a:lstStyle/>
        <a:p>
          <a:r>
            <a:rPr lang="en-US" dirty="0" smtClean="0"/>
            <a:t>Gaining Access</a:t>
          </a:r>
          <a:endParaRPr lang="en-US" dirty="0"/>
        </a:p>
      </dgm:t>
    </dgm:pt>
    <dgm:pt modelId="{B676DE66-6226-474E-A7EC-FD8B5E575F28}" type="parTrans" cxnId="{25AD3E4A-D338-40B2-B052-42ECB0FB1DD2}">
      <dgm:prSet/>
      <dgm:spPr/>
      <dgm:t>
        <a:bodyPr/>
        <a:lstStyle/>
        <a:p>
          <a:endParaRPr lang="en-US"/>
        </a:p>
      </dgm:t>
    </dgm:pt>
    <dgm:pt modelId="{0F705A27-C5D5-46E0-BAE8-A4DEAD05FF3D}" type="sibTrans" cxnId="{25AD3E4A-D338-40B2-B052-42ECB0FB1DD2}">
      <dgm:prSet/>
      <dgm:spPr/>
      <dgm:t>
        <a:bodyPr/>
        <a:lstStyle/>
        <a:p>
          <a:endParaRPr lang="en-US"/>
        </a:p>
      </dgm:t>
    </dgm:pt>
    <dgm:pt modelId="{4B242780-E450-4AAC-A7FB-9BDB92DD676A}">
      <dgm:prSet phldrT="[Text]"/>
      <dgm:spPr/>
      <dgm:t>
        <a:bodyPr/>
        <a:lstStyle/>
        <a:p>
          <a:r>
            <a:rPr lang="en-US" dirty="0" smtClean="0"/>
            <a:t>4.</a:t>
          </a:r>
          <a:endParaRPr lang="en-US" dirty="0"/>
        </a:p>
      </dgm:t>
    </dgm:pt>
    <dgm:pt modelId="{AB72EF3C-C684-43D2-8DD1-F45590A3189A}" type="parTrans" cxnId="{389730E9-55B0-4B28-9E68-D61FADACB3D0}">
      <dgm:prSet/>
      <dgm:spPr/>
      <dgm:t>
        <a:bodyPr/>
        <a:lstStyle/>
        <a:p>
          <a:endParaRPr lang="en-US"/>
        </a:p>
      </dgm:t>
    </dgm:pt>
    <dgm:pt modelId="{644673F8-67D9-459F-AB73-9456AAC12EFA}" type="sibTrans" cxnId="{389730E9-55B0-4B28-9E68-D61FADACB3D0}">
      <dgm:prSet/>
      <dgm:spPr/>
      <dgm:t>
        <a:bodyPr/>
        <a:lstStyle/>
        <a:p>
          <a:endParaRPr lang="en-US"/>
        </a:p>
      </dgm:t>
    </dgm:pt>
    <dgm:pt modelId="{02FBC52C-371D-4BB0-982E-84342E0696FD}">
      <dgm:prSet phldrT="[Text]"/>
      <dgm:spPr/>
      <dgm:t>
        <a:bodyPr/>
        <a:lstStyle/>
        <a:p>
          <a:r>
            <a:rPr lang="en-US" dirty="0" smtClean="0"/>
            <a:t>Maintaining Access</a:t>
          </a:r>
          <a:endParaRPr lang="en-US" dirty="0"/>
        </a:p>
      </dgm:t>
    </dgm:pt>
    <dgm:pt modelId="{0E1872FD-9804-4FAF-BFD5-32A4FA909B85}" type="parTrans" cxnId="{A81570A0-AC8C-43B2-B2F0-89CDAD0702D9}">
      <dgm:prSet/>
      <dgm:spPr/>
      <dgm:t>
        <a:bodyPr/>
        <a:lstStyle/>
        <a:p>
          <a:endParaRPr lang="en-US"/>
        </a:p>
      </dgm:t>
    </dgm:pt>
    <dgm:pt modelId="{F633EFFA-DA06-45B7-808F-66AEB485F777}" type="sibTrans" cxnId="{A81570A0-AC8C-43B2-B2F0-89CDAD0702D9}">
      <dgm:prSet/>
      <dgm:spPr/>
      <dgm:t>
        <a:bodyPr/>
        <a:lstStyle/>
        <a:p>
          <a:endParaRPr lang="en-US"/>
        </a:p>
      </dgm:t>
    </dgm:pt>
    <dgm:pt modelId="{05C995D4-D929-4AB7-A6D3-A83C86C21791}">
      <dgm:prSet phldrT="[Text]"/>
      <dgm:spPr/>
      <dgm:t>
        <a:bodyPr/>
        <a:lstStyle/>
        <a:p>
          <a:r>
            <a:rPr lang="en-US" dirty="0" smtClean="0"/>
            <a:t>5.</a:t>
          </a:r>
          <a:endParaRPr lang="en-US" dirty="0"/>
        </a:p>
      </dgm:t>
    </dgm:pt>
    <dgm:pt modelId="{041839D2-5145-4E08-9A33-28F6B6EF8EFD}" type="parTrans" cxnId="{F16B62F9-4C98-4F8C-83FD-2E54981773E6}">
      <dgm:prSet/>
      <dgm:spPr/>
      <dgm:t>
        <a:bodyPr/>
        <a:lstStyle/>
        <a:p>
          <a:endParaRPr lang="en-US"/>
        </a:p>
      </dgm:t>
    </dgm:pt>
    <dgm:pt modelId="{6EA0A973-0623-4E0A-B277-CC8C80F401A8}" type="sibTrans" cxnId="{F16B62F9-4C98-4F8C-83FD-2E54981773E6}">
      <dgm:prSet/>
      <dgm:spPr/>
      <dgm:t>
        <a:bodyPr/>
        <a:lstStyle/>
        <a:p>
          <a:endParaRPr lang="en-US"/>
        </a:p>
      </dgm:t>
    </dgm:pt>
    <dgm:pt modelId="{EE3109E4-0344-4D0A-9534-200E34F0BC4D}">
      <dgm:prSet phldrT="[Text]"/>
      <dgm:spPr/>
      <dgm:t>
        <a:bodyPr/>
        <a:lstStyle/>
        <a:p>
          <a:r>
            <a:rPr lang="en-US" dirty="0" smtClean="0"/>
            <a:t>Clearing Tracks</a:t>
          </a:r>
          <a:endParaRPr lang="en-US" dirty="0"/>
        </a:p>
      </dgm:t>
    </dgm:pt>
    <dgm:pt modelId="{3B73425E-B3E9-425A-8583-87C0B5F76393}" type="parTrans" cxnId="{06E283C6-3746-455E-9311-7CE3C0E66F5A}">
      <dgm:prSet/>
      <dgm:spPr/>
      <dgm:t>
        <a:bodyPr/>
        <a:lstStyle/>
        <a:p>
          <a:endParaRPr lang="en-US"/>
        </a:p>
      </dgm:t>
    </dgm:pt>
    <dgm:pt modelId="{856182D2-4557-464D-B3FB-19ABF3B64481}" type="sibTrans" cxnId="{06E283C6-3746-455E-9311-7CE3C0E66F5A}">
      <dgm:prSet/>
      <dgm:spPr/>
      <dgm:t>
        <a:bodyPr/>
        <a:lstStyle/>
        <a:p>
          <a:endParaRPr lang="en-US"/>
        </a:p>
      </dgm:t>
    </dgm:pt>
    <dgm:pt modelId="{EB63F3AB-D33C-4F04-B235-A8899B69EC21}" type="pres">
      <dgm:prSet presAssocID="{AA7A14FF-A5A7-4B7D-917C-B0472AC9F7B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CC9D99D-F3B4-490D-9F33-4A381B60DB96}" type="pres">
      <dgm:prSet presAssocID="{B412F383-FF73-40EC-BED0-621F23909AD6}" presName="composite" presStyleCnt="0"/>
      <dgm:spPr/>
    </dgm:pt>
    <dgm:pt modelId="{351ACC08-7A50-4712-99F6-9FD208CECE29}" type="pres">
      <dgm:prSet presAssocID="{B412F383-FF73-40EC-BED0-621F23909AD6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7D9EA1D-AB35-4FE0-BA05-2F1E607ECD32}" type="pres">
      <dgm:prSet presAssocID="{B412F383-FF73-40EC-BED0-621F23909AD6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C4A3CF-3E2B-4AEF-8861-D2B81708FAE9}" type="pres">
      <dgm:prSet presAssocID="{B9FD585E-738B-42F5-ADA4-DE29AAE90C86}" presName="sp" presStyleCnt="0"/>
      <dgm:spPr/>
    </dgm:pt>
    <dgm:pt modelId="{EDD82534-31C8-4C94-817F-F8CC48EE5322}" type="pres">
      <dgm:prSet presAssocID="{6BD8A3D8-5D83-40F0-9E23-A7E7069A02E8}" presName="composite" presStyleCnt="0"/>
      <dgm:spPr/>
    </dgm:pt>
    <dgm:pt modelId="{095D6A2B-2300-4C1E-96C2-CF0C114C6B27}" type="pres">
      <dgm:prSet presAssocID="{6BD8A3D8-5D83-40F0-9E23-A7E7069A02E8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76AD4EB-B8D8-416C-8381-314BA672430C}" type="pres">
      <dgm:prSet presAssocID="{6BD8A3D8-5D83-40F0-9E23-A7E7069A02E8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3BE1B5-C201-4D1C-90B3-333E36BB1E0E}" type="pres">
      <dgm:prSet presAssocID="{95FA2317-F612-4F13-A301-C99859F9270B}" presName="sp" presStyleCnt="0"/>
      <dgm:spPr/>
    </dgm:pt>
    <dgm:pt modelId="{E1C13743-4FC1-4D3B-80BA-3A3D09D1FE54}" type="pres">
      <dgm:prSet presAssocID="{F12E217F-6DC8-4441-80BB-17ABE691FF9D}" presName="composite" presStyleCnt="0"/>
      <dgm:spPr/>
    </dgm:pt>
    <dgm:pt modelId="{A840CA3F-CF9E-41CE-B076-B440C849690C}" type="pres">
      <dgm:prSet presAssocID="{F12E217F-6DC8-4441-80BB-17ABE691FF9D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558E399-577E-49CC-A1E0-370A92BAE4EC}" type="pres">
      <dgm:prSet presAssocID="{F12E217F-6DC8-4441-80BB-17ABE691FF9D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E70402-5D57-4A69-B203-415E0C02FECE}" type="pres">
      <dgm:prSet presAssocID="{346008C2-9E0A-4061-A4A6-44E264C38D1D}" presName="sp" presStyleCnt="0"/>
      <dgm:spPr/>
    </dgm:pt>
    <dgm:pt modelId="{F43A1F82-257F-44F7-A8FA-89F18C8FDAED}" type="pres">
      <dgm:prSet presAssocID="{4B242780-E450-4AAC-A7FB-9BDB92DD676A}" presName="composite" presStyleCnt="0"/>
      <dgm:spPr/>
    </dgm:pt>
    <dgm:pt modelId="{E6C4CB75-3522-4651-BF81-EB62C1568CE4}" type="pres">
      <dgm:prSet presAssocID="{4B242780-E450-4AAC-A7FB-9BDB92DD676A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7A1E711-90E0-49FC-B045-3010D5C75D78}" type="pres">
      <dgm:prSet presAssocID="{4B242780-E450-4AAC-A7FB-9BDB92DD676A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D23826-6A44-49B1-A47E-E14407CC57B2}" type="pres">
      <dgm:prSet presAssocID="{644673F8-67D9-459F-AB73-9456AAC12EFA}" presName="sp" presStyleCnt="0"/>
      <dgm:spPr/>
    </dgm:pt>
    <dgm:pt modelId="{A375221F-823F-416F-ACB8-FF6ABB66E40A}" type="pres">
      <dgm:prSet presAssocID="{05C995D4-D929-4AB7-A6D3-A83C86C21791}" presName="composite" presStyleCnt="0"/>
      <dgm:spPr/>
    </dgm:pt>
    <dgm:pt modelId="{20415A67-8D46-4C06-A79C-549F8A59CBA9}" type="pres">
      <dgm:prSet presAssocID="{05C995D4-D929-4AB7-A6D3-A83C86C21791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87FD496-E3F6-4C66-9EEF-E42CE9351D58}" type="pres">
      <dgm:prSet presAssocID="{05C995D4-D929-4AB7-A6D3-A83C86C21791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81570A0-AC8C-43B2-B2F0-89CDAD0702D9}" srcId="{4B242780-E450-4AAC-A7FB-9BDB92DD676A}" destId="{02FBC52C-371D-4BB0-982E-84342E0696FD}" srcOrd="0" destOrd="0" parTransId="{0E1872FD-9804-4FAF-BFD5-32A4FA909B85}" sibTransId="{F633EFFA-DA06-45B7-808F-66AEB485F777}"/>
    <dgm:cxn modelId="{F16B62F9-4C98-4F8C-83FD-2E54981773E6}" srcId="{AA7A14FF-A5A7-4B7D-917C-B0472AC9F7B7}" destId="{05C995D4-D929-4AB7-A6D3-A83C86C21791}" srcOrd="4" destOrd="0" parTransId="{041839D2-5145-4E08-9A33-28F6B6EF8EFD}" sibTransId="{6EA0A973-0623-4E0A-B277-CC8C80F401A8}"/>
    <dgm:cxn modelId="{E3BAB8A2-9634-4635-87EB-E0DD07E113DD}" type="presOf" srcId="{82DB113B-3373-4DE6-AFE9-A1638F0A28FB}" destId="{476AD4EB-B8D8-416C-8381-314BA672430C}" srcOrd="0" destOrd="0" presId="urn:microsoft.com/office/officeart/2005/8/layout/chevron2"/>
    <dgm:cxn modelId="{FE4D2AA1-260E-4F64-8868-21CEA569F750}" type="presOf" srcId="{EA5EEEFE-472F-49E8-975A-CB27C1A44BB5}" destId="{3558E399-577E-49CC-A1E0-370A92BAE4EC}" srcOrd="0" destOrd="0" presId="urn:microsoft.com/office/officeart/2005/8/layout/chevron2"/>
    <dgm:cxn modelId="{A990D17A-F327-43CB-8B98-EB7364B39E28}" srcId="{B412F383-FF73-40EC-BED0-621F23909AD6}" destId="{45839085-25D4-4FCC-A4C9-FDC4ADD99CFD}" srcOrd="0" destOrd="0" parTransId="{4005EDD1-1463-435C-A34A-FCFAF40171AE}" sibTransId="{9FE36719-A89F-4285-8755-5024108F9E0E}"/>
    <dgm:cxn modelId="{749BFA4C-299C-44C0-992C-A61A02B9B3FF}" srcId="{AA7A14FF-A5A7-4B7D-917C-B0472AC9F7B7}" destId="{F12E217F-6DC8-4441-80BB-17ABE691FF9D}" srcOrd="2" destOrd="0" parTransId="{FF995102-7080-4388-BEAE-7020F3D691AC}" sibTransId="{346008C2-9E0A-4061-A4A6-44E264C38D1D}"/>
    <dgm:cxn modelId="{8CDA9DBA-77B1-4C43-B1EE-A7FED9D97AC3}" type="presOf" srcId="{B412F383-FF73-40EC-BED0-621F23909AD6}" destId="{351ACC08-7A50-4712-99F6-9FD208CECE29}" srcOrd="0" destOrd="0" presId="urn:microsoft.com/office/officeart/2005/8/layout/chevron2"/>
    <dgm:cxn modelId="{4B3838E8-A8DE-44E0-8055-101E0B836697}" srcId="{AA7A14FF-A5A7-4B7D-917C-B0472AC9F7B7}" destId="{6BD8A3D8-5D83-40F0-9E23-A7E7069A02E8}" srcOrd="1" destOrd="0" parTransId="{C960ADF2-82DE-4017-A8CF-B4D8F810968C}" sibTransId="{95FA2317-F612-4F13-A301-C99859F9270B}"/>
    <dgm:cxn modelId="{0C8D2C77-C809-4B9E-9BD5-DE51AD80F021}" type="presOf" srcId="{02FBC52C-371D-4BB0-982E-84342E0696FD}" destId="{77A1E711-90E0-49FC-B045-3010D5C75D78}" srcOrd="0" destOrd="0" presId="urn:microsoft.com/office/officeart/2005/8/layout/chevron2"/>
    <dgm:cxn modelId="{74CE9530-721E-46DE-9DB4-5199DE9C8E2B}" type="presOf" srcId="{F12E217F-6DC8-4441-80BB-17ABE691FF9D}" destId="{A840CA3F-CF9E-41CE-B076-B440C849690C}" srcOrd="0" destOrd="0" presId="urn:microsoft.com/office/officeart/2005/8/layout/chevron2"/>
    <dgm:cxn modelId="{25AD3E4A-D338-40B2-B052-42ECB0FB1DD2}" srcId="{F12E217F-6DC8-4441-80BB-17ABE691FF9D}" destId="{EA5EEEFE-472F-49E8-975A-CB27C1A44BB5}" srcOrd="0" destOrd="0" parTransId="{B676DE66-6226-474E-A7EC-FD8B5E575F28}" sibTransId="{0F705A27-C5D5-46E0-BAE8-A4DEAD05FF3D}"/>
    <dgm:cxn modelId="{06E283C6-3746-455E-9311-7CE3C0E66F5A}" srcId="{05C995D4-D929-4AB7-A6D3-A83C86C21791}" destId="{EE3109E4-0344-4D0A-9534-200E34F0BC4D}" srcOrd="0" destOrd="0" parTransId="{3B73425E-B3E9-425A-8583-87C0B5F76393}" sibTransId="{856182D2-4557-464D-B3FB-19ABF3B64481}"/>
    <dgm:cxn modelId="{5FC6B278-2FAE-475D-B278-07CE9581A3F7}" type="presOf" srcId="{EE3109E4-0344-4D0A-9534-200E34F0BC4D}" destId="{287FD496-E3F6-4C66-9EEF-E42CE9351D58}" srcOrd="0" destOrd="0" presId="urn:microsoft.com/office/officeart/2005/8/layout/chevron2"/>
    <dgm:cxn modelId="{49D5C90E-8E6F-4128-B0E9-A3F16F89821C}" srcId="{6BD8A3D8-5D83-40F0-9E23-A7E7069A02E8}" destId="{82DB113B-3373-4DE6-AFE9-A1638F0A28FB}" srcOrd="0" destOrd="0" parTransId="{B0F96B35-7CD8-437D-AEA6-C6495DFF9A3C}" sibTransId="{1227B2F3-87BF-4319-AD2B-1F122E4DFE6D}"/>
    <dgm:cxn modelId="{389730E9-55B0-4B28-9E68-D61FADACB3D0}" srcId="{AA7A14FF-A5A7-4B7D-917C-B0472AC9F7B7}" destId="{4B242780-E450-4AAC-A7FB-9BDB92DD676A}" srcOrd="3" destOrd="0" parTransId="{AB72EF3C-C684-43D2-8DD1-F45590A3189A}" sibTransId="{644673F8-67D9-459F-AB73-9456AAC12EFA}"/>
    <dgm:cxn modelId="{A96B4482-4CE7-48E8-A3D2-8264242A6CD2}" type="presOf" srcId="{AA7A14FF-A5A7-4B7D-917C-B0472AC9F7B7}" destId="{EB63F3AB-D33C-4F04-B235-A8899B69EC21}" srcOrd="0" destOrd="0" presId="urn:microsoft.com/office/officeart/2005/8/layout/chevron2"/>
    <dgm:cxn modelId="{7A5D28BE-9F09-49F1-9DA2-A65CB01E13DA}" srcId="{AA7A14FF-A5A7-4B7D-917C-B0472AC9F7B7}" destId="{B412F383-FF73-40EC-BED0-621F23909AD6}" srcOrd="0" destOrd="0" parTransId="{563BBA00-2E9F-4BE8-BE0E-B975EE49646C}" sibTransId="{B9FD585E-738B-42F5-ADA4-DE29AAE90C86}"/>
    <dgm:cxn modelId="{3A1E042C-F4B8-4D60-97C9-97BFCA2C6C8B}" type="presOf" srcId="{6BD8A3D8-5D83-40F0-9E23-A7E7069A02E8}" destId="{095D6A2B-2300-4C1E-96C2-CF0C114C6B27}" srcOrd="0" destOrd="0" presId="urn:microsoft.com/office/officeart/2005/8/layout/chevron2"/>
    <dgm:cxn modelId="{EEADBD50-3A86-4BBC-93FF-60FE35E6FE64}" type="presOf" srcId="{05C995D4-D929-4AB7-A6D3-A83C86C21791}" destId="{20415A67-8D46-4C06-A79C-549F8A59CBA9}" srcOrd="0" destOrd="0" presId="urn:microsoft.com/office/officeart/2005/8/layout/chevron2"/>
    <dgm:cxn modelId="{76502479-19AC-4586-85F8-E08063FE397D}" type="presOf" srcId="{4B242780-E450-4AAC-A7FB-9BDB92DD676A}" destId="{E6C4CB75-3522-4651-BF81-EB62C1568CE4}" srcOrd="0" destOrd="0" presId="urn:microsoft.com/office/officeart/2005/8/layout/chevron2"/>
    <dgm:cxn modelId="{B8815D9D-AC70-41F3-8FF5-75A6BA5B69E7}" type="presOf" srcId="{45839085-25D4-4FCC-A4C9-FDC4ADD99CFD}" destId="{A7D9EA1D-AB35-4FE0-BA05-2F1E607ECD32}" srcOrd="0" destOrd="0" presId="urn:microsoft.com/office/officeart/2005/8/layout/chevron2"/>
    <dgm:cxn modelId="{329BFC8B-72A3-4247-BC8D-F0718DDB1AF5}" type="presParOf" srcId="{EB63F3AB-D33C-4F04-B235-A8899B69EC21}" destId="{FCC9D99D-F3B4-490D-9F33-4A381B60DB96}" srcOrd="0" destOrd="0" presId="urn:microsoft.com/office/officeart/2005/8/layout/chevron2"/>
    <dgm:cxn modelId="{83B407BE-677B-45C3-BE14-74288FD3337C}" type="presParOf" srcId="{FCC9D99D-F3B4-490D-9F33-4A381B60DB96}" destId="{351ACC08-7A50-4712-99F6-9FD208CECE29}" srcOrd="0" destOrd="0" presId="urn:microsoft.com/office/officeart/2005/8/layout/chevron2"/>
    <dgm:cxn modelId="{21FC297D-B67D-4901-BBE9-079F0C4CF4E3}" type="presParOf" srcId="{FCC9D99D-F3B4-490D-9F33-4A381B60DB96}" destId="{A7D9EA1D-AB35-4FE0-BA05-2F1E607ECD32}" srcOrd="1" destOrd="0" presId="urn:microsoft.com/office/officeart/2005/8/layout/chevron2"/>
    <dgm:cxn modelId="{7383D02D-4216-4CB6-8CB6-4326B76B3BE5}" type="presParOf" srcId="{EB63F3AB-D33C-4F04-B235-A8899B69EC21}" destId="{55C4A3CF-3E2B-4AEF-8861-D2B81708FAE9}" srcOrd="1" destOrd="0" presId="urn:microsoft.com/office/officeart/2005/8/layout/chevron2"/>
    <dgm:cxn modelId="{A3092A43-65B3-4C35-85B9-8245E1926654}" type="presParOf" srcId="{EB63F3AB-D33C-4F04-B235-A8899B69EC21}" destId="{EDD82534-31C8-4C94-817F-F8CC48EE5322}" srcOrd="2" destOrd="0" presId="urn:microsoft.com/office/officeart/2005/8/layout/chevron2"/>
    <dgm:cxn modelId="{E7F891B6-543B-4D39-AA0B-B1FE50A4CA9A}" type="presParOf" srcId="{EDD82534-31C8-4C94-817F-F8CC48EE5322}" destId="{095D6A2B-2300-4C1E-96C2-CF0C114C6B27}" srcOrd="0" destOrd="0" presId="urn:microsoft.com/office/officeart/2005/8/layout/chevron2"/>
    <dgm:cxn modelId="{F7480E29-049D-4C3B-8995-B67CD2B4F793}" type="presParOf" srcId="{EDD82534-31C8-4C94-817F-F8CC48EE5322}" destId="{476AD4EB-B8D8-416C-8381-314BA672430C}" srcOrd="1" destOrd="0" presId="urn:microsoft.com/office/officeart/2005/8/layout/chevron2"/>
    <dgm:cxn modelId="{0EEC9EFA-46E2-40B4-B88F-F7F68BEB38B5}" type="presParOf" srcId="{EB63F3AB-D33C-4F04-B235-A8899B69EC21}" destId="{4B3BE1B5-C201-4D1C-90B3-333E36BB1E0E}" srcOrd="3" destOrd="0" presId="urn:microsoft.com/office/officeart/2005/8/layout/chevron2"/>
    <dgm:cxn modelId="{FBC99E09-1DA1-4D09-94DC-B853E2D51D7A}" type="presParOf" srcId="{EB63F3AB-D33C-4F04-B235-A8899B69EC21}" destId="{E1C13743-4FC1-4D3B-80BA-3A3D09D1FE54}" srcOrd="4" destOrd="0" presId="urn:microsoft.com/office/officeart/2005/8/layout/chevron2"/>
    <dgm:cxn modelId="{C698A2A6-6162-4A25-A635-12A4AEED9180}" type="presParOf" srcId="{E1C13743-4FC1-4D3B-80BA-3A3D09D1FE54}" destId="{A840CA3F-CF9E-41CE-B076-B440C849690C}" srcOrd="0" destOrd="0" presId="urn:microsoft.com/office/officeart/2005/8/layout/chevron2"/>
    <dgm:cxn modelId="{5E599F5A-B399-4591-86AE-4B09713C3088}" type="presParOf" srcId="{E1C13743-4FC1-4D3B-80BA-3A3D09D1FE54}" destId="{3558E399-577E-49CC-A1E0-370A92BAE4EC}" srcOrd="1" destOrd="0" presId="urn:microsoft.com/office/officeart/2005/8/layout/chevron2"/>
    <dgm:cxn modelId="{2CF0E332-E2BD-4F0D-8ED8-CCAD98D6C88B}" type="presParOf" srcId="{EB63F3AB-D33C-4F04-B235-A8899B69EC21}" destId="{00E70402-5D57-4A69-B203-415E0C02FECE}" srcOrd="5" destOrd="0" presId="urn:microsoft.com/office/officeart/2005/8/layout/chevron2"/>
    <dgm:cxn modelId="{E4447813-59E6-4A0C-9C43-77D95AC11BBE}" type="presParOf" srcId="{EB63F3AB-D33C-4F04-B235-A8899B69EC21}" destId="{F43A1F82-257F-44F7-A8FA-89F18C8FDAED}" srcOrd="6" destOrd="0" presId="urn:microsoft.com/office/officeart/2005/8/layout/chevron2"/>
    <dgm:cxn modelId="{58A54EFB-FB2F-41AE-B034-1002AAA5C235}" type="presParOf" srcId="{F43A1F82-257F-44F7-A8FA-89F18C8FDAED}" destId="{E6C4CB75-3522-4651-BF81-EB62C1568CE4}" srcOrd="0" destOrd="0" presId="urn:microsoft.com/office/officeart/2005/8/layout/chevron2"/>
    <dgm:cxn modelId="{93B22272-146E-4374-ADE0-2C51310057E3}" type="presParOf" srcId="{F43A1F82-257F-44F7-A8FA-89F18C8FDAED}" destId="{77A1E711-90E0-49FC-B045-3010D5C75D78}" srcOrd="1" destOrd="0" presId="urn:microsoft.com/office/officeart/2005/8/layout/chevron2"/>
    <dgm:cxn modelId="{B8095F3F-7C1A-456C-94B8-4D9830E55F70}" type="presParOf" srcId="{EB63F3AB-D33C-4F04-B235-A8899B69EC21}" destId="{ECD23826-6A44-49B1-A47E-E14407CC57B2}" srcOrd="7" destOrd="0" presId="urn:microsoft.com/office/officeart/2005/8/layout/chevron2"/>
    <dgm:cxn modelId="{BF599222-51CF-49ED-9E88-4959D5C2351C}" type="presParOf" srcId="{EB63F3AB-D33C-4F04-B235-A8899B69EC21}" destId="{A375221F-823F-416F-ACB8-FF6ABB66E40A}" srcOrd="8" destOrd="0" presId="urn:microsoft.com/office/officeart/2005/8/layout/chevron2"/>
    <dgm:cxn modelId="{237843B0-15CD-424C-B0D4-E8F674CB6810}" type="presParOf" srcId="{A375221F-823F-416F-ACB8-FF6ABB66E40A}" destId="{20415A67-8D46-4C06-A79C-549F8A59CBA9}" srcOrd="0" destOrd="0" presId="urn:microsoft.com/office/officeart/2005/8/layout/chevron2"/>
    <dgm:cxn modelId="{5E2C56A9-7B57-44A5-90BA-F26412A9CE5C}" type="presParOf" srcId="{A375221F-823F-416F-ACB8-FF6ABB66E40A}" destId="{287FD496-E3F6-4C66-9EEF-E42CE9351D5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1D0A9D-A1E0-4295-B05C-DBA8D52A5D89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0826E3F-08A8-4ECC-9A31-77FB3E04A0C8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0" i="0" smtClean="0"/>
            <a:t>It refers to the preparatory phase where an attacker seeks to gather information about a target prior to launching an attack.</a:t>
          </a:r>
          <a:endParaRPr lang="en-US"/>
        </a:p>
      </dgm:t>
    </dgm:pt>
    <dgm:pt modelId="{7DCB9B85-13A9-4FD6-8B50-6E3C070B1B32}" type="parTrans" cxnId="{E2167179-8A86-499A-A256-9C6508A5F6BF}">
      <dgm:prSet/>
      <dgm:spPr/>
      <dgm:t>
        <a:bodyPr/>
        <a:lstStyle/>
        <a:p>
          <a:endParaRPr lang="en-US"/>
        </a:p>
      </dgm:t>
    </dgm:pt>
    <dgm:pt modelId="{D3EFBAFD-A235-4E99-AF64-CFA7D485362C}" type="sibTrans" cxnId="{E2167179-8A86-499A-A256-9C6508A5F6BF}">
      <dgm:prSet/>
      <dgm:spPr/>
      <dgm:t>
        <a:bodyPr/>
        <a:lstStyle/>
        <a:p>
          <a:endParaRPr lang="en-US"/>
        </a:p>
      </dgm:t>
    </dgm:pt>
    <dgm:pt modelId="{D0DFD047-73B4-43A8-96EB-F522920F0D8D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0" i="0" smtClean="0"/>
            <a:t>Could be the future point of return, noted for ease of entry for an attack when more about the target is known on a broad scale.</a:t>
          </a:r>
          <a:endParaRPr lang="en-US"/>
        </a:p>
      </dgm:t>
    </dgm:pt>
    <dgm:pt modelId="{8B020E6B-D609-4433-A85A-EEEBE0B706A2}" type="parTrans" cxnId="{4B36EDA0-EE41-4FFB-9FE4-F1ADC6D083CE}">
      <dgm:prSet/>
      <dgm:spPr/>
      <dgm:t>
        <a:bodyPr/>
        <a:lstStyle/>
        <a:p>
          <a:endParaRPr lang="en-US"/>
        </a:p>
      </dgm:t>
    </dgm:pt>
    <dgm:pt modelId="{FA82CC4C-9EC8-410F-B5A8-18D759EF3B3A}" type="sibTrans" cxnId="{4B36EDA0-EE41-4FFB-9FE4-F1ADC6D083CE}">
      <dgm:prSet/>
      <dgm:spPr/>
      <dgm:t>
        <a:bodyPr/>
        <a:lstStyle/>
        <a:p>
          <a:endParaRPr lang="en-US"/>
        </a:p>
      </dgm:t>
    </dgm:pt>
    <dgm:pt modelId="{FEA779EE-C9DC-47CE-BDCD-4E18EA158CBF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0" i="0" dirty="0" smtClean="0"/>
            <a:t>Reconnaissance target range may include the target organization’s clients, employees, operations, network, and systems.</a:t>
          </a:r>
          <a:endParaRPr lang="en-US" dirty="0"/>
        </a:p>
      </dgm:t>
    </dgm:pt>
    <dgm:pt modelId="{4A5743C1-90E9-49F3-959C-6D4BE6EA83B9}" type="parTrans" cxnId="{3FF32FD2-C2FB-4D09-B1D7-1416AC8842E4}">
      <dgm:prSet/>
      <dgm:spPr/>
      <dgm:t>
        <a:bodyPr/>
        <a:lstStyle/>
        <a:p>
          <a:endParaRPr lang="en-US"/>
        </a:p>
      </dgm:t>
    </dgm:pt>
    <dgm:pt modelId="{7DDF7FEB-3173-4C74-9261-7F4491D16DCF}" type="sibTrans" cxnId="{3FF32FD2-C2FB-4D09-B1D7-1416AC8842E4}">
      <dgm:prSet/>
      <dgm:spPr/>
      <dgm:t>
        <a:bodyPr/>
        <a:lstStyle/>
        <a:p>
          <a:endParaRPr lang="en-US"/>
        </a:p>
      </dgm:t>
    </dgm:pt>
    <dgm:pt modelId="{BDFD1EAC-6D53-44C4-A769-346868EB6363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b="0" i="0" smtClean="0"/>
            <a:t>Reconnaissance is also known as Footprinting.</a:t>
          </a:r>
          <a:endParaRPr lang="en-US"/>
        </a:p>
      </dgm:t>
    </dgm:pt>
    <dgm:pt modelId="{7D66CF0D-5172-4F33-AEA6-17D2B25E2964}" type="parTrans" cxnId="{E3D0ECA2-7DC9-46DB-98FC-CC6F80554AE9}">
      <dgm:prSet/>
      <dgm:spPr/>
      <dgm:t>
        <a:bodyPr/>
        <a:lstStyle/>
        <a:p>
          <a:endParaRPr lang="en-US"/>
        </a:p>
      </dgm:t>
    </dgm:pt>
    <dgm:pt modelId="{9F57BD8B-CB90-4230-8FD8-4E12D3324DED}" type="sibTrans" cxnId="{E3D0ECA2-7DC9-46DB-98FC-CC6F80554AE9}">
      <dgm:prSet/>
      <dgm:spPr/>
      <dgm:t>
        <a:bodyPr/>
        <a:lstStyle/>
        <a:p>
          <a:endParaRPr lang="en-US"/>
        </a:p>
      </dgm:t>
    </dgm:pt>
    <dgm:pt modelId="{ECB1B7F2-4CCE-4EB2-960D-1B3224DD1DAD}" type="pres">
      <dgm:prSet presAssocID="{521D0A9D-A1E0-4295-B05C-DBA8D52A5D8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3A09477-B4FF-4522-8F58-BDBEC48E8172}" type="pres">
      <dgm:prSet presAssocID="{30826E3F-08A8-4ECC-9A31-77FB3E04A0C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E1361AE-9738-45D3-90C0-7C828C96358F}" type="pres">
      <dgm:prSet presAssocID="{D3EFBAFD-A235-4E99-AF64-CFA7D485362C}" presName="spacer" presStyleCnt="0"/>
      <dgm:spPr/>
    </dgm:pt>
    <dgm:pt modelId="{2B431061-E65F-481E-A832-9CE343A637F5}" type="pres">
      <dgm:prSet presAssocID="{D0DFD047-73B4-43A8-96EB-F522920F0D8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9744A3F-A056-4BEE-A0FA-0B4400238C73}" type="pres">
      <dgm:prSet presAssocID="{FA82CC4C-9EC8-410F-B5A8-18D759EF3B3A}" presName="spacer" presStyleCnt="0"/>
      <dgm:spPr/>
    </dgm:pt>
    <dgm:pt modelId="{9DAF4239-3440-4F7B-BE98-F4124AE83B65}" type="pres">
      <dgm:prSet presAssocID="{FEA779EE-C9DC-47CE-BDCD-4E18EA158CB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D736D04-5C74-4978-B79A-E22CBFB2F4A0}" type="pres">
      <dgm:prSet presAssocID="{7DDF7FEB-3173-4C74-9261-7F4491D16DCF}" presName="spacer" presStyleCnt="0"/>
      <dgm:spPr/>
    </dgm:pt>
    <dgm:pt modelId="{A4E297D1-939D-4195-AF37-A788EC697613}" type="pres">
      <dgm:prSet presAssocID="{BDFD1EAC-6D53-44C4-A769-346868EB636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B91542A-02EE-4988-900E-66C7D45CBD40}" type="presOf" srcId="{521D0A9D-A1E0-4295-B05C-DBA8D52A5D89}" destId="{ECB1B7F2-4CCE-4EB2-960D-1B3224DD1DAD}" srcOrd="0" destOrd="0" presId="urn:microsoft.com/office/officeart/2005/8/layout/vList2"/>
    <dgm:cxn modelId="{4B36EDA0-EE41-4FFB-9FE4-F1ADC6D083CE}" srcId="{521D0A9D-A1E0-4295-B05C-DBA8D52A5D89}" destId="{D0DFD047-73B4-43A8-96EB-F522920F0D8D}" srcOrd="1" destOrd="0" parTransId="{8B020E6B-D609-4433-A85A-EEEBE0B706A2}" sibTransId="{FA82CC4C-9EC8-410F-B5A8-18D759EF3B3A}"/>
    <dgm:cxn modelId="{18277848-839A-4BE5-89FC-DDA401A070CB}" type="presOf" srcId="{30826E3F-08A8-4ECC-9A31-77FB3E04A0C8}" destId="{D3A09477-B4FF-4522-8F58-BDBEC48E8172}" srcOrd="0" destOrd="0" presId="urn:microsoft.com/office/officeart/2005/8/layout/vList2"/>
    <dgm:cxn modelId="{3FF32FD2-C2FB-4D09-B1D7-1416AC8842E4}" srcId="{521D0A9D-A1E0-4295-B05C-DBA8D52A5D89}" destId="{FEA779EE-C9DC-47CE-BDCD-4E18EA158CBF}" srcOrd="2" destOrd="0" parTransId="{4A5743C1-90E9-49F3-959C-6D4BE6EA83B9}" sibTransId="{7DDF7FEB-3173-4C74-9261-7F4491D16DCF}"/>
    <dgm:cxn modelId="{9558B26D-6E46-4323-BC65-D31E534D74A9}" type="presOf" srcId="{BDFD1EAC-6D53-44C4-A769-346868EB6363}" destId="{A4E297D1-939D-4195-AF37-A788EC697613}" srcOrd="0" destOrd="0" presId="urn:microsoft.com/office/officeart/2005/8/layout/vList2"/>
    <dgm:cxn modelId="{26FC8EC7-9628-4491-9CE1-90B101DCE193}" type="presOf" srcId="{FEA779EE-C9DC-47CE-BDCD-4E18EA158CBF}" destId="{9DAF4239-3440-4F7B-BE98-F4124AE83B65}" srcOrd="0" destOrd="0" presId="urn:microsoft.com/office/officeart/2005/8/layout/vList2"/>
    <dgm:cxn modelId="{E3D0ECA2-7DC9-46DB-98FC-CC6F80554AE9}" srcId="{521D0A9D-A1E0-4295-B05C-DBA8D52A5D89}" destId="{BDFD1EAC-6D53-44C4-A769-346868EB6363}" srcOrd="3" destOrd="0" parTransId="{7D66CF0D-5172-4F33-AEA6-17D2B25E2964}" sibTransId="{9F57BD8B-CB90-4230-8FD8-4E12D3324DED}"/>
    <dgm:cxn modelId="{CE40888F-454C-4B5D-84D1-4F9D1BF65723}" type="presOf" srcId="{D0DFD047-73B4-43A8-96EB-F522920F0D8D}" destId="{2B431061-E65F-481E-A832-9CE343A637F5}" srcOrd="0" destOrd="0" presId="urn:microsoft.com/office/officeart/2005/8/layout/vList2"/>
    <dgm:cxn modelId="{E2167179-8A86-499A-A256-9C6508A5F6BF}" srcId="{521D0A9D-A1E0-4295-B05C-DBA8D52A5D89}" destId="{30826E3F-08A8-4ECC-9A31-77FB3E04A0C8}" srcOrd="0" destOrd="0" parTransId="{7DCB9B85-13A9-4FD6-8B50-6E3C070B1B32}" sibTransId="{D3EFBAFD-A235-4E99-AF64-CFA7D485362C}"/>
    <dgm:cxn modelId="{34E4F495-F008-4418-927F-8B49E93D5A5A}" type="presParOf" srcId="{ECB1B7F2-4CCE-4EB2-960D-1B3224DD1DAD}" destId="{D3A09477-B4FF-4522-8F58-BDBEC48E8172}" srcOrd="0" destOrd="0" presId="urn:microsoft.com/office/officeart/2005/8/layout/vList2"/>
    <dgm:cxn modelId="{1E680911-AB75-4A32-B4C5-68707434CF79}" type="presParOf" srcId="{ECB1B7F2-4CCE-4EB2-960D-1B3224DD1DAD}" destId="{7E1361AE-9738-45D3-90C0-7C828C96358F}" srcOrd="1" destOrd="0" presId="urn:microsoft.com/office/officeart/2005/8/layout/vList2"/>
    <dgm:cxn modelId="{673E75B8-E152-4E55-98F0-BC3480E478BB}" type="presParOf" srcId="{ECB1B7F2-4CCE-4EB2-960D-1B3224DD1DAD}" destId="{2B431061-E65F-481E-A832-9CE343A637F5}" srcOrd="2" destOrd="0" presId="urn:microsoft.com/office/officeart/2005/8/layout/vList2"/>
    <dgm:cxn modelId="{126683B2-29F7-42D6-8CF4-FF18E609BC6A}" type="presParOf" srcId="{ECB1B7F2-4CCE-4EB2-960D-1B3224DD1DAD}" destId="{79744A3F-A056-4BEE-A0FA-0B4400238C73}" srcOrd="3" destOrd="0" presId="urn:microsoft.com/office/officeart/2005/8/layout/vList2"/>
    <dgm:cxn modelId="{2B61F59B-A8FB-4E3D-88FE-BD6E1609716F}" type="presParOf" srcId="{ECB1B7F2-4CCE-4EB2-960D-1B3224DD1DAD}" destId="{9DAF4239-3440-4F7B-BE98-F4124AE83B65}" srcOrd="4" destOrd="0" presId="urn:microsoft.com/office/officeart/2005/8/layout/vList2"/>
    <dgm:cxn modelId="{B408100B-DC80-42B6-A9A8-ED29D8B3F452}" type="presParOf" srcId="{ECB1B7F2-4CCE-4EB2-960D-1B3224DD1DAD}" destId="{AD736D04-5C74-4978-B79A-E22CBFB2F4A0}" srcOrd="5" destOrd="0" presId="urn:microsoft.com/office/officeart/2005/8/layout/vList2"/>
    <dgm:cxn modelId="{F8B5A49C-3087-464E-8653-11AC3F348ADD}" type="presParOf" srcId="{ECB1B7F2-4CCE-4EB2-960D-1B3224DD1DAD}" destId="{A4E297D1-939D-4195-AF37-A788EC69761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BF604F-2688-4B59-8793-A6DA836D4528}" type="doc">
      <dgm:prSet loTypeId="urn:microsoft.com/office/officeart/2005/8/layout/hierarchy3" loCatId="hierarchy" qsTypeId="urn:microsoft.com/office/officeart/2005/8/quickstyle/3d1" qsCatId="3D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34CD131C-C561-43E4-851E-A7EF4452676F}">
      <dgm:prSet phldrT="[Text]"/>
      <dgm:spPr/>
      <dgm:t>
        <a:bodyPr/>
        <a:lstStyle/>
        <a:p>
          <a:r>
            <a:rPr lang="en-US" dirty="0" smtClean="0"/>
            <a:t>Passive Reconnaissance</a:t>
          </a:r>
          <a:endParaRPr lang="en-US" dirty="0"/>
        </a:p>
      </dgm:t>
    </dgm:pt>
    <dgm:pt modelId="{9D384991-A272-4315-A49C-E81F9F26DAD0}" type="parTrans" cxnId="{B91BFE39-3DC4-40A1-819A-2077EA3E800B}">
      <dgm:prSet/>
      <dgm:spPr/>
      <dgm:t>
        <a:bodyPr/>
        <a:lstStyle/>
        <a:p>
          <a:endParaRPr lang="en-US"/>
        </a:p>
      </dgm:t>
    </dgm:pt>
    <dgm:pt modelId="{60E28A9E-1466-4168-BC74-B1C33AFD53B1}" type="sibTrans" cxnId="{B91BFE39-3DC4-40A1-819A-2077EA3E800B}">
      <dgm:prSet/>
      <dgm:spPr/>
      <dgm:t>
        <a:bodyPr/>
        <a:lstStyle/>
        <a:p>
          <a:endParaRPr lang="en-US"/>
        </a:p>
      </dgm:t>
    </dgm:pt>
    <dgm:pt modelId="{3AFAEBB0-0E44-47CB-81CB-A8B6C5505343}">
      <dgm:prSet phldrT="[Text]" custT="1"/>
      <dgm:spPr/>
      <dgm:t>
        <a:bodyPr/>
        <a:lstStyle/>
        <a:p>
          <a:r>
            <a:rPr lang="en-US" sz="1800" dirty="0" smtClean="0"/>
            <a:t>It involves acquiring information without directly interacting with the target.</a:t>
          </a:r>
          <a:endParaRPr lang="en-US" sz="1800" dirty="0"/>
        </a:p>
      </dgm:t>
    </dgm:pt>
    <dgm:pt modelId="{67E21114-7540-4B8E-A97D-1F57E915AFFD}" type="parTrans" cxnId="{1843E119-F015-4C13-B9C9-4CABA7DEAB77}">
      <dgm:prSet/>
      <dgm:spPr/>
      <dgm:t>
        <a:bodyPr/>
        <a:lstStyle/>
        <a:p>
          <a:endParaRPr lang="en-US"/>
        </a:p>
      </dgm:t>
    </dgm:pt>
    <dgm:pt modelId="{8AE70D8A-4771-4D5C-ABCF-83D3F0D653BD}" type="sibTrans" cxnId="{1843E119-F015-4C13-B9C9-4CABA7DEAB77}">
      <dgm:prSet/>
      <dgm:spPr/>
      <dgm:t>
        <a:bodyPr/>
        <a:lstStyle/>
        <a:p>
          <a:endParaRPr lang="en-US"/>
        </a:p>
      </dgm:t>
    </dgm:pt>
    <dgm:pt modelId="{1E71EEF2-496B-4AF9-A7DD-DB21EB21735C}">
      <dgm:prSet phldrT="[Text]" custT="1"/>
      <dgm:spPr/>
      <dgm:t>
        <a:bodyPr/>
        <a:lstStyle/>
        <a:p>
          <a:r>
            <a:rPr lang="en-US" sz="1800" dirty="0" smtClean="0"/>
            <a:t>For example, searching public records or news releases.</a:t>
          </a:r>
          <a:endParaRPr lang="en-US" sz="1800" dirty="0"/>
        </a:p>
      </dgm:t>
    </dgm:pt>
    <dgm:pt modelId="{21BCB27B-1FCA-452E-8000-9C0AF0F596DC}" type="parTrans" cxnId="{850F2798-013D-4E9E-8731-DF398E519397}">
      <dgm:prSet/>
      <dgm:spPr/>
      <dgm:t>
        <a:bodyPr/>
        <a:lstStyle/>
        <a:p>
          <a:endParaRPr lang="en-US"/>
        </a:p>
      </dgm:t>
    </dgm:pt>
    <dgm:pt modelId="{C65AF95C-2446-49D6-83AC-DEFE7DCB26D5}" type="sibTrans" cxnId="{850F2798-013D-4E9E-8731-DF398E519397}">
      <dgm:prSet/>
      <dgm:spPr/>
      <dgm:t>
        <a:bodyPr/>
        <a:lstStyle/>
        <a:p>
          <a:endParaRPr lang="en-US"/>
        </a:p>
      </dgm:t>
    </dgm:pt>
    <dgm:pt modelId="{987CAE0D-BEF6-4B48-BCCE-F5EAC84C6C4B}" type="pres">
      <dgm:prSet presAssocID="{83BF604F-2688-4B59-8793-A6DA836D452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76575D87-07F1-4288-8FE4-AFD9A50A793C}" type="pres">
      <dgm:prSet presAssocID="{34CD131C-C561-43E4-851E-A7EF4452676F}" presName="root" presStyleCnt="0"/>
      <dgm:spPr/>
    </dgm:pt>
    <dgm:pt modelId="{EB2ED3D9-8629-45DD-8A5F-7485F979C3B7}" type="pres">
      <dgm:prSet presAssocID="{34CD131C-C561-43E4-851E-A7EF4452676F}" presName="rootComposite" presStyleCnt="0"/>
      <dgm:spPr/>
    </dgm:pt>
    <dgm:pt modelId="{E13100D7-0B92-4487-B762-CF26C650A88F}" type="pres">
      <dgm:prSet presAssocID="{34CD131C-C561-43E4-851E-A7EF4452676F}" presName="rootText" presStyleLbl="node1" presStyleIdx="0" presStyleCnt="1" custScaleX="128854"/>
      <dgm:spPr/>
      <dgm:t>
        <a:bodyPr/>
        <a:lstStyle/>
        <a:p>
          <a:endParaRPr lang="en-IN"/>
        </a:p>
      </dgm:t>
    </dgm:pt>
    <dgm:pt modelId="{A99437B2-F8B9-43E8-9711-0EC51878ECDF}" type="pres">
      <dgm:prSet presAssocID="{34CD131C-C561-43E4-851E-A7EF4452676F}" presName="rootConnector" presStyleLbl="node1" presStyleIdx="0" presStyleCnt="1"/>
      <dgm:spPr/>
      <dgm:t>
        <a:bodyPr/>
        <a:lstStyle/>
        <a:p>
          <a:endParaRPr lang="en-IN"/>
        </a:p>
      </dgm:t>
    </dgm:pt>
    <dgm:pt modelId="{EF4A1F5B-8195-4F87-8246-AC6B6D3CEA4B}" type="pres">
      <dgm:prSet presAssocID="{34CD131C-C561-43E4-851E-A7EF4452676F}" presName="childShape" presStyleCnt="0"/>
      <dgm:spPr/>
    </dgm:pt>
    <dgm:pt modelId="{E967F462-2E4A-47A2-982E-DB75A458041D}" type="pres">
      <dgm:prSet presAssocID="{67E21114-7540-4B8E-A97D-1F57E915AFFD}" presName="Name13" presStyleLbl="parChTrans1D2" presStyleIdx="0" presStyleCnt="2"/>
      <dgm:spPr/>
      <dgm:t>
        <a:bodyPr/>
        <a:lstStyle/>
        <a:p>
          <a:endParaRPr lang="en-IN"/>
        </a:p>
      </dgm:t>
    </dgm:pt>
    <dgm:pt modelId="{7B1F812E-980F-45D4-9670-3FB46E50C4BF}" type="pres">
      <dgm:prSet presAssocID="{3AFAEBB0-0E44-47CB-81CB-A8B6C5505343}" presName="childText" presStyleLbl="bgAcc1" presStyleIdx="0" presStyleCnt="2" custScaleX="1631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1FD0BA-B2B0-451F-930F-9C52838B38E1}" type="pres">
      <dgm:prSet presAssocID="{21BCB27B-1FCA-452E-8000-9C0AF0F596DC}" presName="Name13" presStyleLbl="parChTrans1D2" presStyleIdx="1" presStyleCnt="2"/>
      <dgm:spPr/>
      <dgm:t>
        <a:bodyPr/>
        <a:lstStyle/>
        <a:p>
          <a:endParaRPr lang="en-IN"/>
        </a:p>
      </dgm:t>
    </dgm:pt>
    <dgm:pt modelId="{F8EA0AB1-4217-4E7E-B08C-565F8A3D7F53}" type="pres">
      <dgm:prSet presAssocID="{1E71EEF2-496B-4AF9-A7DD-DB21EB21735C}" presName="childText" presStyleLbl="bgAcc1" presStyleIdx="1" presStyleCnt="2" custScaleX="16710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45B0A55-4495-4F43-A664-4CC5A4F4CB4E}" type="presOf" srcId="{34CD131C-C561-43E4-851E-A7EF4452676F}" destId="{E13100D7-0B92-4487-B762-CF26C650A88F}" srcOrd="0" destOrd="0" presId="urn:microsoft.com/office/officeart/2005/8/layout/hierarchy3"/>
    <dgm:cxn modelId="{E5C53EBC-3094-4675-9191-91F19CD7B298}" type="presOf" srcId="{83BF604F-2688-4B59-8793-A6DA836D4528}" destId="{987CAE0D-BEF6-4B48-BCCE-F5EAC84C6C4B}" srcOrd="0" destOrd="0" presId="urn:microsoft.com/office/officeart/2005/8/layout/hierarchy3"/>
    <dgm:cxn modelId="{6B3D8423-8FB3-4C53-BF62-A7AFC74A9BDA}" type="presOf" srcId="{3AFAEBB0-0E44-47CB-81CB-A8B6C5505343}" destId="{7B1F812E-980F-45D4-9670-3FB46E50C4BF}" srcOrd="0" destOrd="0" presId="urn:microsoft.com/office/officeart/2005/8/layout/hierarchy3"/>
    <dgm:cxn modelId="{3B582750-8E05-4B62-A1B6-F5AAC75A78B6}" type="presOf" srcId="{1E71EEF2-496B-4AF9-A7DD-DB21EB21735C}" destId="{F8EA0AB1-4217-4E7E-B08C-565F8A3D7F53}" srcOrd="0" destOrd="0" presId="urn:microsoft.com/office/officeart/2005/8/layout/hierarchy3"/>
    <dgm:cxn modelId="{140EF12B-7B2B-46B0-A2DD-D4C09E54AA53}" type="presOf" srcId="{21BCB27B-1FCA-452E-8000-9C0AF0F596DC}" destId="{231FD0BA-B2B0-451F-930F-9C52838B38E1}" srcOrd="0" destOrd="0" presId="urn:microsoft.com/office/officeart/2005/8/layout/hierarchy3"/>
    <dgm:cxn modelId="{B91BFE39-3DC4-40A1-819A-2077EA3E800B}" srcId="{83BF604F-2688-4B59-8793-A6DA836D4528}" destId="{34CD131C-C561-43E4-851E-A7EF4452676F}" srcOrd="0" destOrd="0" parTransId="{9D384991-A272-4315-A49C-E81F9F26DAD0}" sibTransId="{60E28A9E-1466-4168-BC74-B1C33AFD53B1}"/>
    <dgm:cxn modelId="{4708E2EF-6C8D-4886-A6DE-6480F00ED654}" type="presOf" srcId="{34CD131C-C561-43E4-851E-A7EF4452676F}" destId="{A99437B2-F8B9-43E8-9711-0EC51878ECDF}" srcOrd="1" destOrd="0" presId="urn:microsoft.com/office/officeart/2005/8/layout/hierarchy3"/>
    <dgm:cxn modelId="{3160F46D-D534-4C5F-AF2C-81004046FC7D}" type="presOf" srcId="{67E21114-7540-4B8E-A97D-1F57E915AFFD}" destId="{E967F462-2E4A-47A2-982E-DB75A458041D}" srcOrd="0" destOrd="0" presId="urn:microsoft.com/office/officeart/2005/8/layout/hierarchy3"/>
    <dgm:cxn modelId="{850F2798-013D-4E9E-8731-DF398E519397}" srcId="{34CD131C-C561-43E4-851E-A7EF4452676F}" destId="{1E71EEF2-496B-4AF9-A7DD-DB21EB21735C}" srcOrd="1" destOrd="0" parTransId="{21BCB27B-1FCA-452E-8000-9C0AF0F596DC}" sibTransId="{C65AF95C-2446-49D6-83AC-DEFE7DCB26D5}"/>
    <dgm:cxn modelId="{1843E119-F015-4C13-B9C9-4CABA7DEAB77}" srcId="{34CD131C-C561-43E4-851E-A7EF4452676F}" destId="{3AFAEBB0-0E44-47CB-81CB-A8B6C5505343}" srcOrd="0" destOrd="0" parTransId="{67E21114-7540-4B8E-A97D-1F57E915AFFD}" sibTransId="{8AE70D8A-4771-4D5C-ABCF-83D3F0D653BD}"/>
    <dgm:cxn modelId="{D891DE74-03AC-4859-B84C-B48253E342D5}" type="presParOf" srcId="{987CAE0D-BEF6-4B48-BCCE-F5EAC84C6C4B}" destId="{76575D87-07F1-4288-8FE4-AFD9A50A793C}" srcOrd="0" destOrd="0" presId="urn:microsoft.com/office/officeart/2005/8/layout/hierarchy3"/>
    <dgm:cxn modelId="{DBDFB0DD-E783-4B1C-A7F1-97CCA46AC6A1}" type="presParOf" srcId="{76575D87-07F1-4288-8FE4-AFD9A50A793C}" destId="{EB2ED3D9-8629-45DD-8A5F-7485F979C3B7}" srcOrd="0" destOrd="0" presId="urn:microsoft.com/office/officeart/2005/8/layout/hierarchy3"/>
    <dgm:cxn modelId="{5F751AFA-34AA-41A4-89DA-7D4B4A3FE913}" type="presParOf" srcId="{EB2ED3D9-8629-45DD-8A5F-7485F979C3B7}" destId="{E13100D7-0B92-4487-B762-CF26C650A88F}" srcOrd="0" destOrd="0" presId="urn:microsoft.com/office/officeart/2005/8/layout/hierarchy3"/>
    <dgm:cxn modelId="{81BE5C0F-87F3-4DF5-BAEF-98137D4A68C6}" type="presParOf" srcId="{EB2ED3D9-8629-45DD-8A5F-7485F979C3B7}" destId="{A99437B2-F8B9-43E8-9711-0EC51878ECDF}" srcOrd="1" destOrd="0" presId="urn:microsoft.com/office/officeart/2005/8/layout/hierarchy3"/>
    <dgm:cxn modelId="{3A5564DC-1B67-4762-A12B-CFA8848FD880}" type="presParOf" srcId="{76575D87-07F1-4288-8FE4-AFD9A50A793C}" destId="{EF4A1F5B-8195-4F87-8246-AC6B6D3CEA4B}" srcOrd="1" destOrd="0" presId="urn:microsoft.com/office/officeart/2005/8/layout/hierarchy3"/>
    <dgm:cxn modelId="{CBC8C61E-C583-4AC0-9708-2674516B449B}" type="presParOf" srcId="{EF4A1F5B-8195-4F87-8246-AC6B6D3CEA4B}" destId="{E967F462-2E4A-47A2-982E-DB75A458041D}" srcOrd="0" destOrd="0" presId="urn:microsoft.com/office/officeart/2005/8/layout/hierarchy3"/>
    <dgm:cxn modelId="{E371D7F7-DA92-4B80-9CE2-FEF7F1452597}" type="presParOf" srcId="{EF4A1F5B-8195-4F87-8246-AC6B6D3CEA4B}" destId="{7B1F812E-980F-45D4-9670-3FB46E50C4BF}" srcOrd="1" destOrd="0" presId="urn:microsoft.com/office/officeart/2005/8/layout/hierarchy3"/>
    <dgm:cxn modelId="{A87702B1-D704-4141-90F4-EDA994F8EEA8}" type="presParOf" srcId="{EF4A1F5B-8195-4F87-8246-AC6B6D3CEA4B}" destId="{231FD0BA-B2B0-451F-930F-9C52838B38E1}" srcOrd="2" destOrd="0" presId="urn:microsoft.com/office/officeart/2005/8/layout/hierarchy3"/>
    <dgm:cxn modelId="{238C888F-E0A3-4FB0-9C85-F72E6DE44B12}" type="presParOf" srcId="{EF4A1F5B-8195-4F87-8246-AC6B6D3CEA4B}" destId="{F8EA0AB1-4217-4E7E-B08C-565F8A3D7F5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C32FD4-19A4-453F-9F7D-114B88D43EE8}" type="doc">
      <dgm:prSet loTypeId="urn:microsoft.com/office/officeart/2005/8/layout/hierarchy3" loCatId="list" qsTypeId="urn:microsoft.com/office/officeart/2005/8/quickstyle/3d1" qsCatId="3D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76363BA-A790-460A-8701-4687D8EAC90F}">
      <dgm:prSet phldrT="[Text]" custT="1"/>
      <dgm:spPr/>
      <dgm:t>
        <a:bodyPr/>
        <a:lstStyle/>
        <a:p>
          <a:r>
            <a:rPr lang="en-US" sz="2800" dirty="0" smtClean="0"/>
            <a:t>Active</a:t>
          </a:r>
          <a:r>
            <a:rPr lang="en-US" sz="3000" dirty="0" smtClean="0"/>
            <a:t> Reconnaissance</a:t>
          </a:r>
          <a:endParaRPr lang="en-US" sz="3000" dirty="0"/>
        </a:p>
      </dgm:t>
    </dgm:pt>
    <dgm:pt modelId="{7FF1ADB1-66F6-4F0F-A4A0-173146AAAB60}" type="parTrans" cxnId="{D3C050EC-46DF-4DDA-8159-BCBF02D4B953}">
      <dgm:prSet/>
      <dgm:spPr/>
      <dgm:t>
        <a:bodyPr/>
        <a:lstStyle/>
        <a:p>
          <a:endParaRPr lang="en-US"/>
        </a:p>
      </dgm:t>
    </dgm:pt>
    <dgm:pt modelId="{57E98F95-6C53-41E0-BC9F-292C1651EA17}" type="sibTrans" cxnId="{D3C050EC-46DF-4DDA-8159-BCBF02D4B953}">
      <dgm:prSet/>
      <dgm:spPr/>
      <dgm:t>
        <a:bodyPr/>
        <a:lstStyle/>
        <a:p>
          <a:endParaRPr lang="en-US"/>
        </a:p>
      </dgm:t>
    </dgm:pt>
    <dgm:pt modelId="{393757D3-1685-401E-955F-FF64DD5D021C}">
      <dgm:prSet phldrT="[Text]" custT="1"/>
      <dgm:spPr/>
      <dgm:t>
        <a:bodyPr/>
        <a:lstStyle/>
        <a:p>
          <a:r>
            <a:rPr lang="en-US" sz="1800" dirty="0" smtClean="0"/>
            <a:t>It involves interacting with the target directly by any means.</a:t>
          </a:r>
          <a:endParaRPr lang="en-US" sz="1800" dirty="0"/>
        </a:p>
      </dgm:t>
    </dgm:pt>
    <dgm:pt modelId="{AD5B5B42-DBE4-4C15-B4F1-44E2D6C873FD}" type="parTrans" cxnId="{271C6876-6568-48BC-8B4F-C52F445202D1}">
      <dgm:prSet/>
      <dgm:spPr/>
      <dgm:t>
        <a:bodyPr/>
        <a:lstStyle/>
        <a:p>
          <a:endParaRPr lang="en-US"/>
        </a:p>
      </dgm:t>
    </dgm:pt>
    <dgm:pt modelId="{D3549CB8-928A-4C7A-9794-0A348ABD1ACA}" type="sibTrans" cxnId="{271C6876-6568-48BC-8B4F-C52F445202D1}">
      <dgm:prSet/>
      <dgm:spPr/>
      <dgm:t>
        <a:bodyPr/>
        <a:lstStyle/>
        <a:p>
          <a:endParaRPr lang="en-US"/>
        </a:p>
      </dgm:t>
    </dgm:pt>
    <dgm:pt modelId="{C70B4301-8345-4326-8BCB-D590685962C0}">
      <dgm:prSet phldrT="[Text]" custT="1"/>
      <dgm:spPr/>
      <dgm:t>
        <a:bodyPr/>
        <a:lstStyle/>
        <a:p>
          <a:r>
            <a:rPr lang="en-US" sz="1800" dirty="0" smtClean="0"/>
            <a:t>For example, telephone calls to the help desk or technical department.</a:t>
          </a:r>
          <a:endParaRPr lang="en-US" sz="1800" dirty="0"/>
        </a:p>
      </dgm:t>
    </dgm:pt>
    <dgm:pt modelId="{ABDEAE14-F6BC-418B-A374-085B1277C8E9}" type="parTrans" cxnId="{3B696935-5FDA-402C-B492-11E6001B4CA5}">
      <dgm:prSet/>
      <dgm:spPr/>
      <dgm:t>
        <a:bodyPr/>
        <a:lstStyle/>
        <a:p>
          <a:endParaRPr lang="en-US"/>
        </a:p>
      </dgm:t>
    </dgm:pt>
    <dgm:pt modelId="{69BD3283-7E43-46DA-9053-127BCA6CEB0F}" type="sibTrans" cxnId="{3B696935-5FDA-402C-B492-11E6001B4CA5}">
      <dgm:prSet/>
      <dgm:spPr/>
      <dgm:t>
        <a:bodyPr/>
        <a:lstStyle/>
        <a:p>
          <a:endParaRPr lang="en-US"/>
        </a:p>
      </dgm:t>
    </dgm:pt>
    <dgm:pt modelId="{7216B427-63E4-4908-8218-EEB454F108AD}" type="pres">
      <dgm:prSet presAssocID="{07C32FD4-19A4-453F-9F7D-114B88D43EE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91AFEB22-F276-456B-9B5E-3DB44C36AABB}" type="pres">
      <dgm:prSet presAssocID="{176363BA-A790-460A-8701-4687D8EAC90F}" presName="root" presStyleCnt="0"/>
      <dgm:spPr/>
    </dgm:pt>
    <dgm:pt modelId="{E0D884D9-AE6F-475A-99E0-6598400F008B}" type="pres">
      <dgm:prSet presAssocID="{176363BA-A790-460A-8701-4687D8EAC90F}" presName="rootComposite" presStyleCnt="0"/>
      <dgm:spPr/>
    </dgm:pt>
    <dgm:pt modelId="{03240601-DCE6-4C56-91C7-C08B014E0D11}" type="pres">
      <dgm:prSet presAssocID="{176363BA-A790-460A-8701-4687D8EAC90F}" presName="rootText" presStyleLbl="node1" presStyleIdx="0" presStyleCnt="1" custScaleX="139389"/>
      <dgm:spPr/>
      <dgm:t>
        <a:bodyPr/>
        <a:lstStyle/>
        <a:p>
          <a:endParaRPr lang="en-IN"/>
        </a:p>
      </dgm:t>
    </dgm:pt>
    <dgm:pt modelId="{BFDAE211-C3D1-4238-8B21-4E732F48F291}" type="pres">
      <dgm:prSet presAssocID="{176363BA-A790-460A-8701-4687D8EAC90F}" presName="rootConnector" presStyleLbl="node1" presStyleIdx="0" presStyleCnt="1"/>
      <dgm:spPr/>
      <dgm:t>
        <a:bodyPr/>
        <a:lstStyle/>
        <a:p>
          <a:endParaRPr lang="en-IN"/>
        </a:p>
      </dgm:t>
    </dgm:pt>
    <dgm:pt modelId="{A42E2E3D-79F8-4065-BB3C-155D69B91161}" type="pres">
      <dgm:prSet presAssocID="{176363BA-A790-460A-8701-4687D8EAC90F}" presName="childShape" presStyleCnt="0"/>
      <dgm:spPr/>
    </dgm:pt>
    <dgm:pt modelId="{3807CBBD-BC1E-4BEF-A423-A94E755A262C}" type="pres">
      <dgm:prSet presAssocID="{AD5B5B42-DBE4-4C15-B4F1-44E2D6C873FD}" presName="Name13" presStyleLbl="parChTrans1D2" presStyleIdx="0" presStyleCnt="2"/>
      <dgm:spPr/>
      <dgm:t>
        <a:bodyPr/>
        <a:lstStyle/>
        <a:p>
          <a:endParaRPr lang="en-IN"/>
        </a:p>
      </dgm:t>
    </dgm:pt>
    <dgm:pt modelId="{1B98AC0D-6985-45F5-B6C1-D85FCD3B87A4}" type="pres">
      <dgm:prSet presAssocID="{393757D3-1685-401E-955F-FF64DD5D021C}" presName="childText" presStyleLbl="bgAcc1" presStyleIdx="0" presStyleCnt="2" custScaleX="15322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FE5130F-22F3-4FE3-BD8C-F1C4429D5405}" type="pres">
      <dgm:prSet presAssocID="{ABDEAE14-F6BC-418B-A374-085B1277C8E9}" presName="Name13" presStyleLbl="parChTrans1D2" presStyleIdx="1" presStyleCnt="2"/>
      <dgm:spPr/>
      <dgm:t>
        <a:bodyPr/>
        <a:lstStyle/>
        <a:p>
          <a:endParaRPr lang="en-IN"/>
        </a:p>
      </dgm:t>
    </dgm:pt>
    <dgm:pt modelId="{E0C738AD-D77B-4642-AE71-185B7DA40A9D}" type="pres">
      <dgm:prSet presAssocID="{C70B4301-8345-4326-8BCB-D590685962C0}" presName="childText" presStyleLbl="bgAcc1" presStyleIdx="1" presStyleCnt="2" custScaleX="15689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24341E7-2C07-43D4-A8EA-99D2561E283F}" type="presOf" srcId="{C70B4301-8345-4326-8BCB-D590685962C0}" destId="{E0C738AD-D77B-4642-AE71-185B7DA40A9D}" srcOrd="0" destOrd="0" presId="urn:microsoft.com/office/officeart/2005/8/layout/hierarchy3"/>
    <dgm:cxn modelId="{35920307-D9AB-4104-AC21-98F5B1160240}" type="presOf" srcId="{ABDEAE14-F6BC-418B-A374-085B1277C8E9}" destId="{8FE5130F-22F3-4FE3-BD8C-F1C4429D5405}" srcOrd="0" destOrd="0" presId="urn:microsoft.com/office/officeart/2005/8/layout/hierarchy3"/>
    <dgm:cxn modelId="{3B696935-5FDA-402C-B492-11E6001B4CA5}" srcId="{176363BA-A790-460A-8701-4687D8EAC90F}" destId="{C70B4301-8345-4326-8BCB-D590685962C0}" srcOrd="1" destOrd="0" parTransId="{ABDEAE14-F6BC-418B-A374-085B1277C8E9}" sibTransId="{69BD3283-7E43-46DA-9053-127BCA6CEB0F}"/>
    <dgm:cxn modelId="{9CFDDC96-C166-4C2B-B31E-6E2EB6937F65}" type="presOf" srcId="{393757D3-1685-401E-955F-FF64DD5D021C}" destId="{1B98AC0D-6985-45F5-B6C1-D85FCD3B87A4}" srcOrd="0" destOrd="0" presId="urn:microsoft.com/office/officeart/2005/8/layout/hierarchy3"/>
    <dgm:cxn modelId="{271C6876-6568-48BC-8B4F-C52F445202D1}" srcId="{176363BA-A790-460A-8701-4687D8EAC90F}" destId="{393757D3-1685-401E-955F-FF64DD5D021C}" srcOrd="0" destOrd="0" parTransId="{AD5B5B42-DBE4-4C15-B4F1-44E2D6C873FD}" sibTransId="{D3549CB8-928A-4C7A-9794-0A348ABD1ACA}"/>
    <dgm:cxn modelId="{CB4BA467-9679-44C7-B75A-11C4CD5DFBDE}" type="presOf" srcId="{176363BA-A790-460A-8701-4687D8EAC90F}" destId="{03240601-DCE6-4C56-91C7-C08B014E0D11}" srcOrd="0" destOrd="0" presId="urn:microsoft.com/office/officeart/2005/8/layout/hierarchy3"/>
    <dgm:cxn modelId="{D3C050EC-46DF-4DDA-8159-BCBF02D4B953}" srcId="{07C32FD4-19A4-453F-9F7D-114B88D43EE8}" destId="{176363BA-A790-460A-8701-4687D8EAC90F}" srcOrd="0" destOrd="0" parTransId="{7FF1ADB1-66F6-4F0F-A4A0-173146AAAB60}" sibTransId="{57E98F95-6C53-41E0-BC9F-292C1651EA17}"/>
    <dgm:cxn modelId="{B9D06A04-C73B-453A-83DF-D062AB9EC9E2}" type="presOf" srcId="{176363BA-A790-460A-8701-4687D8EAC90F}" destId="{BFDAE211-C3D1-4238-8B21-4E732F48F291}" srcOrd="1" destOrd="0" presId="urn:microsoft.com/office/officeart/2005/8/layout/hierarchy3"/>
    <dgm:cxn modelId="{30ED65A8-2236-41E6-91BF-F4C7374134F8}" type="presOf" srcId="{AD5B5B42-DBE4-4C15-B4F1-44E2D6C873FD}" destId="{3807CBBD-BC1E-4BEF-A423-A94E755A262C}" srcOrd="0" destOrd="0" presId="urn:microsoft.com/office/officeart/2005/8/layout/hierarchy3"/>
    <dgm:cxn modelId="{C383B307-AFE6-44EB-9366-1292C35FAD34}" type="presOf" srcId="{07C32FD4-19A4-453F-9F7D-114B88D43EE8}" destId="{7216B427-63E4-4908-8218-EEB454F108AD}" srcOrd="0" destOrd="0" presId="urn:microsoft.com/office/officeart/2005/8/layout/hierarchy3"/>
    <dgm:cxn modelId="{F928ECEF-CE23-41D5-BE5F-108AC0B43B2F}" type="presParOf" srcId="{7216B427-63E4-4908-8218-EEB454F108AD}" destId="{91AFEB22-F276-456B-9B5E-3DB44C36AABB}" srcOrd="0" destOrd="0" presId="urn:microsoft.com/office/officeart/2005/8/layout/hierarchy3"/>
    <dgm:cxn modelId="{6C86191A-369D-40B3-AE24-71B52284E726}" type="presParOf" srcId="{91AFEB22-F276-456B-9B5E-3DB44C36AABB}" destId="{E0D884D9-AE6F-475A-99E0-6598400F008B}" srcOrd="0" destOrd="0" presId="urn:microsoft.com/office/officeart/2005/8/layout/hierarchy3"/>
    <dgm:cxn modelId="{60A8D4A5-B8BB-436C-94E6-9DA38BD828F2}" type="presParOf" srcId="{E0D884D9-AE6F-475A-99E0-6598400F008B}" destId="{03240601-DCE6-4C56-91C7-C08B014E0D11}" srcOrd="0" destOrd="0" presId="urn:microsoft.com/office/officeart/2005/8/layout/hierarchy3"/>
    <dgm:cxn modelId="{D05227D0-E843-4D23-9737-3EC13F2E502D}" type="presParOf" srcId="{E0D884D9-AE6F-475A-99E0-6598400F008B}" destId="{BFDAE211-C3D1-4238-8B21-4E732F48F291}" srcOrd="1" destOrd="0" presId="urn:microsoft.com/office/officeart/2005/8/layout/hierarchy3"/>
    <dgm:cxn modelId="{7AF3B033-1B1F-4D63-955E-AB69FACEE70A}" type="presParOf" srcId="{91AFEB22-F276-456B-9B5E-3DB44C36AABB}" destId="{A42E2E3D-79F8-4065-BB3C-155D69B91161}" srcOrd="1" destOrd="0" presId="urn:microsoft.com/office/officeart/2005/8/layout/hierarchy3"/>
    <dgm:cxn modelId="{DF607BD7-4282-420C-92CF-E4AF2477E968}" type="presParOf" srcId="{A42E2E3D-79F8-4065-BB3C-155D69B91161}" destId="{3807CBBD-BC1E-4BEF-A423-A94E755A262C}" srcOrd="0" destOrd="0" presId="urn:microsoft.com/office/officeart/2005/8/layout/hierarchy3"/>
    <dgm:cxn modelId="{44196B77-7920-4C9C-BBE9-4F8414F7C77F}" type="presParOf" srcId="{A42E2E3D-79F8-4065-BB3C-155D69B91161}" destId="{1B98AC0D-6985-45F5-B6C1-D85FCD3B87A4}" srcOrd="1" destOrd="0" presId="urn:microsoft.com/office/officeart/2005/8/layout/hierarchy3"/>
    <dgm:cxn modelId="{350C07B6-A8FE-4E82-97B3-7506C6AEA0E9}" type="presParOf" srcId="{A42E2E3D-79F8-4065-BB3C-155D69B91161}" destId="{8FE5130F-22F3-4FE3-BD8C-F1C4429D5405}" srcOrd="2" destOrd="0" presId="urn:microsoft.com/office/officeart/2005/8/layout/hierarchy3"/>
    <dgm:cxn modelId="{FF0B0DDB-D2B8-4221-BD64-79430C97EB48}" type="presParOf" srcId="{A42E2E3D-79F8-4065-BB3C-155D69B91161}" destId="{E0C738AD-D77B-4642-AE71-185B7DA40A9D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3294FA-7384-4F1A-A036-8517DFF44A17}" type="doc">
      <dgm:prSet loTypeId="urn:microsoft.com/office/officeart/2005/8/layout/hProcess7#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08133A7-263F-475B-81B2-98C3F1D7CE7C}">
      <dgm:prSet phldrT="[Text]"/>
      <dgm:spPr/>
      <dgm:t>
        <a:bodyPr/>
        <a:lstStyle/>
        <a:p>
          <a:pPr algn="ctr"/>
          <a:r>
            <a:rPr lang="en-US" dirty="0" smtClean="0"/>
            <a:t>Port Scanning</a:t>
          </a:r>
          <a:endParaRPr lang="en-US" dirty="0"/>
        </a:p>
      </dgm:t>
    </dgm:pt>
    <dgm:pt modelId="{CE602815-D765-4640-9892-CF29E0A80476}" type="parTrans" cxnId="{BC71FBF7-2C38-4009-8676-282777E5CFA8}">
      <dgm:prSet/>
      <dgm:spPr/>
      <dgm:t>
        <a:bodyPr/>
        <a:lstStyle/>
        <a:p>
          <a:endParaRPr lang="en-US"/>
        </a:p>
      </dgm:t>
    </dgm:pt>
    <dgm:pt modelId="{D25A4A6B-4398-4554-80BF-2A103DE08F34}" type="sibTrans" cxnId="{BC71FBF7-2C38-4009-8676-282777E5CFA8}">
      <dgm:prSet/>
      <dgm:spPr/>
      <dgm:t>
        <a:bodyPr/>
        <a:lstStyle/>
        <a:p>
          <a:endParaRPr lang="en-US"/>
        </a:p>
      </dgm:t>
    </dgm:pt>
    <dgm:pt modelId="{1DC1F88C-3DF6-4047-B7E7-8AF90F815551}">
      <dgm:prSet phldrT="[Text]" custT="1"/>
      <dgm:spPr/>
      <dgm:t>
        <a:bodyPr/>
        <a:lstStyle/>
        <a:p>
          <a:pPr algn="r"/>
          <a:endParaRPr lang="en-US" sz="2000" dirty="0" smtClean="0"/>
        </a:p>
        <a:p>
          <a:pPr algn="r"/>
          <a:r>
            <a:rPr lang="en-US" sz="2000" dirty="0" smtClean="0"/>
            <a:t>Open Ports and Services</a:t>
          </a:r>
          <a:endParaRPr lang="en-US" sz="2000" dirty="0"/>
        </a:p>
      </dgm:t>
    </dgm:pt>
    <dgm:pt modelId="{4D7D6801-57FB-4BEB-ADEF-BF7AF025C235}" type="parTrans" cxnId="{03F2143B-3228-4643-B1D9-BC69A96106E1}">
      <dgm:prSet/>
      <dgm:spPr/>
      <dgm:t>
        <a:bodyPr/>
        <a:lstStyle/>
        <a:p>
          <a:endParaRPr lang="en-US"/>
        </a:p>
      </dgm:t>
    </dgm:pt>
    <dgm:pt modelId="{B8A2A8CC-39ED-446F-88F1-65CC5E1DD3B4}" type="sibTrans" cxnId="{03F2143B-3228-4643-B1D9-BC69A96106E1}">
      <dgm:prSet/>
      <dgm:spPr/>
      <dgm:t>
        <a:bodyPr/>
        <a:lstStyle/>
        <a:p>
          <a:endParaRPr lang="en-US"/>
        </a:p>
      </dgm:t>
    </dgm:pt>
    <dgm:pt modelId="{66FB6CD7-509C-402C-8D69-BCDBB051F0F6}">
      <dgm:prSet phldrT="[Text]"/>
      <dgm:spPr/>
      <dgm:t>
        <a:bodyPr/>
        <a:lstStyle/>
        <a:p>
          <a:pPr algn="ctr"/>
          <a:r>
            <a:rPr lang="en-US" dirty="0" smtClean="0"/>
            <a:t>Network Scanning</a:t>
          </a:r>
          <a:endParaRPr lang="en-US" dirty="0"/>
        </a:p>
      </dgm:t>
    </dgm:pt>
    <dgm:pt modelId="{F535C02D-B7F8-4C63-B056-817EFAF212DB}" type="parTrans" cxnId="{7C51034C-74A0-4120-AED4-400D36D187C1}">
      <dgm:prSet/>
      <dgm:spPr/>
      <dgm:t>
        <a:bodyPr/>
        <a:lstStyle/>
        <a:p>
          <a:endParaRPr lang="en-US"/>
        </a:p>
      </dgm:t>
    </dgm:pt>
    <dgm:pt modelId="{3B5BDE0A-0270-423C-8BF1-0C640927FD2B}" type="sibTrans" cxnId="{7C51034C-74A0-4120-AED4-400D36D187C1}">
      <dgm:prSet/>
      <dgm:spPr/>
      <dgm:t>
        <a:bodyPr/>
        <a:lstStyle/>
        <a:p>
          <a:endParaRPr lang="en-US"/>
        </a:p>
      </dgm:t>
    </dgm:pt>
    <dgm:pt modelId="{CF4052F6-BD1E-4BCC-A81B-5970634A319B}">
      <dgm:prSet phldrT="[Text]" custT="1"/>
      <dgm:spPr/>
      <dgm:t>
        <a:bodyPr/>
        <a:lstStyle/>
        <a:p>
          <a:pPr algn="ctr"/>
          <a:endParaRPr lang="en-US" sz="2400" dirty="0" smtClean="0"/>
        </a:p>
        <a:p>
          <a:pPr algn="ctr"/>
          <a:r>
            <a:rPr lang="en-US" sz="2400" dirty="0" smtClean="0"/>
            <a:t>IP Address</a:t>
          </a:r>
          <a:endParaRPr lang="en-US" sz="2400" dirty="0"/>
        </a:p>
      </dgm:t>
    </dgm:pt>
    <dgm:pt modelId="{BF946EC6-B42B-4591-8320-04BC598EFBD7}" type="parTrans" cxnId="{E97D04CB-40F2-40AD-B735-FD580B0D58FC}">
      <dgm:prSet/>
      <dgm:spPr/>
      <dgm:t>
        <a:bodyPr/>
        <a:lstStyle/>
        <a:p>
          <a:endParaRPr lang="en-US"/>
        </a:p>
      </dgm:t>
    </dgm:pt>
    <dgm:pt modelId="{01FD718F-9A38-454D-99E5-F3864ED56805}" type="sibTrans" cxnId="{E97D04CB-40F2-40AD-B735-FD580B0D58FC}">
      <dgm:prSet/>
      <dgm:spPr/>
      <dgm:t>
        <a:bodyPr/>
        <a:lstStyle/>
        <a:p>
          <a:endParaRPr lang="en-US"/>
        </a:p>
      </dgm:t>
    </dgm:pt>
    <dgm:pt modelId="{9F6E2084-7E3F-4091-9850-B80AAC1411C2}">
      <dgm:prSet phldrT="[Text]"/>
      <dgm:spPr/>
      <dgm:t>
        <a:bodyPr/>
        <a:lstStyle/>
        <a:p>
          <a:pPr algn="ctr"/>
          <a:r>
            <a:rPr lang="en-US" dirty="0" smtClean="0"/>
            <a:t>Vulnerability Scanning</a:t>
          </a:r>
          <a:endParaRPr lang="en-US" dirty="0"/>
        </a:p>
      </dgm:t>
    </dgm:pt>
    <dgm:pt modelId="{620EF142-795B-499F-B009-150B3BBA87F7}" type="parTrans" cxnId="{E4B88FE3-503F-4DB4-BB42-557A45449BD7}">
      <dgm:prSet/>
      <dgm:spPr/>
      <dgm:t>
        <a:bodyPr/>
        <a:lstStyle/>
        <a:p>
          <a:endParaRPr lang="en-US"/>
        </a:p>
      </dgm:t>
    </dgm:pt>
    <dgm:pt modelId="{07E677F0-5A79-4914-A104-D33EA1522AE5}" type="sibTrans" cxnId="{E4B88FE3-503F-4DB4-BB42-557A45449BD7}">
      <dgm:prSet/>
      <dgm:spPr/>
      <dgm:t>
        <a:bodyPr/>
        <a:lstStyle/>
        <a:p>
          <a:endParaRPr lang="en-US"/>
        </a:p>
      </dgm:t>
    </dgm:pt>
    <dgm:pt modelId="{3624A787-92BE-429A-A760-38AFE66BFDB1}">
      <dgm:prSet phldrT="[Text]" custT="1"/>
      <dgm:spPr/>
      <dgm:t>
        <a:bodyPr/>
        <a:lstStyle/>
        <a:p>
          <a:pPr algn="ctr"/>
          <a:r>
            <a:rPr lang="en-US" sz="2400" dirty="0" smtClean="0"/>
            <a:t>Presence of known weaknesses</a:t>
          </a:r>
          <a:endParaRPr lang="en-US" sz="2400" dirty="0"/>
        </a:p>
      </dgm:t>
    </dgm:pt>
    <dgm:pt modelId="{94C49DD2-72B7-4269-A51F-110F8BAFA69C}" type="parTrans" cxnId="{37691955-095F-4022-9788-1802FD732F3F}">
      <dgm:prSet/>
      <dgm:spPr/>
      <dgm:t>
        <a:bodyPr/>
        <a:lstStyle/>
        <a:p>
          <a:endParaRPr lang="en-US"/>
        </a:p>
      </dgm:t>
    </dgm:pt>
    <dgm:pt modelId="{0F8911E3-AFAC-4F4D-B137-A19527312BD3}" type="sibTrans" cxnId="{37691955-095F-4022-9788-1802FD732F3F}">
      <dgm:prSet/>
      <dgm:spPr/>
      <dgm:t>
        <a:bodyPr/>
        <a:lstStyle/>
        <a:p>
          <a:endParaRPr lang="en-US"/>
        </a:p>
      </dgm:t>
    </dgm:pt>
    <dgm:pt modelId="{6FFF7E6A-409B-42EA-AAC1-099440859883}" type="pres">
      <dgm:prSet presAssocID="{503294FA-7384-4F1A-A036-8517DFF44A1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3678E0C-4D35-4ABB-9C60-260A90E877E5}" type="pres">
      <dgm:prSet presAssocID="{108133A7-263F-475B-81B2-98C3F1D7CE7C}" presName="compositeNode" presStyleCnt="0">
        <dgm:presLayoutVars>
          <dgm:bulletEnabled val="1"/>
        </dgm:presLayoutVars>
      </dgm:prSet>
      <dgm:spPr/>
    </dgm:pt>
    <dgm:pt modelId="{0F74F1C0-A3C8-4CC0-9882-920A51BFB818}" type="pres">
      <dgm:prSet presAssocID="{108133A7-263F-475B-81B2-98C3F1D7CE7C}" presName="bgRect" presStyleLbl="node1" presStyleIdx="0" presStyleCnt="3" custScaleX="101737"/>
      <dgm:spPr/>
      <dgm:t>
        <a:bodyPr/>
        <a:lstStyle/>
        <a:p>
          <a:endParaRPr lang="en-IN"/>
        </a:p>
      </dgm:t>
    </dgm:pt>
    <dgm:pt modelId="{574F6415-FEE1-4B90-B413-CDFE018AAD6F}" type="pres">
      <dgm:prSet presAssocID="{108133A7-263F-475B-81B2-98C3F1D7CE7C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15570A6-A80B-42F0-A71D-3191AB04EEFF}" type="pres">
      <dgm:prSet presAssocID="{108133A7-263F-475B-81B2-98C3F1D7CE7C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EA59F5-99B3-4D0A-9A08-912D612B35DE}" type="pres">
      <dgm:prSet presAssocID="{D25A4A6B-4398-4554-80BF-2A103DE08F34}" presName="hSp" presStyleCnt="0"/>
      <dgm:spPr/>
    </dgm:pt>
    <dgm:pt modelId="{BD5C07D8-A56E-43AA-8D32-2974C8581666}" type="pres">
      <dgm:prSet presAssocID="{D25A4A6B-4398-4554-80BF-2A103DE08F34}" presName="vProcSp" presStyleCnt="0"/>
      <dgm:spPr/>
    </dgm:pt>
    <dgm:pt modelId="{14EEAB18-64B3-4CB5-98DF-402D5B0911E4}" type="pres">
      <dgm:prSet presAssocID="{D25A4A6B-4398-4554-80BF-2A103DE08F34}" presName="vSp1" presStyleCnt="0"/>
      <dgm:spPr/>
    </dgm:pt>
    <dgm:pt modelId="{74DE95F3-4F7C-4313-955F-4A8C5389C14C}" type="pres">
      <dgm:prSet presAssocID="{D25A4A6B-4398-4554-80BF-2A103DE08F34}" presName="simulatedConn" presStyleLbl="solidFgAcc1" presStyleIdx="0" presStyleCnt="2"/>
      <dgm:spPr/>
    </dgm:pt>
    <dgm:pt modelId="{6A01494A-850D-455C-80E4-99C8104210CB}" type="pres">
      <dgm:prSet presAssocID="{D25A4A6B-4398-4554-80BF-2A103DE08F34}" presName="vSp2" presStyleCnt="0"/>
      <dgm:spPr/>
    </dgm:pt>
    <dgm:pt modelId="{D877F49A-231C-4CDA-999B-D2D241BFCB69}" type="pres">
      <dgm:prSet presAssocID="{D25A4A6B-4398-4554-80BF-2A103DE08F34}" presName="sibTrans" presStyleCnt="0"/>
      <dgm:spPr/>
    </dgm:pt>
    <dgm:pt modelId="{C98627A8-0340-4054-8AD3-15C909E12EB4}" type="pres">
      <dgm:prSet presAssocID="{66FB6CD7-509C-402C-8D69-BCDBB051F0F6}" presName="compositeNode" presStyleCnt="0">
        <dgm:presLayoutVars>
          <dgm:bulletEnabled val="1"/>
        </dgm:presLayoutVars>
      </dgm:prSet>
      <dgm:spPr/>
    </dgm:pt>
    <dgm:pt modelId="{50B75E5B-8706-4C41-B41D-9478ECAC1727}" type="pres">
      <dgm:prSet presAssocID="{66FB6CD7-509C-402C-8D69-BCDBB051F0F6}" presName="bgRect" presStyleLbl="node1" presStyleIdx="1" presStyleCnt="3"/>
      <dgm:spPr/>
      <dgm:t>
        <a:bodyPr/>
        <a:lstStyle/>
        <a:p>
          <a:endParaRPr lang="en-IN"/>
        </a:p>
      </dgm:t>
    </dgm:pt>
    <dgm:pt modelId="{B1008654-CCBA-410C-896B-A898F38C63A7}" type="pres">
      <dgm:prSet presAssocID="{66FB6CD7-509C-402C-8D69-BCDBB051F0F6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7E73868-5CDB-49D6-A96E-4BD38D2C8DF5}" type="pres">
      <dgm:prSet presAssocID="{66FB6CD7-509C-402C-8D69-BCDBB051F0F6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81349FC-C681-487C-9CC7-18A2B5AC02A1}" type="pres">
      <dgm:prSet presAssocID="{3B5BDE0A-0270-423C-8BF1-0C640927FD2B}" presName="hSp" presStyleCnt="0"/>
      <dgm:spPr/>
    </dgm:pt>
    <dgm:pt modelId="{5F8C922F-24FF-4646-ACE8-C081EE9FAFEA}" type="pres">
      <dgm:prSet presAssocID="{3B5BDE0A-0270-423C-8BF1-0C640927FD2B}" presName="vProcSp" presStyleCnt="0"/>
      <dgm:spPr/>
    </dgm:pt>
    <dgm:pt modelId="{C29B4F69-0606-4BC4-A1E0-F458A7EA43D4}" type="pres">
      <dgm:prSet presAssocID="{3B5BDE0A-0270-423C-8BF1-0C640927FD2B}" presName="vSp1" presStyleCnt="0"/>
      <dgm:spPr/>
    </dgm:pt>
    <dgm:pt modelId="{9BE194FB-A66B-4AA1-BEE4-323F1875B119}" type="pres">
      <dgm:prSet presAssocID="{3B5BDE0A-0270-423C-8BF1-0C640927FD2B}" presName="simulatedConn" presStyleLbl="solidFgAcc1" presStyleIdx="1" presStyleCnt="2"/>
      <dgm:spPr/>
    </dgm:pt>
    <dgm:pt modelId="{8BCF0407-1160-4A93-9B12-0CFC378E55B0}" type="pres">
      <dgm:prSet presAssocID="{3B5BDE0A-0270-423C-8BF1-0C640927FD2B}" presName="vSp2" presStyleCnt="0"/>
      <dgm:spPr/>
    </dgm:pt>
    <dgm:pt modelId="{5F74950E-3A20-493B-BA3C-432F5F96ECF3}" type="pres">
      <dgm:prSet presAssocID="{3B5BDE0A-0270-423C-8BF1-0C640927FD2B}" presName="sibTrans" presStyleCnt="0"/>
      <dgm:spPr/>
    </dgm:pt>
    <dgm:pt modelId="{8C008C0B-4BBD-4C86-A95B-EA77FA078D23}" type="pres">
      <dgm:prSet presAssocID="{9F6E2084-7E3F-4091-9850-B80AAC1411C2}" presName="compositeNode" presStyleCnt="0">
        <dgm:presLayoutVars>
          <dgm:bulletEnabled val="1"/>
        </dgm:presLayoutVars>
      </dgm:prSet>
      <dgm:spPr/>
    </dgm:pt>
    <dgm:pt modelId="{24588F85-BCF5-4B03-96DC-F1C740C3917F}" type="pres">
      <dgm:prSet presAssocID="{9F6E2084-7E3F-4091-9850-B80AAC1411C2}" presName="bgRect" presStyleLbl="node1" presStyleIdx="2" presStyleCnt="3"/>
      <dgm:spPr/>
      <dgm:t>
        <a:bodyPr/>
        <a:lstStyle/>
        <a:p>
          <a:endParaRPr lang="en-IN"/>
        </a:p>
      </dgm:t>
    </dgm:pt>
    <dgm:pt modelId="{D8A7447C-13B1-45D0-872F-BA5172CD9F7C}" type="pres">
      <dgm:prSet presAssocID="{9F6E2084-7E3F-4091-9850-B80AAC1411C2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6812213-804A-454B-8554-A483DEE44455}" type="pres">
      <dgm:prSet presAssocID="{9F6E2084-7E3F-4091-9850-B80AAC1411C2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DE5850-973A-42B1-BEFE-2EE95F5F5DBB}" type="presOf" srcId="{9F6E2084-7E3F-4091-9850-B80AAC1411C2}" destId="{D8A7447C-13B1-45D0-872F-BA5172CD9F7C}" srcOrd="1" destOrd="0" presId="urn:microsoft.com/office/officeart/2005/8/layout/hProcess7#1"/>
    <dgm:cxn modelId="{60F05756-CAE1-4D17-8F3D-90A2A9ADE86D}" type="presOf" srcId="{66FB6CD7-509C-402C-8D69-BCDBB051F0F6}" destId="{50B75E5B-8706-4C41-B41D-9478ECAC1727}" srcOrd="0" destOrd="0" presId="urn:microsoft.com/office/officeart/2005/8/layout/hProcess7#1"/>
    <dgm:cxn modelId="{E4B88FE3-503F-4DB4-BB42-557A45449BD7}" srcId="{503294FA-7384-4F1A-A036-8517DFF44A17}" destId="{9F6E2084-7E3F-4091-9850-B80AAC1411C2}" srcOrd="2" destOrd="0" parTransId="{620EF142-795B-499F-B009-150B3BBA87F7}" sibTransId="{07E677F0-5A79-4914-A104-D33EA1522AE5}"/>
    <dgm:cxn modelId="{41E18288-E5B6-413E-9FA8-6100DD787955}" type="presOf" srcId="{9F6E2084-7E3F-4091-9850-B80AAC1411C2}" destId="{24588F85-BCF5-4B03-96DC-F1C740C3917F}" srcOrd="0" destOrd="0" presId="urn:microsoft.com/office/officeart/2005/8/layout/hProcess7#1"/>
    <dgm:cxn modelId="{52B5E8D3-C6F3-4E3C-9DBE-6786707EBF27}" type="presOf" srcId="{CF4052F6-BD1E-4BCC-A81B-5970634A319B}" destId="{97E73868-5CDB-49D6-A96E-4BD38D2C8DF5}" srcOrd="0" destOrd="0" presId="urn:microsoft.com/office/officeart/2005/8/layout/hProcess7#1"/>
    <dgm:cxn modelId="{BC71FBF7-2C38-4009-8676-282777E5CFA8}" srcId="{503294FA-7384-4F1A-A036-8517DFF44A17}" destId="{108133A7-263F-475B-81B2-98C3F1D7CE7C}" srcOrd="0" destOrd="0" parTransId="{CE602815-D765-4640-9892-CF29E0A80476}" sibTransId="{D25A4A6B-4398-4554-80BF-2A103DE08F34}"/>
    <dgm:cxn modelId="{B414A673-1944-4E1E-B6B8-39947C0001A6}" type="presOf" srcId="{3624A787-92BE-429A-A760-38AFE66BFDB1}" destId="{66812213-804A-454B-8554-A483DEE44455}" srcOrd="0" destOrd="0" presId="urn:microsoft.com/office/officeart/2005/8/layout/hProcess7#1"/>
    <dgm:cxn modelId="{0F61B82B-E772-445C-8CC9-BDF78DEAA6DD}" type="presOf" srcId="{1DC1F88C-3DF6-4047-B7E7-8AF90F815551}" destId="{415570A6-A80B-42F0-A71D-3191AB04EEFF}" srcOrd="0" destOrd="0" presId="urn:microsoft.com/office/officeart/2005/8/layout/hProcess7#1"/>
    <dgm:cxn modelId="{DB0A0B22-7DAB-457B-BC1F-4A88374DBDD0}" type="presOf" srcId="{503294FA-7384-4F1A-A036-8517DFF44A17}" destId="{6FFF7E6A-409B-42EA-AAC1-099440859883}" srcOrd="0" destOrd="0" presId="urn:microsoft.com/office/officeart/2005/8/layout/hProcess7#1"/>
    <dgm:cxn modelId="{7C51034C-74A0-4120-AED4-400D36D187C1}" srcId="{503294FA-7384-4F1A-A036-8517DFF44A17}" destId="{66FB6CD7-509C-402C-8D69-BCDBB051F0F6}" srcOrd="1" destOrd="0" parTransId="{F535C02D-B7F8-4C63-B056-817EFAF212DB}" sibTransId="{3B5BDE0A-0270-423C-8BF1-0C640927FD2B}"/>
    <dgm:cxn modelId="{683E9167-2829-4928-AACC-4CC6C286C81A}" type="presOf" srcId="{108133A7-263F-475B-81B2-98C3F1D7CE7C}" destId="{0F74F1C0-A3C8-4CC0-9882-920A51BFB818}" srcOrd="0" destOrd="0" presId="urn:microsoft.com/office/officeart/2005/8/layout/hProcess7#1"/>
    <dgm:cxn modelId="{03F2143B-3228-4643-B1D9-BC69A96106E1}" srcId="{108133A7-263F-475B-81B2-98C3F1D7CE7C}" destId="{1DC1F88C-3DF6-4047-B7E7-8AF90F815551}" srcOrd="0" destOrd="0" parTransId="{4D7D6801-57FB-4BEB-ADEF-BF7AF025C235}" sibTransId="{B8A2A8CC-39ED-446F-88F1-65CC5E1DD3B4}"/>
    <dgm:cxn modelId="{E97D04CB-40F2-40AD-B735-FD580B0D58FC}" srcId="{66FB6CD7-509C-402C-8D69-BCDBB051F0F6}" destId="{CF4052F6-BD1E-4BCC-A81B-5970634A319B}" srcOrd="0" destOrd="0" parTransId="{BF946EC6-B42B-4591-8320-04BC598EFBD7}" sibTransId="{01FD718F-9A38-454D-99E5-F3864ED56805}"/>
    <dgm:cxn modelId="{37691955-095F-4022-9788-1802FD732F3F}" srcId="{9F6E2084-7E3F-4091-9850-B80AAC1411C2}" destId="{3624A787-92BE-429A-A760-38AFE66BFDB1}" srcOrd="0" destOrd="0" parTransId="{94C49DD2-72B7-4269-A51F-110F8BAFA69C}" sibTransId="{0F8911E3-AFAC-4F4D-B137-A19527312BD3}"/>
    <dgm:cxn modelId="{3B59C661-29AF-4059-A32B-25790722601F}" type="presOf" srcId="{108133A7-263F-475B-81B2-98C3F1D7CE7C}" destId="{574F6415-FEE1-4B90-B413-CDFE018AAD6F}" srcOrd="1" destOrd="0" presId="urn:microsoft.com/office/officeart/2005/8/layout/hProcess7#1"/>
    <dgm:cxn modelId="{D3E9E562-4351-4261-BBF8-3DCC54788B76}" type="presOf" srcId="{66FB6CD7-509C-402C-8D69-BCDBB051F0F6}" destId="{B1008654-CCBA-410C-896B-A898F38C63A7}" srcOrd="1" destOrd="0" presId="urn:microsoft.com/office/officeart/2005/8/layout/hProcess7#1"/>
    <dgm:cxn modelId="{3BF409C7-6774-4869-A464-372871C36142}" type="presParOf" srcId="{6FFF7E6A-409B-42EA-AAC1-099440859883}" destId="{33678E0C-4D35-4ABB-9C60-260A90E877E5}" srcOrd="0" destOrd="0" presId="urn:microsoft.com/office/officeart/2005/8/layout/hProcess7#1"/>
    <dgm:cxn modelId="{FE6C30AF-0AA7-4210-92E0-AF3A3F54AEC6}" type="presParOf" srcId="{33678E0C-4D35-4ABB-9C60-260A90E877E5}" destId="{0F74F1C0-A3C8-4CC0-9882-920A51BFB818}" srcOrd="0" destOrd="0" presId="urn:microsoft.com/office/officeart/2005/8/layout/hProcess7#1"/>
    <dgm:cxn modelId="{112E5028-F63D-49F9-AB2E-7FF9C217EAD4}" type="presParOf" srcId="{33678E0C-4D35-4ABB-9C60-260A90E877E5}" destId="{574F6415-FEE1-4B90-B413-CDFE018AAD6F}" srcOrd="1" destOrd="0" presId="urn:microsoft.com/office/officeart/2005/8/layout/hProcess7#1"/>
    <dgm:cxn modelId="{E0493B4A-1169-4F6B-827F-6B58D2A8CBDE}" type="presParOf" srcId="{33678E0C-4D35-4ABB-9C60-260A90E877E5}" destId="{415570A6-A80B-42F0-A71D-3191AB04EEFF}" srcOrd="2" destOrd="0" presId="urn:microsoft.com/office/officeart/2005/8/layout/hProcess7#1"/>
    <dgm:cxn modelId="{519593E8-F6CC-4E33-9B8A-2912F6CE8891}" type="presParOf" srcId="{6FFF7E6A-409B-42EA-AAC1-099440859883}" destId="{0BEA59F5-99B3-4D0A-9A08-912D612B35DE}" srcOrd="1" destOrd="0" presId="urn:microsoft.com/office/officeart/2005/8/layout/hProcess7#1"/>
    <dgm:cxn modelId="{B240C455-3E64-49ED-AB19-DEB36D1A5AD7}" type="presParOf" srcId="{6FFF7E6A-409B-42EA-AAC1-099440859883}" destId="{BD5C07D8-A56E-43AA-8D32-2974C8581666}" srcOrd="2" destOrd="0" presId="urn:microsoft.com/office/officeart/2005/8/layout/hProcess7#1"/>
    <dgm:cxn modelId="{9CE64857-AC0D-4DDE-AECC-287A88E8F304}" type="presParOf" srcId="{BD5C07D8-A56E-43AA-8D32-2974C8581666}" destId="{14EEAB18-64B3-4CB5-98DF-402D5B0911E4}" srcOrd="0" destOrd="0" presId="urn:microsoft.com/office/officeart/2005/8/layout/hProcess7#1"/>
    <dgm:cxn modelId="{2B8E79C6-B874-4CC1-B8B4-36570B1C3BD6}" type="presParOf" srcId="{BD5C07D8-A56E-43AA-8D32-2974C8581666}" destId="{74DE95F3-4F7C-4313-955F-4A8C5389C14C}" srcOrd="1" destOrd="0" presId="urn:microsoft.com/office/officeart/2005/8/layout/hProcess7#1"/>
    <dgm:cxn modelId="{3B923556-623E-40CD-B253-EA88BBD04A6E}" type="presParOf" srcId="{BD5C07D8-A56E-43AA-8D32-2974C8581666}" destId="{6A01494A-850D-455C-80E4-99C8104210CB}" srcOrd="2" destOrd="0" presId="urn:microsoft.com/office/officeart/2005/8/layout/hProcess7#1"/>
    <dgm:cxn modelId="{254E2AAB-229F-4071-A135-6E7AC0505915}" type="presParOf" srcId="{6FFF7E6A-409B-42EA-AAC1-099440859883}" destId="{D877F49A-231C-4CDA-999B-D2D241BFCB69}" srcOrd="3" destOrd="0" presId="urn:microsoft.com/office/officeart/2005/8/layout/hProcess7#1"/>
    <dgm:cxn modelId="{4391178A-2036-4AC8-9ADD-86ABBC0D7E82}" type="presParOf" srcId="{6FFF7E6A-409B-42EA-AAC1-099440859883}" destId="{C98627A8-0340-4054-8AD3-15C909E12EB4}" srcOrd="4" destOrd="0" presId="urn:microsoft.com/office/officeart/2005/8/layout/hProcess7#1"/>
    <dgm:cxn modelId="{C238314A-188D-400C-B1B1-5668B2BDF254}" type="presParOf" srcId="{C98627A8-0340-4054-8AD3-15C909E12EB4}" destId="{50B75E5B-8706-4C41-B41D-9478ECAC1727}" srcOrd="0" destOrd="0" presId="urn:microsoft.com/office/officeart/2005/8/layout/hProcess7#1"/>
    <dgm:cxn modelId="{365629B3-CCF0-4997-BBDB-B82801DAEC7D}" type="presParOf" srcId="{C98627A8-0340-4054-8AD3-15C909E12EB4}" destId="{B1008654-CCBA-410C-896B-A898F38C63A7}" srcOrd="1" destOrd="0" presId="urn:microsoft.com/office/officeart/2005/8/layout/hProcess7#1"/>
    <dgm:cxn modelId="{49989EA6-0DAE-4E68-BF6B-25E5897DCEBD}" type="presParOf" srcId="{C98627A8-0340-4054-8AD3-15C909E12EB4}" destId="{97E73868-5CDB-49D6-A96E-4BD38D2C8DF5}" srcOrd="2" destOrd="0" presId="urn:microsoft.com/office/officeart/2005/8/layout/hProcess7#1"/>
    <dgm:cxn modelId="{42D16BD7-A20F-47DE-96BD-8BB44109A325}" type="presParOf" srcId="{6FFF7E6A-409B-42EA-AAC1-099440859883}" destId="{D81349FC-C681-487C-9CC7-18A2B5AC02A1}" srcOrd="5" destOrd="0" presId="urn:microsoft.com/office/officeart/2005/8/layout/hProcess7#1"/>
    <dgm:cxn modelId="{6BDF3294-14A5-4B9D-BB03-1D47AB967FC1}" type="presParOf" srcId="{6FFF7E6A-409B-42EA-AAC1-099440859883}" destId="{5F8C922F-24FF-4646-ACE8-C081EE9FAFEA}" srcOrd="6" destOrd="0" presId="urn:microsoft.com/office/officeart/2005/8/layout/hProcess7#1"/>
    <dgm:cxn modelId="{C93AF4BD-3A79-4D55-B90E-4DFEB85052CC}" type="presParOf" srcId="{5F8C922F-24FF-4646-ACE8-C081EE9FAFEA}" destId="{C29B4F69-0606-4BC4-A1E0-F458A7EA43D4}" srcOrd="0" destOrd="0" presId="urn:microsoft.com/office/officeart/2005/8/layout/hProcess7#1"/>
    <dgm:cxn modelId="{203F93AF-2F9C-4BA9-93E2-EA1EF6542EA7}" type="presParOf" srcId="{5F8C922F-24FF-4646-ACE8-C081EE9FAFEA}" destId="{9BE194FB-A66B-4AA1-BEE4-323F1875B119}" srcOrd="1" destOrd="0" presId="urn:microsoft.com/office/officeart/2005/8/layout/hProcess7#1"/>
    <dgm:cxn modelId="{BFDB70E0-8D09-4A39-85CC-A8E3DE939CD3}" type="presParOf" srcId="{5F8C922F-24FF-4646-ACE8-C081EE9FAFEA}" destId="{8BCF0407-1160-4A93-9B12-0CFC378E55B0}" srcOrd="2" destOrd="0" presId="urn:microsoft.com/office/officeart/2005/8/layout/hProcess7#1"/>
    <dgm:cxn modelId="{07D3B25D-CC6D-4D8D-B740-72A4A89AD34F}" type="presParOf" srcId="{6FFF7E6A-409B-42EA-AAC1-099440859883}" destId="{5F74950E-3A20-493B-BA3C-432F5F96ECF3}" srcOrd="7" destOrd="0" presId="urn:microsoft.com/office/officeart/2005/8/layout/hProcess7#1"/>
    <dgm:cxn modelId="{B41B4B97-3324-447A-9226-5ADD874CD167}" type="presParOf" srcId="{6FFF7E6A-409B-42EA-AAC1-099440859883}" destId="{8C008C0B-4BBD-4C86-A95B-EA77FA078D23}" srcOrd="8" destOrd="0" presId="urn:microsoft.com/office/officeart/2005/8/layout/hProcess7#1"/>
    <dgm:cxn modelId="{020878C6-666D-4168-9978-F8C77C6BD18C}" type="presParOf" srcId="{8C008C0B-4BBD-4C86-A95B-EA77FA078D23}" destId="{24588F85-BCF5-4B03-96DC-F1C740C3917F}" srcOrd="0" destOrd="0" presId="urn:microsoft.com/office/officeart/2005/8/layout/hProcess7#1"/>
    <dgm:cxn modelId="{9A131DF7-FD47-469D-8231-1D646488203D}" type="presParOf" srcId="{8C008C0B-4BBD-4C86-A95B-EA77FA078D23}" destId="{D8A7447C-13B1-45D0-872F-BA5172CD9F7C}" srcOrd="1" destOrd="0" presId="urn:microsoft.com/office/officeart/2005/8/layout/hProcess7#1"/>
    <dgm:cxn modelId="{3061E00A-9788-4BC4-9C8E-A7AE16CFF55B}" type="presParOf" srcId="{8C008C0B-4BBD-4C86-A95B-EA77FA078D23}" destId="{66812213-804A-454B-8554-A483DEE44455}" srcOrd="2" destOrd="0" presId="urn:microsoft.com/office/officeart/2005/8/layout/hProcess7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3CD5E87-1DC5-4C23-85A0-370F3B796EEA}" type="doc">
      <dgm:prSet loTypeId="urn:microsoft.com/office/officeart/2005/8/layout/vList2" loCatId="list" qsTypeId="urn:microsoft.com/office/officeart/2005/8/quickstyle/3d1" qsCatId="3D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D9A80BD-31C7-41E0-A959-C715688184F8}">
      <dgm:prSet/>
      <dgm:spPr/>
      <dgm:t>
        <a:bodyPr/>
        <a:lstStyle/>
        <a:p>
          <a:pPr rtl="0"/>
          <a:r>
            <a:rPr lang="en-US" b="0" i="0" smtClean="0"/>
            <a:t>It refers to the point where the attacker obtains access to the operating system or applications on the computer or network.</a:t>
          </a:r>
          <a:endParaRPr lang="en-US"/>
        </a:p>
      </dgm:t>
    </dgm:pt>
    <dgm:pt modelId="{ECBEBB85-87B2-4FCA-B751-2FF08DBFB2A0}" type="parTrans" cxnId="{E60511BF-0DF2-4B2C-A5D8-0EE2E1FD164B}">
      <dgm:prSet/>
      <dgm:spPr/>
      <dgm:t>
        <a:bodyPr/>
        <a:lstStyle/>
        <a:p>
          <a:endParaRPr lang="en-US"/>
        </a:p>
      </dgm:t>
    </dgm:pt>
    <dgm:pt modelId="{1D222594-2024-4F3C-9BF6-0E04C1741E71}" type="sibTrans" cxnId="{E60511BF-0DF2-4B2C-A5D8-0EE2E1FD164B}">
      <dgm:prSet/>
      <dgm:spPr/>
      <dgm:t>
        <a:bodyPr/>
        <a:lstStyle/>
        <a:p>
          <a:endParaRPr lang="en-US"/>
        </a:p>
      </dgm:t>
    </dgm:pt>
    <dgm:pt modelId="{E1FE77C2-D2E7-4874-B420-3C2B9690A8CA}">
      <dgm:prSet/>
      <dgm:spPr/>
      <dgm:t>
        <a:bodyPr/>
        <a:lstStyle/>
        <a:p>
          <a:pPr rtl="0"/>
          <a:r>
            <a:rPr lang="en-US" b="0" i="0" dirty="0" smtClean="0"/>
            <a:t>The attacker can gain access at the operating system level, application level, or network level.</a:t>
          </a:r>
          <a:endParaRPr lang="en-US" dirty="0"/>
        </a:p>
      </dgm:t>
    </dgm:pt>
    <dgm:pt modelId="{2FD82A8E-E29A-4C44-AA9C-D568CA7A5970}" type="parTrans" cxnId="{0235F710-A6BE-4152-8308-81B15AE580BC}">
      <dgm:prSet/>
      <dgm:spPr/>
      <dgm:t>
        <a:bodyPr/>
        <a:lstStyle/>
        <a:p>
          <a:endParaRPr lang="en-US"/>
        </a:p>
      </dgm:t>
    </dgm:pt>
    <dgm:pt modelId="{395C2F4A-9886-4977-98CA-B9942E32F5CB}" type="sibTrans" cxnId="{0235F710-A6BE-4152-8308-81B15AE580BC}">
      <dgm:prSet/>
      <dgm:spPr/>
      <dgm:t>
        <a:bodyPr/>
        <a:lstStyle/>
        <a:p>
          <a:endParaRPr lang="en-US"/>
        </a:p>
      </dgm:t>
    </dgm:pt>
    <dgm:pt modelId="{36C73A1E-7ACF-4F9B-904D-D2E45DAA3A65}">
      <dgm:prSet/>
      <dgm:spPr/>
      <dgm:t>
        <a:bodyPr/>
        <a:lstStyle/>
        <a:p>
          <a:pPr rtl="0"/>
          <a:r>
            <a:rPr lang="en-US" b="0" i="0" smtClean="0"/>
            <a:t>The attacker can escalate privileges to obtain complete control of the system. In the process, intermediate systems that are connected to it are also compromised.</a:t>
          </a:r>
          <a:endParaRPr lang="en-US"/>
        </a:p>
      </dgm:t>
    </dgm:pt>
    <dgm:pt modelId="{F611016A-73BA-4BD2-B7C6-30AE21860AF5}" type="parTrans" cxnId="{1B7311DD-5616-4B6C-90CF-83E5E176A719}">
      <dgm:prSet/>
      <dgm:spPr/>
      <dgm:t>
        <a:bodyPr/>
        <a:lstStyle/>
        <a:p>
          <a:endParaRPr lang="en-US"/>
        </a:p>
      </dgm:t>
    </dgm:pt>
    <dgm:pt modelId="{27594C51-49A5-4ACC-85DA-7E1BC127376E}" type="sibTrans" cxnId="{1B7311DD-5616-4B6C-90CF-83E5E176A719}">
      <dgm:prSet/>
      <dgm:spPr/>
      <dgm:t>
        <a:bodyPr/>
        <a:lstStyle/>
        <a:p>
          <a:endParaRPr lang="en-US"/>
        </a:p>
      </dgm:t>
    </dgm:pt>
    <dgm:pt modelId="{32314071-005B-42E2-B810-BCE9165DFFE7}">
      <dgm:prSet/>
      <dgm:spPr/>
      <dgm:t>
        <a:bodyPr/>
        <a:lstStyle/>
        <a:p>
          <a:pPr rtl="0"/>
          <a:r>
            <a:rPr lang="en-US" b="0" i="0" smtClean="0"/>
            <a:t>Examples include; password cracking, buffer overflow, denial of service, session hijacking, etc.</a:t>
          </a:r>
          <a:endParaRPr lang="en-US"/>
        </a:p>
      </dgm:t>
    </dgm:pt>
    <dgm:pt modelId="{1E52E86F-F095-4601-B0C4-9EC5CFEF1B23}" type="parTrans" cxnId="{04997865-A9F9-4639-8DAA-5759876AF00E}">
      <dgm:prSet/>
      <dgm:spPr/>
      <dgm:t>
        <a:bodyPr/>
        <a:lstStyle/>
        <a:p>
          <a:endParaRPr lang="en-US"/>
        </a:p>
      </dgm:t>
    </dgm:pt>
    <dgm:pt modelId="{D5FBA80A-E900-4075-8278-662C9440D907}" type="sibTrans" cxnId="{04997865-A9F9-4639-8DAA-5759876AF00E}">
      <dgm:prSet/>
      <dgm:spPr/>
      <dgm:t>
        <a:bodyPr/>
        <a:lstStyle/>
        <a:p>
          <a:endParaRPr lang="en-US"/>
        </a:p>
      </dgm:t>
    </dgm:pt>
    <dgm:pt modelId="{B2580F90-1D33-4DEA-8AF2-F2DB1BA7D40A}" type="pres">
      <dgm:prSet presAssocID="{63CD5E87-1DC5-4C23-85A0-370F3B796EE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B20E281-1D92-4CAD-A784-97A0C648998A}" type="pres">
      <dgm:prSet presAssocID="{DD9A80BD-31C7-41E0-A959-C715688184F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B4A4461-5386-4E8C-8A84-17CC75B978CD}" type="pres">
      <dgm:prSet presAssocID="{1D222594-2024-4F3C-9BF6-0E04C1741E71}" presName="spacer" presStyleCnt="0"/>
      <dgm:spPr/>
    </dgm:pt>
    <dgm:pt modelId="{A85ADABF-3F26-4DD8-9CAA-B1326E236E5B}" type="pres">
      <dgm:prSet presAssocID="{E1FE77C2-D2E7-4874-B420-3C2B9690A8C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1143A54-4B7B-4CC0-85A9-DBCD9ED0D27D}" type="pres">
      <dgm:prSet presAssocID="{395C2F4A-9886-4977-98CA-B9942E32F5CB}" presName="spacer" presStyleCnt="0"/>
      <dgm:spPr/>
    </dgm:pt>
    <dgm:pt modelId="{31704C49-0590-4D23-8B8E-454C562C956F}" type="pres">
      <dgm:prSet presAssocID="{36C73A1E-7ACF-4F9B-904D-D2E45DAA3A6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61E66E5-77CB-4E18-B35D-52FDFBC43EC1}" type="pres">
      <dgm:prSet presAssocID="{27594C51-49A5-4ACC-85DA-7E1BC127376E}" presName="spacer" presStyleCnt="0"/>
      <dgm:spPr/>
    </dgm:pt>
    <dgm:pt modelId="{45FADA7A-CEFE-4FAB-B73E-6AEA76FF3789}" type="pres">
      <dgm:prSet presAssocID="{32314071-005B-42E2-B810-BCE9165DFFE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235F710-A6BE-4152-8308-81B15AE580BC}" srcId="{63CD5E87-1DC5-4C23-85A0-370F3B796EEA}" destId="{E1FE77C2-D2E7-4874-B420-3C2B9690A8CA}" srcOrd="1" destOrd="0" parTransId="{2FD82A8E-E29A-4C44-AA9C-D568CA7A5970}" sibTransId="{395C2F4A-9886-4977-98CA-B9942E32F5CB}"/>
    <dgm:cxn modelId="{C89A7CE4-6823-4ECE-B167-1279243F9C9A}" type="presOf" srcId="{63CD5E87-1DC5-4C23-85A0-370F3B796EEA}" destId="{B2580F90-1D33-4DEA-8AF2-F2DB1BA7D40A}" srcOrd="0" destOrd="0" presId="urn:microsoft.com/office/officeart/2005/8/layout/vList2"/>
    <dgm:cxn modelId="{E60511BF-0DF2-4B2C-A5D8-0EE2E1FD164B}" srcId="{63CD5E87-1DC5-4C23-85A0-370F3B796EEA}" destId="{DD9A80BD-31C7-41E0-A959-C715688184F8}" srcOrd="0" destOrd="0" parTransId="{ECBEBB85-87B2-4FCA-B751-2FF08DBFB2A0}" sibTransId="{1D222594-2024-4F3C-9BF6-0E04C1741E71}"/>
    <dgm:cxn modelId="{1B7311DD-5616-4B6C-90CF-83E5E176A719}" srcId="{63CD5E87-1DC5-4C23-85A0-370F3B796EEA}" destId="{36C73A1E-7ACF-4F9B-904D-D2E45DAA3A65}" srcOrd="2" destOrd="0" parTransId="{F611016A-73BA-4BD2-B7C6-30AE21860AF5}" sibTransId="{27594C51-49A5-4ACC-85DA-7E1BC127376E}"/>
    <dgm:cxn modelId="{FD55AD29-E472-4055-B586-7AA5C7651A4F}" type="presOf" srcId="{36C73A1E-7ACF-4F9B-904D-D2E45DAA3A65}" destId="{31704C49-0590-4D23-8B8E-454C562C956F}" srcOrd="0" destOrd="0" presId="urn:microsoft.com/office/officeart/2005/8/layout/vList2"/>
    <dgm:cxn modelId="{8384AF64-9CCC-4F13-913B-865887DD9927}" type="presOf" srcId="{32314071-005B-42E2-B810-BCE9165DFFE7}" destId="{45FADA7A-CEFE-4FAB-B73E-6AEA76FF3789}" srcOrd="0" destOrd="0" presId="urn:microsoft.com/office/officeart/2005/8/layout/vList2"/>
    <dgm:cxn modelId="{07A87BC6-369E-4CBC-BA83-AC9C36516271}" type="presOf" srcId="{DD9A80BD-31C7-41E0-A959-C715688184F8}" destId="{EB20E281-1D92-4CAD-A784-97A0C648998A}" srcOrd="0" destOrd="0" presId="urn:microsoft.com/office/officeart/2005/8/layout/vList2"/>
    <dgm:cxn modelId="{04997865-A9F9-4639-8DAA-5759876AF00E}" srcId="{63CD5E87-1DC5-4C23-85A0-370F3B796EEA}" destId="{32314071-005B-42E2-B810-BCE9165DFFE7}" srcOrd="3" destOrd="0" parTransId="{1E52E86F-F095-4601-B0C4-9EC5CFEF1B23}" sibTransId="{D5FBA80A-E900-4075-8278-662C9440D907}"/>
    <dgm:cxn modelId="{4A5D35DC-F850-4744-8227-EE82E5100E7B}" type="presOf" srcId="{E1FE77C2-D2E7-4874-B420-3C2B9690A8CA}" destId="{A85ADABF-3F26-4DD8-9CAA-B1326E236E5B}" srcOrd="0" destOrd="0" presId="urn:microsoft.com/office/officeart/2005/8/layout/vList2"/>
    <dgm:cxn modelId="{1A4C17D6-3687-4632-AED7-DCA9C9C92A01}" type="presParOf" srcId="{B2580F90-1D33-4DEA-8AF2-F2DB1BA7D40A}" destId="{EB20E281-1D92-4CAD-A784-97A0C648998A}" srcOrd="0" destOrd="0" presId="urn:microsoft.com/office/officeart/2005/8/layout/vList2"/>
    <dgm:cxn modelId="{43EA945A-B6BC-4B0E-9823-C296C6780009}" type="presParOf" srcId="{B2580F90-1D33-4DEA-8AF2-F2DB1BA7D40A}" destId="{4B4A4461-5386-4E8C-8A84-17CC75B978CD}" srcOrd="1" destOrd="0" presId="urn:microsoft.com/office/officeart/2005/8/layout/vList2"/>
    <dgm:cxn modelId="{E4C33BE6-DFEA-4C27-9FD4-7C98598486E9}" type="presParOf" srcId="{B2580F90-1D33-4DEA-8AF2-F2DB1BA7D40A}" destId="{A85ADABF-3F26-4DD8-9CAA-B1326E236E5B}" srcOrd="2" destOrd="0" presId="urn:microsoft.com/office/officeart/2005/8/layout/vList2"/>
    <dgm:cxn modelId="{F64A45F0-62D1-410C-9659-D772DE5D434D}" type="presParOf" srcId="{B2580F90-1D33-4DEA-8AF2-F2DB1BA7D40A}" destId="{51143A54-4B7B-4CC0-85A9-DBCD9ED0D27D}" srcOrd="3" destOrd="0" presId="urn:microsoft.com/office/officeart/2005/8/layout/vList2"/>
    <dgm:cxn modelId="{2750A4BE-20D8-4E1C-968A-C5A77BE2842F}" type="presParOf" srcId="{B2580F90-1D33-4DEA-8AF2-F2DB1BA7D40A}" destId="{31704C49-0590-4D23-8B8E-454C562C956F}" srcOrd="4" destOrd="0" presId="urn:microsoft.com/office/officeart/2005/8/layout/vList2"/>
    <dgm:cxn modelId="{2964F031-A320-489E-8834-8242CBCBA453}" type="presParOf" srcId="{B2580F90-1D33-4DEA-8AF2-F2DB1BA7D40A}" destId="{161E66E5-77CB-4E18-B35D-52FDFBC43EC1}" srcOrd="5" destOrd="0" presId="urn:microsoft.com/office/officeart/2005/8/layout/vList2"/>
    <dgm:cxn modelId="{004E94C4-F583-4E72-BB5E-7FD92CE80FE9}" type="presParOf" srcId="{B2580F90-1D33-4DEA-8AF2-F2DB1BA7D40A}" destId="{45FADA7A-CEFE-4FAB-B73E-6AEA76FF378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183A87-3455-4B4A-A27B-37A355AC5E7B}" type="doc">
      <dgm:prSet loTypeId="urn:microsoft.com/office/officeart/2005/8/layout/vList2" loCatId="list" qsTypeId="urn:microsoft.com/office/officeart/2005/8/quickstyle/3d1" qsCatId="3D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60D7CAC-C7F5-4234-B7D1-ECE21337538B}">
      <dgm:prSet/>
      <dgm:spPr/>
      <dgm:t>
        <a:bodyPr/>
        <a:lstStyle/>
        <a:p>
          <a:pPr rtl="0"/>
          <a:r>
            <a:rPr lang="en-US" b="0" i="0" smtClean="0"/>
            <a:t>Maintaining Access refers to the phase when the attacker tries to retain his or her ownership of the system.</a:t>
          </a:r>
          <a:endParaRPr lang="en-US"/>
        </a:p>
      </dgm:t>
    </dgm:pt>
    <dgm:pt modelId="{F0F5551D-07FC-4555-B0DF-C9EABFC73505}" type="parTrans" cxnId="{D0B5974D-1157-45E5-9648-BF4A97E1221B}">
      <dgm:prSet/>
      <dgm:spPr/>
      <dgm:t>
        <a:bodyPr/>
        <a:lstStyle/>
        <a:p>
          <a:endParaRPr lang="en-US"/>
        </a:p>
      </dgm:t>
    </dgm:pt>
    <dgm:pt modelId="{2E50E611-0DFD-4D0B-8B6C-6F3CD5250D3D}" type="sibTrans" cxnId="{D0B5974D-1157-45E5-9648-BF4A97E1221B}">
      <dgm:prSet/>
      <dgm:spPr/>
      <dgm:t>
        <a:bodyPr/>
        <a:lstStyle/>
        <a:p>
          <a:endParaRPr lang="en-US"/>
        </a:p>
      </dgm:t>
    </dgm:pt>
    <dgm:pt modelId="{0C1A1675-1D04-4ACA-8959-8D5763A977B8}">
      <dgm:prSet/>
      <dgm:spPr/>
      <dgm:t>
        <a:bodyPr/>
        <a:lstStyle/>
        <a:p>
          <a:pPr rtl="0"/>
          <a:r>
            <a:rPr lang="en-US" b="0" i="0" smtClean="0"/>
            <a:t>Attackers may prevent the system from being owned by other attackers by securing their exclusive access with Backdoors, Rootkits, or Trojans.</a:t>
          </a:r>
          <a:endParaRPr lang="en-US"/>
        </a:p>
      </dgm:t>
    </dgm:pt>
    <dgm:pt modelId="{ED60E727-D6F8-4EA1-8F68-56456382BFE0}" type="parTrans" cxnId="{486B7FFA-3395-49F9-A413-419AC2784717}">
      <dgm:prSet/>
      <dgm:spPr/>
      <dgm:t>
        <a:bodyPr/>
        <a:lstStyle/>
        <a:p>
          <a:endParaRPr lang="en-US"/>
        </a:p>
      </dgm:t>
    </dgm:pt>
    <dgm:pt modelId="{AF19E0CD-CC1E-4562-9069-928E68C9A073}" type="sibTrans" cxnId="{486B7FFA-3395-49F9-A413-419AC2784717}">
      <dgm:prSet/>
      <dgm:spPr/>
      <dgm:t>
        <a:bodyPr/>
        <a:lstStyle/>
        <a:p>
          <a:endParaRPr lang="en-US"/>
        </a:p>
      </dgm:t>
    </dgm:pt>
    <dgm:pt modelId="{E4D6B637-DCF4-4DB6-AE93-1CFF4658B0D4}">
      <dgm:prSet/>
      <dgm:spPr/>
      <dgm:t>
        <a:bodyPr/>
        <a:lstStyle/>
        <a:p>
          <a:pPr rtl="0"/>
          <a:r>
            <a:rPr lang="en-US" b="0" i="0" smtClean="0"/>
            <a:t>Attackers can upload, download, or manipulate data, applications, and configurations on the owned system.</a:t>
          </a:r>
          <a:endParaRPr lang="en-US"/>
        </a:p>
      </dgm:t>
    </dgm:pt>
    <dgm:pt modelId="{47FA133B-1195-4EFF-8E1E-0E0E6F8C0939}" type="parTrans" cxnId="{3D0CE87B-E864-4902-8595-F2B40820A716}">
      <dgm:prSet/>
      <dgm:spPr/>
      <dgm:t>
        <a:bodyPr/>
        <a:lstStyle/>
        <a:p>
          <a:endParaRPr lang="en-US"/>
        </a:p>
      </dgm:t>
    </dgm:pt>
    <dgm:pt modelId="{DE6598FC-C57C-448B-8032-7543D181BC62}" type="sibTrans" cxnId="{3D0CE87B-E864-4902-8595-F2B40820A716}">
      <dgm:prSet/>
      <dgm:spPr/>
      <dgm:t>
        <a:bodyPr/>
        <a:lstStyle/>
        <a:p>
          <a:endParaRPr lang="en-US"/>
        </a:p>
      </dgm:t>
    </dgm:pt>
    <dgm:pt modelId="{5CB25995-C3A3-4D54-852F-2142CCA00680}">
      <dgm:prSet/>
      <dgm:spPr/>
      <dgm:t>
        <a:bodyPr/>
        <a:lstStyle/>
        <a:p>
          <a:pPr rtl="0"/>
          <a:r>
            <a:rPr lang="en-US" b="0" i="0" smtClean="0"/>
            <a:t>Attackers use the compromised system to launch further attacks.</a:t>
          </a:r>
          <a:endParaRPr lang="en-US"/>
        </a:p>
      </dgm:t>
    </dgm:pt>
    <dgm:pt modelId="{7A7EE7C2-4DE8-40E9-ACA3-8E1E95195122}" type="parTrans" cxnId="{D7C2FE88-ADF9-4CD3-887A-2E6670E2C4F0}">
      <dgm:prSet/>
      <dgm:spPr/>
      <dgm:t>
        <a:bodyPr/>
        <a:lstStyle/>
        <a:p>
          <a:endParaRPr lang="en-US"/>
        </a:p>
      </dgm:t>
    </dgm:pt>
    <dgm:pt modelId="{3467E882-6177-4CC0-A3AB-D24FC985EE97}" type="sibTrans" cxnId="{D7C2FE88-ADF9-4CD3-887A-2E6670E2C4F0}">
      <dgm:prSet/>
      <dgm:spPr/>
      <dgm:t>
        <a:bodyPr/>
        <a:lstStyle/>
        <a:p>
          <a:endParaRPr lang="en-US"/>
        </a:p>
      </dgm:t>
    </dgm:pt>
    <dgm:pt modelId="{BAA9B167-8E91-4B09-9F11-D0A934838C88}" type="pres">
      <dgm:prSet presAssocID="{A2183A87-3455-4B4A-A27B-37A355AC5E7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B84631E-57C1-4C09-8903-1E6AA2859B5E}" type="pres">
      <dgm:prSet presAssocID="{F60D7CAC-C7F5-4234-B7D1-ECE21337538B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261B688-4BE9-4BFE-839E-AA45165FBEEE}" type="pres">
      <dgm:prSet presAssocID="{2E50E611-0DFD-4D0B-8B6C-6F3CD5250D3D}" presName="spacer" presStyleCnt="0"/>
      <dgm:spPr/>
    </dgm:pt>
    <dgm:pt modelId="{3833C432-C427-4A23-9262-9B4A325478A6}" type="pres">
      <dgm:prSet presAssocID="{0C1A1675-1D04-4ACA-8959-8D5763A977B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FA39848-D59B-4C1E-B28C-3280AA59D873}" type="pres">
      <dgm:prSet presAssocID="{AF19E0CD-CC1E-4562-9069-928E68C9A073}" presName="spacer" presStyleCnt="0"/>
      <dgm:spPr/>
    </dgm:pt>
    <dgm:pt modelId="{19F2ED8F-692D-4F02-9DFA-CAF475563A51}" type="pres">
      <dgm:prSet presAssocID="{E4D6B637-DCF4-4DB6-AE93-1CFF4658B0D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F11A0D5-6F85-473A-AE87-CB345909BF16}" type="pres">
      <dgm:prSet presAssocID="{DE6598FC-C57C-448B-8032-7543D181BC62}" presName="spacer" presStyleCnt="0"/>
      <dgm:spPr/>
    </dgm:pt>
    <dgm:pt modelId="{C80AFCAD-B5A1-482C-97D3-EC7C72FFDF93}" type="pres">
      <dgm:prSet presAssocID="{5CB25995-C3A3-4D54-852F-2142CCA0068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0B5974D-1157-45E5-9648-BF4A97E1221B}" srcId="{A2183A87-3455-4B4A-A27B-37A355AC5E7B}" destId="{F60D7CAC-C7F5-4234-B7D1-ECE21337538B}" srcOrd="0" destOrd="0" parTransId="{F0F5551D-07FC-4555-B0DF-C9EABFC73505}" sibTransId="{2E50E611-0DFD-4D0B-8B6C-6F3CD5250D3D}"/>
    <dgm:cxn modelId="{D7C2FE88-ADF9-4CD3-887A-2E6670E2C4F0}" srcId="{A2183A87-3455-4B4A-A27B-37A355AC5E7B}" destId="{5CB25995-C3A3-4D54-852F-2142CCA00680}" srcOrd="3" destOrd="0" parTransId="{7A7EE7C2-4DE8-40E9-ACA3-8E1E95195122}" sibTransId="{3467E882-6177-4CC0-A3AB-D24FC985EE97}"/>
    <dgm:cxn modelId="{72E08D86-4152-48AD-A345-A9F0C0AF0195}" type="presOf" srcId="{A2183A87-3455-4B4A-A27B-37A355AC5E7B}" destId="{BAA9B167-8E91-4B09-9F11-D0A934838C88}" srcOrd="0" destOrd="0" presId="urn:microsoft.com/office/officeart/2005/8/layout/vList2"/>
    <dgm:cxn modelId="{416483D3-9D1C-4FBC-ADC6-D682F55ED282}" type="presOf" srcId="{F60D7CAC-C7F5-4234-B7D1-ECE21337538B}" destId="{0B84631E-57C1-4C09-8903-1E6AA2859B5E}" srcOrd="0" destOrd="0" presId="urn:microsoft.com/office/officeart/2005/8/layout/vList2"/>
    <dgm:cxn modelId="{AC5791E4-624A-45BA-8D3F-84D7789C6A10}" type="presOf" srcId="{5CB25995-C3A3-4D54-852F-2142CCA00680}" destId="{C80AFCAD-B5A1-482C-97D3-EC7C72FFDF93}" srcOrd="0" destOrd="0" presId="urn:microsoft.com/office/officeart/2005/8/layout/vList2"/>
    <dgm:cxn modelId="{486B7FFA-3395-49F9-A413-419AC2784717}" srcId="{A2183A87-3455-4B4A-A27B-37A355AC5E7B}" destId="{0C1A1675-1D04-4ACA-8959-8D5763A977B8}" srcOrd="1" destOrd="0" parTransId="{ED60E727-D6F8-4EA1-8F68-56456382BFE0}" sibTransId="{AF19E0CD-CC1E-4562-9069-928E68C9A073}"/>
    <dgm:cxn modelId="{89BA7D71-7337-4E83-8094-13B9BC420D6B}" type="presOf" srcId="{E4D6B637-DCF4-4DB6-AE93-1CFF4658B0D4}" destId="{19F2ED8F-692D-4F02-9DFA-CAF475563A51}" srcOrd="0" destOrd="0" presId="urn:microsoft.com/office/officeart/2005/8/layout/vList2"/>
    <dgm:cxn modelId="{3D0CE87B-E864-4902-8595-F2B40820A716}" srcId="{A2183A87-3455-4B4A-A27B-37A355AC5E7B}" destId="{E4D6B637-DCF4-4DB6-AE93-1CFF4658B0D4}" srcOrd="2" destOrd="0" parTransId="{47FA133B-1195-4EFF-8E1E-0E0E6F8C0939}" sibTransId="{DE6598FC-C57C-448B-8032-7543D181BC62}"/>
    <dgm:cxn modelId="{79DE5BA5-7072-4366-9B7D-473068161C8A}" type="presOf" srcId="{0C1A1675-1D04-4ACA-8959-8D5763A977B8}" destId="{3833C432-C427-4A23-9262-9B4A325478A6}" srcOrd="0" destOrd="0" presId="urn:microsoft.com/office/officeart/2005/8/layout/vList2"/>
    <dgm:cxn modelId="{A4255C36-6340-45B8-8CB1-F128EAF1BB41}" type="presParOf" srcId="{BAA9B167-8E91-4B09-9F11-D0A934838C88}" destId="{0B84631E-57C1-4C09-8903-1E6AA2859B5E}" srcOrd="0" destOrd="0" presId="urn:microsoft.com/office/officeart/2005/8/layout/vList2"/>
    <dgm:cxn modelId="{98ED8718-6A92-4D4C-AFA0-698E86C2023B}" type="presParOf" srcId="{BAA9B167-8E91-4B09-9F11-D0A934838C88}" destId="{A261B688-4BE9-4BFE-839E-AA45165FBEEE}" srcOrd="1" destOrd="0" presId="urn:microsoft.com/office/officeart/2005/8/layout/vList2"/>
    <dgm:cxn modelId="{D78ECAEF-8A80-4DB3-9E12-78C5868239CF}" type="presParOf" srcId="{BAA9B167-8E91-4B09-9F11-D0A934838C88}" destId="{3833C432-C427-4A23-9262-9B4A325478A6}" srcOrd="2" destOrd="0" presId="urn:microsoft.com/office/officeart/2005/8/layout/vList2"/>
    <dgm:cxn modelId="{1E88BCD5-C731-46CB-9EDB-4F50F83F20D3}" type="presParOf" srcId="{BAA9B167-8E91-4B09-9F11-D0A934838C88}" destId="{BFA39848-D59B-4C1E-B28C-3280AA59D873}" srcOrd="3" destOrd="0" presId="urn:microsoft.com/office/officeart/2005/8/layout/vList2"/>
    <dgm:cxn modelId="{9A67A71F-2E94-4E2A-90F5-F5D61622D493}" type="presParOf" srcId="{BAA9B167-8E91-4B09-9F11-D0A934838C88}" destId="{19F2ED8F-692D-4F02-9DFA-CAF475563A51}" srcOrd="4" destOrd="0" presId="urn:microsoft.com/office/officeart/2005/8/layout/vList2"/>
    <dgm:cxn modelId="{2BE6A874-D38E-4531-9F13-1D4ED1BDA8BF}" type="presParOf" srcId="{BAA9B167-8E91-4B09-9F11-D0A934838C88}" destId="{AF11A0D5-6F85-473A-AE87-CB345909BF16}" srcOrd="5" destOrd="0" presId="urn:microsoft.com/office/officeart/2005/8/layout/vList2"/>
    <dgm:cxn modelId="{31B7EBEC-F820-4737-9E43-FF9898C255C0}" type="presParOf" srcId="{BAA9B167-8E91-4B09-9F11-D0A934838C88}" destId="{C80AFCAD-B5A1-482C-97D3-EC7C72FFDF9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E67A47B-9D94-4F65-A165-56FBB2C668D5}" type="doc">
      <dgm:prSet loTypeId="urn:microsoft.com/office/officeart/2005/8/layout/vList2" loCatId="list" qsTypeId="urn:microsoft.com/office/officeart/2005/8/quickstyle/3d1" qsCatId="3D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829178F-1C6A-4626-B3DD-2E980058A3FA}">
      <dgm:prSet/>
      <dgm:spPr/>
      <dgm:t>
        <a:bodyPr/>
        <a:lstStyle/>
        <a:p>
          <a:pPr rtl="0"/>
          <a:r>
            <a:rPr lang="en-US" b="0" i="0" dirty="0" smtClean="0"/>
            <a:t>Covering racks refers to the activities carried out by an attacker to hide malicious acts.</a:t>
          </a:r>
          <a:endParaRPr lang="en-US" dirty="0"/>
        </a:p>
      </dgm:t>
    </dgm:pt>
    <dgm:pt modelId="{6620BCFA-0B8B-45D1-BEAE-CDB3DC4FBAD3}" type="parTrans" cxnId="{4AC87E91-3934-4A09-BEF4-BDB646F0E7E4}">
      <dgm:prSet/>
      <dgm:spPr/>
      <dgm:t>
        <a:bodyPr/>
        <a:lstStyle/>
        <a:p>
          <a:endParaRPr lang="en-US"/>
        </a:p>
      </dgm:t>
    </dgm:pt>
    <dgm:pt modelId="{7D70C73C-2987-482A-A0FD-6DD937D64386}" type="sibTrans" cxnId="{4AC87E91-3934-4A09-BEF4-BDB646F0E7E4}">
      <dgm:prSet/>
      <dgm:spPr/>
      <dgm:t>
        <a:bodyPr/>
        <a:lstStyle/>
        <a:p>
          <a:endParaRPr lang="en-US"/>
        </a:p>
      </dgm:t>
    </dgm:pt>
    <dgm:pt modelId="{E6C50B02-B5D1-4FF2-933D-499BB8281A61}">
      <dgm:prSet/>
      <dgm:spPr/>
      <dgm:t>
        <a:bodyPr/>
        <a:lstStyle/>
        <a:p>
          <a:pPr rtl="0"/>
          <a:r>
            <a:rPr lang="en-US" b="0" i="0" dirty="0" smtClean="0"/>
            <a:t>The attacker’s intentions include: Continuing access to the victim’s system, remaining unnoticed and uncaught, deleting evidence that might lead to his prosecution.</a:t>
          </a:r>
          <a:endParaRPr lang="en-US" dirty="0"/>
        </a:p>
      </dgm:t>
    </dgm:pt>
    <dgm:pt modelId="{99E76109-8196-48A0-A829-33F1F82DE6AC}" type="parTrans" cxnId="{9163143E-83CA-47E8-92DB-E1C9C6D59723}">
      <dgm:prSet/>
      <dgm:spPr/>
      <dgm:t>
        <a:bodyPr/>
        <a:lstStyle/>
        <a:p>
          <a:endParaRPr lang="en-US"/>
        </a:p>
      </dgm:t>
    </dgm:pt>
    <dgm:pt modelId="{BB3C00B3-39AF-4EE9-B1C6-4C3B5269F009}" type="sibTrans" cxnId="{9163143E-83CA-47E8-92DB-E1C9C6D59723}">
      <dgm:prSet/>
      <dgm:spPr/>
      <dgm:t>
        <a:bodyPr/>
        <a:lstStyle/>
        <a:p>
          <a:endParaRPr lang="en-US"/>
        </a:p>
      </dgm:t>
    </dgm:pt>
    <dgm:pt modelId="{2A578C34-FBCD-493D-A8AC-8DCDD2E41347}">
      <dgm:prSet/>
      <dgm:spPr/>
      <dgm:t>
        <a:bodyPr/>
        <a:lstStyle/>
        <a:p>
          <a:pPr rtl="0"/>
          <a:r>
            <a:rPr lang="en-US" b="0" i="0" smtClean="0"/>
            <a:t>The attacker overwrites the server, system, and application logs to avoid suspicion.</a:t>
          </a:r>
          <a:endParaRPr lang="en-US"/>
        </a:p>
      </dgm:t>
    </dgm:pt>
    <dgm:pt modelId="{DF8C4AA3-0FB3-41CD-9BD6-3033D638BDF6}" type="parTrans" cxnId="{DE5CEEF7-F756-4EBB-AFCF-93367B620E40}">
      <dgm:prSet/>
      <dgm:spPr/>
      <dgm:t>
        <a:bodyPr/>
        <a:lstStyle/>
        <a:p>
          <a:endParaRPr lang="en-US"/>
        </a:p>
      </dgm:t>
    </dgm:pt>
    <dgm:pt modelId="{32798AC5-244C-47FD-A587-DFEC5EAAA5DB}" type="sibTrans" cxnId="{DE5CEEF7-F756-4EBB-AFCF-93367B620E40}">
      <dgm:prSet/>
      <dgm:spPr/>
      <dgm:t>
        <a:bodyPr/>
        <a:lstStyle/>
        <a:p>
          <a:endParaRPr lang="en-US"/>
        </a:p>
      </dgm:t>
    </dgm:pt>
    <dgm:pt modelId="{C02B5135-BAFE-468F-BAFF-E21F587679EC}">
      <dgm:prSet/>
      <dgm:spPr/>
      <dgm:t>
        <a:bodyPr/>
        <a:lstStyle/>
        <a:p>
          <a:pPr rtl="0"/>
          <a:r>
            <a:rPr lang="en-US" b="0" i="0" smtClean="0"/>
            <a:t>Attackers always cover tracks to hide their identity.</a:t>
          </a:r>
          <a:endParaRPr lang="en-US"/>
        </a:p>
      </dgm:t>
    </dgm:pt>
    <dgm:pt modelId="{A0BE42B3-8DFE-4193-AC33-5C22285B5787}" type="parTrans" cxnId="{6E242EF4-E43C-4DAD-8E07-AE805E8BCD6D}">
      <dgm:prSet/>
      <dgm:spPr/>
      <dgm:t>
        <a:bodyPr/>
        <a:lstStyle/>
        <a:p>
          <a:endParaRPr lang="en-US"/>
        </a:p>
      </dgm:t>
    </dgm:pt>
    <dgm:pt modelId="{D3B64771-6E76-484E-B3ED-6EB1EBCAE495}" type="sibTrans" cxnId="{6E242EF4-E43C-4DAD-8E07-AE805E8BCD6D}">
      <dgm:prSet/>
      <dgm:spPr/>
      <dgm:t>
        <a:bodyPr/>
        <a:lstStyle/>
        <a:p>
          <a:endParaRPr lang="en-US"/>
        </a:p>
      </dgm:t>
    </dgm:pt>
    <dgm:pt modelId="{6D69615E-E1D1-4254-AF03-6A8AE586EF25}" type="pres">
      <dgm:prSet presAssocID="{9E67A47B-9D94-4F65-A165-56FBB2C668D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372B038-5C48-4123-B0FA-2E1418F67DAF}" type="pres">
      <dgm:prSet presAssocID="{0829178F-1C6A-4626-B3DD-2E980058A3F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EF08235-43C7-46D0-B681-0CEDDED1005A}" type="pres">
      <dgm:prSet presAssocID="{7D70C73C-2987-482A-A0FD-6DD937D64386}" presName="spacer" presStyleCnt="0"/>
      <dgm:spPr/>
    </dgm:pt>
    <dgm:pt modelId="{A1C7B079-9716-4623-B83C-04252A1D0035}" type="pres">
      <dgm:prSet presAssocID="{E6C50B02-B5D1-4FF2-933D-499BB8281A6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15264B8-5FA1-4894-8071-695A3C087849}" type="pres">
      <dgm:prSet presAssocID="{BB3C00B3-39AF-4EE9-B1C6-4C3B5269F009}" presName="spacer" presStyleCnt="0"/>
      <dgm:spPr/>
    </dgm:pt>
    <dgm:pt modelId="{029006DB-55AF-48F9-B25A-D367D40956CA}" type="pres">
      <dgm:prSet presAssocID="{2A578C34-FBCD-493D-A8AC-8DCDD2E4134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051765C-6391-4994-AB89-F6A9B59567EF}" type="pres">
      <dgm:prSet presAssocID="{32798AC5-244C-47FD-A587-DFEC5EAAA5DB}" presName="spacer" presStyleCnt="0"/>
      <dgm:spPr/>
    </dgm:pt>
    <dgm:pt modelId="{F67D51BA-F01C-4472-9BBB-5B863D195F75}" type="pres">
      <dgm:prSet presAssocID="{C02B5135-BAFE-468F-BAFF-E21F587679E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36FE1DF-36DA-44A7-957B-36061836EF8A}" type="presOf" srcId="{E6C50B02-B5D1-4FF2-933D-499BB8281A61}" destId="{A1C7B079-9716-4623-B83C-04252A1D0035}" srcOrd="0" destOrd="0" presId="urn:microsoft.com/office/officeart/2005/8/layout/vList2"/>
    <dgm:cxn modelId="{DA67D02B-9E95-48C3-B23C-5D65A43315E0}" type="presOf" srcId="{0829178F-1C6A-4626-B3DD-2E980058A3FA}" destId="{B372B038-5C48-4123-B0FA-2E1418F67DAF}" srcOrd="0" destOrd="0" presId="urn:microsoft.com/office/officeart/2005/8/layout/vList2"/>
    <dgm:cxn modelId="{9163143E-83CA-47E8-92DB-E1C9C6D59723}" srcId="{9E67A47B-9D94-4F65-A165-56FBB2C668D5}" destId="{E6C50B02-B5D1-4FF2-933D-499BB8281A61}" srcOrd="1" destOrd="0" parTransId="{99E76109-8196-48A0-A829-33F1F82DE6AC}" sibTransId="{BB3C00B3-39AF-4EE9-B1C6-4C3B5269F009}"/>
    <dgm:cxn modelId="{DE5CEEF7-F756-4EBB-AFCF-93367B620E40}" srcId="{9E67A47B-9D94-4F65-A165-56FBB2C668D5}" destId="{2A578C34-FBCD-493D-A8AC-8DCDD2E41347}" srcOrd="2" destOrd="0" parTransId="{DF8C4AA3-0FB3-41CD-9BD6-3033D638BDF6}" sibTransId="{32798AC5-244C-47FD-A587-DFEC5EAAA5DB}"/>
    <dgm:cxn modelId="{0C97F3AE-841E-435A-BA43-B3193A9349C7}" type="presOf" srcId="{2A578C34-FBCD-493D-A8AC-8DCDD2E41347}" destId="{029006DB-55AF-48F9-B25A-D367D40956CA}" srcOrd="0" destOrd="0" presId="urn:microsoft.com/office/officeart/2005/8/layout/vList2"/>
    <dgm:cxn modelId="{DE9BC28D-E0B9-4304-9B3E-901CEFEE9877}" type="presOf" srcId="{C02B5135-BAFE-468F-BAFF-E21F587679EC}" destId="{F67D51BA-F01C-4472-9BBB-5B863D195F75}" srcOrd="0" destOrd="0" presId="urn:microsoft.com/office/officeart/2005/8/layout/vList2"/>
    <dgm:cxn modelId="{6E242EF4-E43C-4DAD-8E07-AE805E8BCD6D}" srcId="{9E67A47B-9D94-4F65-A165-56FBB2C668D5}" destId="{C02B5135-BAFE-468F-BAFF-E21F587679EC}" srcOrd="3" destOrd="0" parTransId="{A0BE42B3-8DFE-4193-AC33-5C22285B5787}" sibTransId="{D3B64771-6E76-484E-B3ED-6EB1EBCAE495}"/>
    <dgm:cxn modelId="{CB712523-E8A8-4D79-95DC-60E90182DD5E}" type="presOf" srcId="{9E67A47B-9D94-4F65-A165-56FBB2C668D5}" destId="{6D69615E-E1D1-4254-AF03-6A8AE586EF25}" srcOrd="0" destOrd="0" presId="urn:microsoft.com/office/officeart/2005/8/layout/vList2"/>
    <dgm:cxn modelId="{4AC87E91-3934-4A09-BEF4-BDB646F0E7E4}" srcId="{9E67A47B-9D94-4F65-A165-56FBB2C668D5}" destId="{0829178F-1C6A-4626-B3DD-2E980058A3FA}" srcOrd="0" destOrd="0" parTransId="{6620BCFA-0B8B-45D1-BEAE-CDB3DC4FBAD3}" sibTransId="{7D70C73C-2987-482A-A0FD-6DD937D64386}"/>
    <dgm:cxn modelId="{90AE2445-1ECD-43D9-A170-5A9DC03009EA}" type="presParOf" srcId="{6D69615E-E1D1-4254-AF03-6A8AE586EF25}" destId="{B372B038-5C48-4123-B0FA-2E1418F67DAF}" srcOrd="0" destOrd="0" presId="urn:microsoft.com/office/officeart/2005/8/layout/vList2"/>
    <dgm:cxn modelId="{A2E90946-9810-4951-8BC2-C8BBBC341882}" type="presParOf" srcId="{6D69615E-E1D1-4254-AF03-6A8AE586EF25}" destId="{EEF08235-43C7-46D0-B681-0CEDDED1005A}" srcOrd="1" destOrd="0" presId="urn:microsoft.com/office/officeart/2005/8/layout/vList2"/>
    <dgm:cxn modelId="{D0D9C48C-7565-4DE1-878F-E58BFA3B134D}" type="presParOf" srcId="{6D69615E-E1D1-4254-AF03-6A8AE586EF25}" destId="{A1C7B079-9716-4623-B83C-04252A1D0035}" srcOrd="2" destOrd="0" presId="urn:microsoft.com/office/officeart/2005/8/layout/vList2"/>
    <dgm:cxn modelId="{8F4C3DB9-0562-4661-8A01-B01C02F65019}" type="presParOf" srcId="{6D69615E-E1D1-4254-AF03-6A8AE586EF25}" destId="{115264B8-5FA1-4894-8071-695A3C087849}" srcOrd="3" destOrd="0" presId="urn:microsoft.com/office/officeart/2005/8/layout/vList2"/>
    <dgm:cxn modelId="{3CF4F93F-152C-4644-84C4-C3B187E3F15A}" type="presParOf" srcId="{6D69615E-E1D1-4254-AF03-6A8AE586EF25}" destId="{029006DB-55AF-48F9-B25A-D367D40956CA}" srcOrd="4" destOrd="0" presId="urn:microsoft.com/office/officeart/2005/8/layout/vList2"/>
    <dgm:cxn modelId="{9F90A384-5BD3-462F-9206-C966A9DA71E7}" type="presParOf" srcId="{6D69615E-E1D1-4254-AF03-6A8AE586EF25}" destId="{7051765C-6391-4994-AB89-F6A9B59567EF}" srcOrd="5" destOrd="0" presId="urn:microsoft.com/office/officeart/2005/8/layout/vList2"/>
    <dgm:cxn modelId="{EA9C19A7-3D21-43F5-BCDD-604065AB871E}" type="presParOf" srcId="{6D69615E-E1D1-4254-AF03-6A8AE586EF25}" destId="{F67D51BA-F01C-4472-9BBB-5B863D195F7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ACC08-7A50-4712-99F6-9FD208CECE29}">
      <dsp:nvSpPr>
        <dsp:cNvPr id="0" name=""/>
        <dsp:cNvSpPr/>
      </dsp:nvSpPr>
      <dsp:spPr>
        <a:xfrm rot="5400000">
          <a:off x="-176410" y="178091"/>
          <a:ext cx="1176072" cy="82325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1.</a:t>
          </a:r>
          <a:endParaRPr lang="en-US" sz="2300" kern="1200" dirty="0"/>
        </a:p>
      </dsp:txBody>
      <dsp:txXfrm rot="-5400000">
        <a:off x="1" y="413307"/>
        <a:ext cx="823251" cy="352821"/>
      </dsp:txXfrm>
    </dsp:sp>
    <dsp:sp modelId="{A7D9EA1D-AB35-4FE0-BA05-2F1E607ECD32}">
      <dsp:nvSpPr>
        <dsp:cNvPr id="0" name=""/>
        <dsp:cNvSpPr/>
      </dsp:nvSpPr>
      <dsp:spPr>
        <a:xfrm rot="5400000">
          <a:off x="4093401" y="-3268470"/>
          <a:ext cx="764447" cy="73047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dirty="0" smtClean="0"/>
            <a:t>Reconnaissance</a:t>
          </a:r>
          <a:endParaRPr lang="en-US" sz="3900" kern="1200" dirty="0"/>
        </a:p>
      </dsp:txBody>
      <dsp:txXfrm rot="-5400000">
        <a:off x="823251" y="38997"/>
        <a:ext cx="7267431" cy="689813"/>
      </dsp:txXfrm>
    </dsp:sp>
    <dsp:sp modelId="{095D6A2B-2300-4C1E-96C2-CF0C114C6B27}">
      <dsp:nvSpPr>
        <dsp:cNvPr id="0" name=""/>
        <dsp:cNvSpPr/>
      </dsp:nvSpPr>
      <dsp:spPr>
        <a:xfrm rot="5400000">
          <a:off x="-176410" y="1237899"/>
          <a:ext cx="1176072" cy="823251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2.</a:t>
          </a:r>
          <a:endParaRPr lang="en-US" sz="2300" kern="1200" dirty="0"/>
        </a:p>
      </dsp:txBody>
      <dsp:txXfrm rot="-5400000">
        <a:off x="1" y="1473115"/>
        <a:ext cx="823251" cy="352821"/>
      </dsp:txXfrm>
    </dsp:sp>
    <dsp:sp modelId="{476AD4EB-B8D8-416C-8381-314BA672430C}">
      <dsp:nvSpPr>
        <dsp:cNvPr id="0" name=""/>
        <dsp:cNvSpPr/>
      </dsp:nvSpPr>
      <dsp:spPr>
        <a:xfrm rot="5400000">
          <a:off x="4093401" y="-2208662"/>
          <a:ext cx="764447" cy="73047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dirty="0" smtClean="0"/>
            <a:t>Scanning</a:t>
          </a:r>
          <a:endParaRPr lang="en-US" sz="3900" kern="1200" dirty="0"/>
        </a:p>
      </dsp:txBody>
      <dsp:txXfrm rot="-5400000">
        <a:off x="823251" y="1098805"/>
        <a:ext cx="7267431" cy="689813"/>
      </dsp:txXfrm>
    </dsp:sp>
    <dsp:sp modelId="{A840CA3F-CF9E-41CE-B076-B440C849690C}">
      <dsp:nvSpPr>
        <dsp:cNvPr id="0" name=""/>
        <dsp:cNvSpPr/>
      </dsp:nvSpPr>
      <dsp:spPr>
        <a:xfrm rot="5400000">
          <a:off x="-176410" y="2297707"/>
          <a:ext cx="1176072" cy="823251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3.</a:t>
          </a:r>
          <a:endParaRPr lang="en-US" sz="2300" kern="1200" dirty="0"/>
        </a:p>
      </dsp:txBody>
      <dsp:txXfrm rot="-5400000">
        <a:off x="1" y="2532923"/>
        <a:ext cx="823251" cy="352821"/>
      </dsp:txXfrm>
    </dsp:sp>
    <dsp:sp modelId="{3558E399-577E-49CC-A1E0-370A92BAE4EC}">
      <dsp:nvSpPr>
        <dsp:cNvPr id="0" name=""/>
        <dsp:cNvSpPr/>
      </dsp:nvSpPr>
      <dsp:spPr>
        <a:xfrm rot="5400000">
          <a:off x="4093401" y="-1148853"/>
          <a:ext cx="764447" cy="73047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dirty="0" smtClean="0"/>
            <a:t>Gaining Access</a:t>
          </a:r>
          <a:endParaRPr lang="en-US" sz="3900" kern="1200" dirty="0"/>
        </a:p>
      </dsp:txBody>
      <dsp:txXfrm rot="-5400000">
        <a:off x="823251" y="2158614"/>
        <a:ext cx="7267431" cy="689813"/>
      </dsp:txXfrm>
    </dsp:sp>
    <dsp:sp modelId="{E6C4CB75-3522-4651-BF81-EB62C1568CE4}">
      <dsp:nvSpPr>
        <dsp:cNvPr id="0" name=""/>
        <dsp:cNvSpPr/>
      </dsp:nvSpPr>
      <dsp:spPr>
        <a:xfrm rot="5400000">
          <a:off x="-176410" y="3357516"/>
          <a:ext cx="1176072" cy="82325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4.</a:t>
          </a:r>
          <a:endParaRPr lang="en-US" sz="2300" kern="1200" dirty="0"/>
        </a:p>
      </dsp:txBody>
      <dsp:txXfrm rot="-5400000">
        <a:off x="1" y="3592732"/>
        <a:ext cx="823251" cy="352821"/>
      </dsp:txXfrm>
    </dsp:sp>
    <dsp:sp modelId="{77A1E711-90E0-49FC-B045-3010D5C75D78}">
      <dsp:nvSpPr>
        <dsp:cNvPr id="0" name=""/>
        <dsp:cNvSpPr/>
      </dsp:nvSpPr>
      <dsp:spPr>
        <a:xfrm rot="5400000">
          <a:off x="4093401" y="-89045"/>
          <a:ext cx="764447" cy="73047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dirty="0" smtClean="0"/>
            <a:t>Maintaining Access</a:t>
          </a:r>
          <a:endParaRPr lang="en-US" sz="3900" kern="1200" dirty="0"/>
        </a:p>
      </dsp:txBody>
      <dsp:txXfrm rot="-5400000">
        <a:off x="823251" y="3218422"/>
        <a:ext cx="7267431" cy="689813"/>
      </dsp:txXfrm>
    </dsp:sp>
    <dsp:sp modelId="{20415A67-8D46-4C06-A79C-549F8A59CBA9}">
      <dsp:nvSpPr>
        <dsp:cNvPr id="0" name=""/>
        <dsp:cNvSpPr/>
      </dsp:nvSpPr>
      <dsp:spPr>
        <a:xfrm rot="5400000">
          <a:off x="-176410" y="4417324"/>
          <a:ext cx="1176072" cy="823251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5.</a:t>
          </a:r>
          <a:endParaRPr lang="en-US" sz="2300" kern="1200" dirty="0"/>
        </a:p>
      </dsp:txBody>
      <dsp:txXfrm rot="-5400000">
        <a:off x="1" y="4652540"/>
        <a:ext cx="823251" cy="352821"/>
      </dsp:txXfrm>
    </dsp:sp>
    <dsp:sp modelId="{287FD496-E3F6-4C66-9EEF-E42CE9351D58}">
      <dsp:nvSpPr>
        <dsp:cNvPr id="0" name=""/>
        <dsp:cNvSpPr/>
      </dsp:nvSpPr>
      <dsp:spPr>
        <a:xfrm rot="5400000">
          <a:off x="4093401" y="970763"/>
          <a:ext cx="764447" cy="73047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7368" tIns="24765" rIns="24765" bIns="2476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dirty="0" smtClean="0"/>
            <a:t>Clearing Tracks</a:t>
          </a:r>
          <a:endParaRPr lang="en-US" sz="3900" kern="1200" dirty="0"/>
        </a:p>
      </dsp:txBody>
      <dsp:txXfrm rot="-5400000">
        <a:off x="823251" y="4278231"/>
        <a:ext cx="7267431" cy="6898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A09477-B4FF-4522-8F58-BDBEC48E8172}">
      <dsp:nvSpPr>
        <dsp:cNvPr id="0" name=""/>
        <dsp:cNvSpPr/>
      </dsp:nvSpPr>
      <dsp:spPr>
        <a:xfrm>
          <a:off x="0" y="234779"/>
          <a:ext cx="10402887" cy="95471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smtClean="0"/>
            <a:t>It refers to the preparatory phase where an attacker seeks to gather information about a target prior to launching an attack.</a:t>
          </a:r>
          <a:endParaRPr lang="en-US" sz="2400" kern="1200"/>
        </a:p>
      </dsp:txBody>
      <dsp:txXfrm>
        <a:off x="46606" y="281385"/>
        <a:ext cx="10309675" cy="861507"/>
      </dsp:txXfrm>
    </dsp:sp>
    <dsp:sp modelId="{2B431061-E65F-481E-A832-9CE343A637F5}">
      <dsp:nvSpPr>
        <dsp:cNvPr id="0" name=""/>
        <dsp:cNvSpPr/>
      </dsp:nvSpPr>
      <dsp:spPr>
        <a:xfrm>
          <a:off x="0" y="1258619"/>
          <a:ext cx="10402887" cy="954719"/>
        </a:xfrm>
        <a:prstGeom prst="roundRect">
          <a:avLst/>
        </a:prstGeom>
        <a:gradFill rotWithShape="0">
          <a:gsLst>
            <a:gs pos="0">
              <a:schemeClr val="accent4">
                <a:hueOff val="886254"/>
                <a:satOff val="321"/>
                <a:lumOff val="-2614"/>
                <a:alphaOff val="0"/>
                <a:tint val="98000"/>
                <a:lumMod val="114000"/>
              </a:schemeClr>
            </a:gs>
            <a:gs pos="100000">
              <a:schemeClr val="accent4">
                <a:hueOff val="886254"/>
                <a:satOff val="321"/>
                <a:lumOff val="-261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smtClean="0"/>
            <a:t>Could be the future point of return, noted for ease of entry for an attack when more about the target is known on a broad scale.</a:t>
          </a:r>
          <a:endParaRPr lang="en-US" sz="2400" kern="1200"/>
        </a:p>
      </dsp:txBody>
      <dsp:txXfrm>
        <a:off x="46606" y="1305225"/>
        <a:ext cx="10309675" cy="861507"/>
      </dsp:txXfrm>
    </dsp:sp>
    <dsp:sp modelId="{9DAF4239-3440-4F7B-BE98-F4124AE83B65}">
      <dsp:nvSpPr>
        <dsp:cNvPr id="0" name=""/>
        <dsp:cNvSpPr/>
      </dsp:nvSpPr>
      <dsp:spPr>
        <a:xfrm>
          <a:off x="0" y="2282459"/>
          <a:ext cx="10402887" cy="954719"/>
        </a:xfrm>
        <a:prstGeom prst="roundRect">
          <a:avLst/>
        </a:prstGeom>
        <a:gradFill rotWithShape="0">
          <a:gsLst>
            <a:gs pos="0">
              <a:schemeClr val="accent4">
                <a:hueOff val="1772507"/>
                <a:satOff val="641"/>
                <a:lumOff val="-5229"/>
                <a:alphaOff val="0"/>
                <a:tint val="98000"/>
                <a:lumMod val="114000"/>
              </a:schemeClr>
            </a:gs>
            <a:gs pos="100000">
              <a:schemeClr val="accent4">
                <a:hueOff val="1772507"/>
                <a:satOff val="641"/>
                <a:lumOff val="-522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smtClean="0"/>
            <a:t>Reconnaissance target range may include the target organization’s clients, employees, operations, network, and systems.</a:t>
          </a:r>
          <a:endParaRPr lang="en-US" sz="2400" kern="1200"/>
        </a:p>
      </dsp:txBody>
      <dsp:txXfrm>
        <a:off x="46606" y="2329065"/>
        <a:ext cx="10309675" cy="861507"/>
      </dsp:txXfrm>
    </dsp:sp>
    <dsp:sp modelId="{A4E297D1-939D-4195-AF37-A788EC697613}">
      <dsp:nvSpPr>
        <dsp:cNvPr id="0" name=""/>
        <dsp:cNvSpPr/>
      </dsp:nvSpPr>
      <dsp:spPr>
        <a:xfrm>
          <a:off x="0" y="3306299"/>
          <a:ext cx="10402887" cy="954719"/>
        </a:xfrm>
        <a:prstGeom prst="roundRect">
          <a:avLst/>
        </a:prstGeom>
        <a:gradFill rotWithShape="0">
          <a:gsLst>
            <a:gs pos="0">
              <a:schemeClr val="accent4">
                <a:hueOff val="2658761"/>
                <a:satOff val="962"/>
                <a:lumOff val="-7843"/>
                <a:alphaOff val="0"/>
                <a:tint val="98000"/>
                <a:lumMod val="114000"/>
              </a:schemeClr>
            </a:gs>
            <a:gs pos="100000">
              <a:schemeClr val="accent4">
                <a:hueOff val="2658761"/>
                <a:satOff val="962"/>
                <a:lumOff val="-784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smtClean="0"/>
            <a:t>Reconnaissance is also known as Footprinting.</a:t>
          </a:r>
          <a:endParaRPr lang="en-US" sz="2400" kern="1200"/>
        </a:p>
      </dsp:txBody>
      <dsp:txXfrm>
        <a:off x="46606" y="3352905"/>
        <a:ext cx="10309675" cy="861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3100D7-0B92-4487-B762-CF26C650A88F}">
      <dsp:nvSpPr>
        <dsp:cNvPr id="0" name=""/>
        <dsp:cNvSpPr/>
      </dsp:nvSpPr>
      <dsp:spPr>
        <a:xfrm>
          <a:off x="1231901" y="207"/>
          <a:ext cx="3089071" cy="11986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Passive Reconnaissance</a:t>
          </a:r>
          <a:endParaRPr lang="en-US" sz="2800" kern="1200" dirty="0"/>
        </a:p>
      </dsp:txBody>
      <dsp:txXfrm>
        <a:off x="1267009" y="35315"/>
        <a:ext cx="3018855" cy="1128455"/>
      </dsp:txXfrm>
    </dsp:sp>
    <dsp:sp modelId="{E967F462-2E4A-47A2-982E-DB75A458041D}">
      <dsp:nvSpPr>
        <dsp:cNvPr id="0" name=""/>
        <dsp:cNvSpPr/>
      </dsp:nvSpPr>
      <dsp:spPr>
        <a:xfrm>
          <a:off x="1540809" y="1198878"/>
          <a:ext cx="308907" cy="899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9003"/>
              </a:lnTo>
              <a:lnTo>
                <a:pt x="308907" y="899003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1F812E-980F-45D4-9670-3FB46E50C4BF}">
      <dsp:nvSpPr>
        <dsp:cNvPr id="0" name=""/>
        <dsp:cNvSpPr/>
      </dsp:nvSpPr>
      <dsp:spPr>
        <a:xfrm>
          <a:off x="1849716" y="1498545"/>
          <a:ext cx="3128684" cy="11986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It involves acquiring information without directly interacting with the target.</a:t>
          </a:r>
          <a:endParaRPr lang="en-US" sz="1800" kern="1200" dirty="0"/>
        </a:p>
      </dsp:txBody>
      <dsp:txXfrm>
        <a:off x="1884824" y="1533653"/>
        <a:ext cx="3058468" cy="1128455"/>
      </dsp:txXfrm>
    </dsp:sp>
    <dsp:sp modelId="{231FD0BA-B2B0-451F-930F-9C52838B38E1}">
      <dsp:nvSpPr>
        <dsp:cNvPr id="0" name=""/>
        <dsp:cNvSpPr/>
      </dsp:nvSpPr>
      <dsp:spPr>
        <a:xfrm>
          <a:off x="1540809" y="1198878"/>
          <a:ext cx="308907" cy="2397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7342"/>
              </a:lnTo>
              <a:lnTo>
                <a:pt x="308907" y="2397342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A0AB1-4217-4E7E-B08C-565F8A3D7F53}">
      <dsp:nvSpPr>
        <dsp:cNvPr id="0" name=""/>
        <dsp:cNvSpPr/>
      </dsp:nvSpPr>
      <dsp:spPr>
        <a:xfrm>
          <a:off x="1849716" y="2996884"/>
          <a:ext cx="3204881" cy="11986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For example, searching public records or news releases.</a:t>
          </a:r>
          <a:endParaRPr lang="en-US" sz="1800" kern="1200" dirty="0"/>
        </a:p>
      </dsp:txBody>
      <dsp:txXfrm>
        <a:off x="1884824" y="3031992"/>
        <a:ext cx="3134665" cy="11284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40601-DCE6-4C56-91C7-C08B014E0D11}">
      <dsp:nvSpPr>
        <dsp:cNvPr id="0" name=""/>
        <dsp:cNvSpPr/>
      </dsp:nvSpPr>
      <dsp:spPr>
        <a:xfrm>
          <a:off x="357453" y="565"/>
          <a:ext cx="3344853" cy="11998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Active</a:t>
          </a:r>
          <a:r>
            <a:rPr lang="en-US" sz="3000" kern="1200" dirty="0" smtClean="0"/>
            <a:t> Reconnaissance</a:t>
          </a:r>
          <a:endParaRPr lang="en-US" sz="3000" kern="1200" dirty="0"/>
        </a:p>
      </dsp:txBody>
      <dsp:txXfrm>
        <a:off x="392595" y="35707"/>
        <a:ext cx="3274569" cy="1129542"/>
      </dsp:txXfrm>
    </dsp:sp>
    <dsp:sp modelId="{3807CBBD-BC1E-4BEF-A423-A94E755A262C}">
      <dsp:nvSpPr>
        <dsp:cNvPr id="0" name=""/>
        <dsp:cNvSpPr/>
      </dsp:nvSpPr>
      <dsp:spPr>
        <a:xfrm>
          <a:off x="691938" y="1200392"/>
          <a:ext cx="334485" cy="899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9870"/>
              </a:lnTo>
              <a:lnTo>
                <a:pt x="334485" y="899870"/>
              </a:lnTo>
            </a:path>
          </a:pathLst>
        </a:custGeom>
        <a:noFill/>
        <a:ln w="19050" cap="rnd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98AC0D-6985-45F5-B6C1-D85FCD3B87A4}">
      <dsp:nvSpPr>
        <dsp:cNvPr id="0" name=""/>
        <dsp:cNvSpPr/>
      </dsp:nvSpPr>
      <dsp:spPr>
        <a:xfrm>
          <a:off x="1026423" y="1500349"/>
          <a:ext cx="2941553" cy="1199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It involves interacting with the target directly by any means.</a:t>
          </a:r>
          <a:endParaRPr lang="en-US" sz="1800" kern="1200" dirty="0"/>
        </a:p>
      </dsp:txBody>
      <dsp:txXfrm>
        <a:off x="1061565" y="1535491"/>
        <a:ext cx="2871269" cy="1129542"/>
      </dsp:txXfrm>
    </dsp:sp>
    <dsp:sp modelId="{8FE5130F-22F3-4FE3-BD8C-F1C4429D5405}">
      <dsp:nvSpPr>
        <dsp:cNvPr id="0" name=""/>
        <dsp:cNvSpPr/>
      </dsp:nvSpPr>
      <dsp:spPr>
        <a:xfrm>
          <a:off x="691938" y="1200392"/>
          <a:ext cx="334485" cy="2399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9653"/>
              </a:lnTo>
              <a:lnTo>
                <a:pt x="334485" y="2399653"/>
              </a:lnTo>
            </a:path>
          </a:pathLst>
        </a:custGeom>
        <a:noFill/>
        <a:ln w="19050" cap="rnd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C738AD-D77B-4642-AE71-185B7DA40A9D}">
      <dsp:nvSpPr>
        <dsp:cNvPr id="0" name=""/>
        <dsp:cNvSpPr/>
      </dsp:nvSpPr>
      <dsp:spPr>
        <a:xfrm>
          <a:off x="1026423" y="3000132"/>
          <a:ext cx="3011911" cy="1199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For example, telephone calls to the help desk or technical department.</a:t>
          </a:r>
          <a:endParaRPr lang="en-US" sz="1800" kern="1200" dirty="0"/>
        </a:p>
      </dsp:txBody>
      <dsp:txXfrm>
        <a:off x="1061565" y="3035274"/>
        <a:ext cx="2941627" cy="11295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4F1C0-A3C8-4CC0-9882-920A51BFB818}">
      <dsp:nvSpPr>
        <dsp:cNvPr id="0" name=""/>
        <dsp:cNvSpPr/>
      </dsp:nvSpPr>
      <dsp:spPr>
        <a:xfrm>
          <a:off x="2570" y="0"/>
          <a:ext cx="3229115" cy="1858433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84455" bIns="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Port Scanning</a:t>
          </a:r>
          <a:endParaRPr lang="en-US" sz="1900" kern="1200" dirty="0"/>
        </a:p>
      </dsp:txBody>
      <dsp:txXfrm rot="16200000">
        <a:off x="-436475" y="439046"/>
        <a:ext cx="1523915" cy="645823"/>
      </dsp:txXfrm>
    </dsp:sp>
    <dsp:sp modelId="{415570A6-A80B-42F0-A71D-3191AB04EEFF}">
      <dsp:nvSpPr>
        <dsp:cNvPr id="0" name=""/>
        <dsp:cNvSpPr/>
      </dsp:nvSpPr>
      <dsp:spPr>
        <a:xfrm>
          <a:off x="644395" y="0"/>
          <a:ext cx="2405690" cy="1858433"/>
        </a:xfrm>
        <a:prstGeom prst="rect">
          <a:avLst/>
        </a:prstGeom>
        <a:noFill/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/>
        </a:p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Open Ports and Services</a:t>
          </a:r>
          <a:endParaRPr lang="en-US" sz="2000" kern="1200" dirty="0"/>
        </a:p>
      </dsp:txBody>
      <dsp:txXfrm>
        <a:off x="644395" y="0"/>
        <a:ext cx="2405690" cy="1858433"/>
      </dsp:txXfrm>
    </dsp:sp>
    <dsp:sp modelId="{50B75E5B-8706-4C41-B41D-9478ECAC1727}">
      <dsp:nvSpPr>
        <dsp:cNvPr id="0" name=""/>
        <dsp:cNvSpPr/>
      </dsp:nvSpPr>
      <dsp:spPr>
        <a:xfrm>
          <a:off x="3342774" y="0"/>
          <a:ext cx="3173983" cy="1858433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5">
                <a:hueOff val="3118619"/>
                <a:satOff val="-2006"/>
                <a:lumOff val="1372"/>
                <a:alphaOff val="0"/>
                <a:tint val="98000"/>
                <a:lumMod val="114000"/>
              </a:schemeClr>
            </a:gs>
            <a:gs pos="100000">
              <a:schemeClr val="accent5">
                <a:hueOff val="3118619"/>
                <a:satOff val="-2006"/>
                <a:lumOff val="137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84455" bIns="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Network Scanning</a:t>
          </a:r>
          <a:endParaRPr lang="en-US" sz="1900" kern="1200" dirty="0"/>
        </a:p>
      </dsp:txBody>
      <dsp:txXfrm rot="16200000">
        <a:off x="2898215" y="444559"/>
        <a:ext cx="1523915" cy="634796"/>
      </dsp:txXfrm>
    </dsp:sp>
    <dsp:sp modelId="{74DE95F3-4F7C-4313-955F-4A8C5389C14C}">
      <dsp:nvSpPr>
        <dsp:cNvPr id="0" name=""/>
        <dsp:cNvSpPr/>
      </dsp:nvSpPr>
      <dsp:spPr>
        <a:xfrm rot="5400000">
          <a:off x="3222026" y="1355824"/>
          <a:ext cx="273235" cy="4760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E73868-5CDB-49D6-A96E-4BD38D2C8DF5}">
      <dsp:nvSpPr>
        <dsp:cNvPr id="0" name=""/>
        <dsp:cNvSpPr/>
      </dsp:nvSpPr>
      <dsp:spPr>
        <a:xfrm>
          <a:off x="3977571" y="0"/>
          <a:ext cx="2364617" cy="1858433"/>
        </a:xfrm>
        <a:prstGeom prst="rect">
          <a:avLst/>
        </a:prstGeom>
        <a:noFill/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IP Address</a:t>
          </a:r>
          <a:endParaRPr lang="en-US" sz="2400" kern="1200" dirty="0"/>
        </a:p>
      </dsp:txBody>
      <dsp:txXfrm>
        <a:off x="3977571" y="0"/>
        <a:ext cx="2364617" cy="1858433"/>
      </dsp:txXfrm>
    </dsp:sp>
    <dsp:sp modelId="{24588F85-BCF5-4B03-96DC-F1C740C3917F}">
      <dsp:nvSpPr>
        <dsp:cNvPr id="0" name=""/>
        <dsp:cNvSpPr/>
      </dsp:nvSpPr>
      <dsp:spPr>
        <a:xfrm>
          <a:off x="6627846" y="0"/>
          <a:ext cx="3173983" cy="1858433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5">
                <a:hueOff val="6237238"/>
                <a:satOff val="-4013"/>
                <a:lumOff val="2744"/>
                <a:alphaOff val="0"/>
                <a:tint val="98000"/>
                <a:lumMod val="114000"/>
              </a:schemeClr>
            </a:gs>
            <a:gs pos="100000">
              <a:schemeClr val="accent5">
                <a:hueOff val="6237238"/>
                <a:satOff val="-4013"/>
                <a:lumOff val="274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84455" bIns="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Vulnerability Scanning</a:t>
          </a:r>
          <a:endParaRPr lang="en-US" sz="1900" kern="1200" dirty="0"/>
        </a:p>
      </dsp:txBody>
      <dsp:txXfrm rot="16200000">
        <a:off x="6183287" y="444559"/>
        <a:ext cx="1523915" cy="634796"/>
      </dsp:txXfrm>
    </dsp:sp>
    <dsp:sp modelId="{9BE194FB-A66B-4AA1-BEE4-323F1875B119}">
      <dsp:nvSpPr>
        <dsp:cNvPr id="0" name=""/>
        <dsp:cNvSpPr/>
      </dsp:nvSpPr>
      <dsp:spPr>
        <a:xfrm rot="5400000">
          <a:off x="6507099" y="1355824"/>
          <a:ext cx="273235" cy="47609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6237238"/>
              <a:satOff val="-4013"/>
              <a:lumOff val="274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6812213-804A-454B-8554-A483DEE44455}">
      <dsp:nvSpPr>
        <dsp:cNvPr id="0" name=""/>
        <dsp:cNvSpPr/>
      </dsp:nvSpPr>
      <dsp:spPr>
        <a:xfrm>
          <a:off x="7262643" y="0"/>
          <a:ext cx="2364617" cy="1858433"/>
        </a:xfrm>
        <a:prstGeom prst="rect">
          <a:avLst/>
        </a:prstGeom>
        <a:noFill/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Presence of known weaknesses</a:t>
          </a:r>
          <a:endParaRPr lang="en-US" sz="2400" kern="1200" dirty="0"/>
        </a:p>
      </dsp:txBody>
      <dsp:txXfrm>
        <a:off x="7262643" y="0"/>
        <a:ext cx="2364617" cy="18584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0E281-1D92-4CAD-A784-97A0C648998A}">
      <dsp:nvSpPr>
        <dsp:cNvPr id="0" name=""/>
        <dsp:cNvSpPr/>
      </dsp:nvSpPr>
      <dsp:spPr>
        <a:xfrm>
          <a:off x="0" y="710000"/>
          <a:ext cx="10631488" cy="7956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It refers to the point where the attacker obtains access to the operating system or applications on the computer or network.</a:t>
          </a:r>
          <a:endParaRPr lang="en-US" sz="2000" kern="1200"/>
        </a:p>
      </dsp:txBody>
      <dsp:txXfrm>
        <a:off x="38838" y="748838"/>
        <a:ext cx="10553812" cy="717924"/>
      </dsp:txXfrm>
    </dsp:sp>
    <dsp:sp modelId="{A85ADABF-3F26-4DD8-9CAA-B1326E236E5B}">
      <dsp:nvSpPr>
        <dsp:cNvPr id="0" name=""/>
        <dsp:cNvSpPr/>
      </dsp:nvSpPr>
      <dsp:spPr>
        <a:xfrm>
          <a:off x="0" y="1563200"/>
          <a:ext cx="10631488" cy="795600"/>
        </a:xfrm>
        <a:prstGeom prst="roundRect">
          <a:avLst/>
        </a:prstGeom>
        <a:gradFill rotWithShape="0">
          <a:gsLst>
            <a:gs pos="0">
              <a:schemeClr val="accent5">
                <a:hueOff val="2079079"/>
                <a:satOff val="-1338"/>
                <a:lumOff val="915"/>
                <a:alphaOff val="0"/>
                <a:tint val="98000"/>
                <a:lumMod val="114000"/>
              </a:schemeClr>
            </a:gs>
            <a:gs pos="100000">
              <a:schemeClr val="accent5">
                <a:hueOff val="2079079"/>
                <a:satOff val="-1338"/>
                <a:lumOff val="91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The attacker can gain access at the operating system level, application level, or network level.</a:t>
          </a:r>
          <a:endParaRPr lang="en-US" sz="2000" kern="1200" dirty="0"/>
        </a:p>
      </dsp:txBody>
      <dsp:txXfrm>
        <a:off x="38838" y="1602038"/>
        <a:ext cx="10553812" cy="717924"/>
      </dsp:txXfrm>
    </dsp:sp>
    <dsp:sp modelId="{31704C49-0590-4D23-8B8E-454C562C956F}">
      <dsp:nvSpPr>
        <dsp:cNvPr id="0" name=""/>
        <dsp:cNvSpPr/>
      </dsp:nvSpPr>
      <dsp:spPr>
        <a:xfrm>
          <a:off x="0" y="2416400"/>
          <a:ext cx="10631488" cy="795600"/>
        </a:xfrm>
        <a:prstGeom prst="roundRect">
          <a:avLst/>
        </a:prstGeom>
        <a:gradFill rotWithShape="0">
          <a:gsLst>
            <a:gs pos="0">
              <a:schemeClr val="accent5">
                <a:hueOff val="4158159"/>
                <a:satOff val="-2675"/>
                <a:lumOff val="1829"/>
                <a:alphaOff val="0"/>
                <a:tint val="98000"/>
                <a:lumMod val="114000"/>
              </a:schemeClr>
            </a:gs>
            <a:gs pos="100000">
              <a:schemeClr val="accent5">
                <a:hueOff val="4158159"/>
                <a:satOff val="-2675"/>
                <a:lumOff val="182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The attacker can escalate privileges to obtain complete control of the system. In the process, intermediate systems that are connected to it are also compromised.</a:t>
          </a:r>
          <a:endParaRPr lang="en-US" sz="2000" kern="1200"/>
        </a:p>
      </dsp:txBody>
      <dsp:txXfrm>
        <a:off x="38838" y="2455238"/>
        <a:ext cx="10553812" cy="717924"/>
      </dsp:txXfrm>
    </dsp:sp>
    <dsp:sp modelId="{45FADA7A-CEFE-4FAB-B73E-6AEA76FF3789}">
      <dsp:nvSpPr>
        <dsp:cNvPr id="0" name=""/>
        <dsp:cNvSpPr/>
      </dsp:nvSpPr>
      <dsp:spPr>
        <a:xfrm>
          <a:off x="0" y="3269600"/>
          <a:ext cx="10631488" cy="795600"/>
        </a:xfrm>
        <a:prstGeom prst="roundRect">
          <a:avLst/>
        </a:prstGeom>
        <a:gradFill rotWithShape="0">
          <a:gsLst>
            <a:gs pos="0">
              <a:schemeClr val="accent5">
                <a:hueOff val="6237238"/>
                <a:satOff val="-4013"/>
                <a:lumOff val="2744"/>
                <a:alphaOff val="0"/>
                <a:tint val="98000"/>
                <a:lumMod val="114000"/>
              </a:schemeClr>
            </a:gs>
            <a:gs pos="100000">
              <a:schemeClr val="accent5">
                <a:hueOff val="6237238"/>
                <a:satOff val="-4013"/>
                <a:lumOff val="274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Examples include; password cracking, buffer overflow, denial of service, session hijacking, etc.</a:t>
          </a:r>
          <a:endParaRPr lang="en-US" sz="2000" kern="1200"/>
        </a:p>
      </dsp:txBody>
      <dsp:txXfrm>
        <a:off x="38838" y="3308438"/>
        <a:ext cx="10553812" cy="7179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4631E-57C1-4C09-8903-1E6AA2859B5E}">
      <dsp:nvSpPr>
        <dsp:cNvPr id="0" name=""/>
        <dsp:cNvSpPr/>
      </dsp:nvSpPr>
      <dsp:spPr>
        <a:xfrm>
          <a:off x="0" y="336260"/>
          <a:ext cx="9882188" cy="83537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smtClean="0"/>
            <a:t>Maintaining Access refers to the phase when the attacker tries to retain his or her ownership of the system.</a:t>
          </a:r>
          <a:endParaRPr lang="en-US" sz="2100" kern="1200"/>
        </a:p>
      </dsp:txBody>
      <dsp:txXfrm>
        <a:off x="40780" y="377040"/>
        <a:ext cx="9800628" cy="753819"/>
      </dsp:txXfrm>
    </dsp:sp>
    <dsp:sp modelId="{3833C432-C427-4A23-9262-9B4A325478A6}">
      <dsp:nvSpPr>
        <dsp:cNvPr id="0" name=""/>
        <dsp:cNvSpPr/>
      </dsp:nvSpPr>
      <dsp:spPr>
        <a:xfrm>
          <a:off x="0" y="1232120"/>
          <a:ext cx="9882188" cy="835379"/>
        </a:xfrm>
        <a:prstGeom prst="roundRect">
          <a:avLst/>
        </a:prstGeom>
        <a:gradFill rotWithShape="0">
          <a:gsLst>
            <a:gs pos="0">
              <a:schemeClr val="accent5">
                <a:hueOff val="2079079"/>
                <a:satOff val="-1338"/>
                <a:lumOff val="915"/>
                <a:alphaOff val="0"/>
                <a:tint val="98000"/>
                <a:lumMod val="114000"/>
              </a:schemeClr>
            </a:gs>
            <a:gs pos="100000">
              <a:schemeClr val="accent5">
                <a:hueOff val="2079079"/>
                <a:satOff val="-1338"/>
                <a:lumOff val="91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smtClean="0"/>
            <a:t>Attackers may prevent the system from being owned by other attackers by securing their exclusive access with Backdoors, Rootkits, or Trojans.</a:t>
          </a:r>
          <a:endParaRPr lang="en-US" sz="2100" kern="1200"/>
        </a:p>
      </dsp:txBody>
      <dsp:txXfrm>
        <a:off x="40780" y="1272900"/>
        <a:ext cx="9800628" cy="753819"/>
      </dsp:txXfrm>
    </dsp:sp>
    <dsp:sp modelId="{19F2ED8F-692D-4F02-9DFA-CAF475563A51}">
      <dsp:nvSpPr>
        <dsp:cNvPr id="0" name=""/>
        <dsp:cNvSpPr/>
      </dsp:nvSpPr>
      <dsp:spPr>
        <a:xfrm>
          <a:off x="0" y="2127980"/>
          <a:ext cx="9882188" cy="835379"/>
        </a:xfrm>
        <a:prstGeom prst="roundRect">
          <a:avLst/>
        </a:prstGeom>
        <a:gradFill rotWithShape="0">
          <a:gsLst>
            <a:gs pos="0">
              <a:schemeClr val="accent5">
                <a:hueOff val="4158159"/>
                <a:satOff val="-2675"/>
                <a:lumOff val="1829"/>
                <a:alphaOff val="0"/>
                <a:tint val="98000"/>
                <a:lumMod val="114000"/>
              </a:schemeClr>
            </a:gs>
            <a:gs pos="100000">
              <a:schemeClr val="accent5">
                <a:hueOff val="4158159"/>
                <a:satOff val="-2675"/>
                <a:lumOff val="182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smtClean="0"/>
            <a:t>Attackers can upload, download, or manipulate data, applications, and configurations on the owned system.</a:t>
          </a:r>
          <a:endParaRPr lang="en-US" sz="2100" kern="1200"/>
        </a:p>
      </dsp:txBody>
      <dsp:txXfrm>
        <a:off x="40780" y="2168760"/>
        <a:ext cx="9800628" cy="753819"/>
      </dsp:txXfrm>
    </dsp:sp>
    <dsp:sp modelId="{C80AFCAD-B5A1-482C-97D3-EC7C72FFDF93}">
      <dsp:nvSpPr>
        <dsp:cNvPr id="0" name=""/>
        <dsp:cNvSpPr/>
      </dsp:nvSpPr>
      <dsp:spPr>
        <a:xfrm>
          <a:off x="0" y="3023840"/>
          <a:ext cx="9882188" cy="835379"/>
        </a:xfrm>
        <a:prstGeom prst="roundRect">
          <a:avLst/>
        </a:prstGeom>
        <a:gradFill rotWithShape="0">
          <a:gsLst>
            <a:gs pos="0">
              <a:schemeClr val="accent5">
                <a:hueOff val="6237238"/>
                <a:satOff val="-4013"/>
                <a:lumOff val="2744"/>
                <a:alphaOff val="0"/>
                <a:tint val="98000"/>
                <a:lumMod val="114000"/>
              </a:schemeClr>
            </a:gs>
            <a:gs pos="100000">
              <a:schemeClr val="accent5">
                <a:hueOff val="6237238"/>
                <a:satOff val="-4013"/>
                <a:lumOff val="274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smtClean="0"/>
            <a:t>Attackers use the compromised system to launch further attacks.</a:t>
          </a:r>
          <a:endParaRPr lang="en-US" sz="2100" kern="1200"/>
        </a:p>
      </dsp:txBody>
      <dsp:txXfrm>
        <a:off x="40780" y="3064620"/>
        <a:ext cx="9800628" cy="75381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2B038-5C48-4123-B0FA-2E1418F67DAF}">
      <dsp:nvSpPr>
        <dsp:cNvPr id="0" name=""/>
        <dsp:cNvSpPr/>
      </dsp:nvSpPr>
      <dsp:spPr>
        <a:xfrm>
          <a:off x="0" y="646976"/>
          <a:ext cx="10821988" cy="7956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Covering racks refers to the activities carried out by an attacker to hide malicious acts.</a:t>
          </a:r>
          <a:endParaRPr lang="en-US" sz="2000" kern="1200" dirty="0"/>
        </a:p>
      </dsp:txBody>
      <dsp:txXfrm>
        <a:off x="38838" y="685814"/>
        <a:ext cx="10744312" cy="717924"/>
      </dsp:txXfrm>
    </dsp:sp>
    <dsp:sp modelId="{A1C7B079-9716-4623-B83C-04252A1D0035}">
      <dsp:nvSpPr>
        <dsp:cNvPr id="0" name=""/>
        <dsp:cNvSpPr/>
      </dsp:nvSpPr>
      <dsp:spPr>
        <a:xfrm>
          <a:off x="0" y="1500176"/>
          <a:ext cx="10821988" cy="795600"/>
        </a:xfrm>
        <a:prstGeom prst="roundRect">
          <a:avLst/>
        </a:prstGeom>
        <a:gradFill rotWithShape="0">
          <a:gsLst>
            <a:gs pos="0">
              <a:schemeClr val="accent5">
                <a:hueOff val="2079079"/>
                <a:satOff val="-1338"/>
                <a:lumOff val="915"/>
                <a:alphaOff val="0"/>
                <a:tint val="98000"/>
                <a:lumMod val="114000"/>
              </a:schemeClr>
            </a:gs>
            <a:gs pos="100000">
              <a:schemeClr val="accent5">
                <a:hueOff val="2079079"/>
                <a:satOff val="-1338"/>
                <a:lumOff val="91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/>
            <a:t>The attacker’s intentions include: Continuing access to the victim’s system, remaining unnoticed and uncaught, deleting evidence that might lead to his prosecution.</a:t>
          </a:r>
          <a:endParaRPr lang="en-US" sz="2000" kern="1200" dirty="0"/>
        </a:p>
      </dsp:txBody>
      <dsp:txXfrm>
        <a:off x="38838" y="1539014"/>
        <a:ext cx="10744312" cy="717924"/>
      </dsp:txXfrm>
    </dsp:sp>
    <dsp:sp modelId="{029006DB-55AF-48F9-B25A-D367D40956CA}">
      <dsp:nvSpPr>
        <dsp:cNvPr id="0" name=""/>
        <dsp:cNvSpPr/>
      </dsp:nvSpPr>
      <dsp:spPr>
        <a:xfrm>
          <a:off x="0" y="2353376"/>
          <a:ext cx="10821988" cy="795600"/>
        </a:xfrm>
        <a:prstGeom prst="roundRect">
          <a:avLst/>
        </a:prstGeom>
        <a:gradFill rotWithShape="0">
          <a:gsLst>
            <a:gs pos="0">
              <a:schemeClr val="accent5">
                <a:hueOff val="4158159"/>
                <a:satOff val="-2675"/>
                <a:lumOff val="1829"/>
                <a:alphaOff val="0"/>
                <a:tint val="98000"/>
                <a:lumMod val="114000"/>
              </a:schemeClr>
            </a:gs>
            <a:gs pos="100000">
              <a:schemeClr val="accent5">
                <a:hueOff val="4158159"/>
                <a:satOff val="-2675"/>
                <a:lumOff val="182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The attacker overwrites the server, system, and application logs to avoid suspicion.</a:t>
          </a:r>
          <a:endParaRPr lang="en-US" sz="2000" kern="1200"/>
        </a:p>
      </dsp:txBody>
      <dsp:txXfrm>
        <a:off x="38838" y="2392214"/>
        <a:ext cx="10744312" cy="717924"/>
      </dsp:txXfrm>
    </dsp:sp>
    <dsp:sp modelId="{F67D51BA-F01C-4472-9BBB-5B863D195F75}">
      <dsp:nvSpPr>
        <dsp:cNvPr id="0" name=""/>
        <dsp:cNvSpPr/>
      </dsp:nvSpPr>
      <dsp:spPr>
        <a:xfrm>
          <a:off x="0" y="3206576"/>
          <a:ext cx="10821988" cy="795600"/>
        </a:xfrm>
        <a:prstGeom prst="roundRect">
          <a:avLst/>
        </a:prstGeom>
        <a:gradFill rotWithShape="0">
          <a:gsLst>
            <a:gs pos="0">
              <a:schemeClr val="accent5">
                <a:hueOff val="6237238"/>
                <a:satOff val="-4013"/>
                <a:lumOff val="2744"/>
                <a:alphaOff val="0"/>
                <a:tint val="98000"/>
                <a:lumMod val="114000"/>
              </a:schemeClr>
            </a:gs>
            <a:gs pos="100000">
              <a:schemeClr val="accent5">
                <a:hueOff val="6237238"/>
                <a:satOff val="-4013"/>
                <a:lumOff val="274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smtClean="0"/>
            <a:t>Attackers always cover tracks to hide their identity.</a:t>
          </a:r>
          <a:endParaRPr lang="en-US" sz="2000" kern="1200"/>
        </a:p>
      </dsp:txBody>
      <dsp:txXfrm>
        <a:off x="38838" y="3245414"/>
        <a:ext cx="10744312" cy="717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7#1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Data" Target="../diagrams/data3.xml"/><Relationship Id="rId7" Type="http://schemas.openxmlformats.org/officeDocument/2006/relationships/diagramData" Target="../diagrams/data4.xml"/><Relationship Id="rId12" Type="http://schemas.microsoft.com/office/2007/relationships/diagramDrawing" Target="../diagrams/drawing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5" Type="http://schemas.openxmlformats.org/officeDocument/2006/relationships/diagramQuickStyle" Target="../diagrams/quickStyle3.xml"/><Relationship Id="rId10" Type="http://schemas.openxmlformats.org/officeDocument/2006/relationships/diagramColors" Target="../diagrams/colors4.xml"/><Relationship Id="rId4" Type="http://schemas.openxmlformats.org/officeDocument/2006/relationships/diagramLayout" Target="../diagrams/layout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positphotos_111966402-stock-video-abstract-computer-hacking-background-mo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7206" y="1095103"/>
            <a:ext cx="8825658" cy="3329581"/>
          </a:xfrm>
        </p:spPr>
        <p:txBody>
          <a:bodyPr/>
          <a:lstStyle/>
          <a:p>
            <a:pPr algn="ctr"/>
            <a:r>
              <a:rPr lang="en-US" dirty="0" smtClean="0">
                <a:latin typeface="BankGothic Md BT" pitchFamily="34" charset="0"/>
              </a:rPr>
              <a:t>Steps Of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BankGothic Md BT" pitchFamily="34" charset="0"/>
              </a:rPr>
              <a:t>Ethical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BankGothic Md BT" pitchFamily="34" charset="0"/>
              </a:rPr>
              <a:t>H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BankGothic Md BT" pitchFamily="34" charset="0"/>
              </a:rPr>
              <a:t>acking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  <a:latin typeface="BankGothic Md B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823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epositphotos_111966402-stock-video-abstract-computer-hacking-background-mo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348741066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31254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positphotos_111966402-stock-video-abstract-computer-hacking-background-mo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solidFill>
                  <a:srgbClr val="92D050"/>
                </a:solidFill>
                <a:latin typeface="BankGothic Md BT" pitchFamily="34" charset="0"/>
              </a:rPr>
              <a:t>1. Reconnaissance</a:t>
            </a:r>
            <a:r>
              <a:rPr lang="en-US" sz="6000" dirty="0">
                <a:solidFill>
                  <a:srgbClr val="92D050"/>
                </a:solidFill>
                <a:latin typeface="BankGothic Md BT" pitchFamily="34" charset="0"/>
              </a:rPr>
              <a:t>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916424494"/>
              </p:ext>
            </p:extLst>
          </p:nvPr>
        </p:nvGraphicFramePr>
        <p:xfrm>
          <a:off x="1103312" y="1752600"/>
          <a:ext cx="10402888" cy="4495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83309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epositphotos_111966402-stock-video-abstract-computer-hacking-background-mo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1220" y="635598"/>
            <a:ext cx="9404723" cy="1400530"/>
          </a:xfrm>
        </p:spPr>
        <p:txBody>
          <a:bodyPr/>
          <a:lstStyle/>
          <a:p>
            <a:r>
              <a:rPr lang="en-US" sz="4800" dirty="0" smtClean="0">
                <a:solidFill>
                  <a:srgbClr val="92D050"/>
                </a:solidFill>
                <a:latin typeface="BankGothic Md BT" pitchFamily="34" charset="0"/>
              </a:rPr>
              <a:t>Reconnaissance Types:</a:t>
            </a:r>
            <a:endParaRPr lang="en-US" sz="4800" dirty="0">
              <a:solidFill>
                <a:srgbClr val="92D050"/>
              </a:solidFill>
              <a:latin typeface="BankGothic Md BT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="" val="913145529"/>
              </p:ext>
            </p:extLst>
          </p:nvPr>
        </p:nvGraphicFramePr>
        <p:xfrm>
          <a:off x="409575" y="2060575"/>
          <a:ext cx="6286500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768213111"/>
              </p:ext>
            </p:extLst>
          </p:nvPr>
        </p:nvGraphicFramePr>
        <p:xfrm>
          <a:off x="6696075" y="2060575"/>
          <a:ext cx="4395788" cy="420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xmlns="" val="119869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positphotos_111966402-stock-video-abstract-computer-hacking-background-mo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03" y="531095"/>
            <a:ext cx="9404723" cy="1400530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latin typeface="BankGothic Md BT" pitchFamily="34" charset="0"/>
              </a:rPr>
              <a:t>2. </a:t>
            </a:r>
            <a:r>
              <a:rPr lang="en-US" sz="6000" dirty="0" smtClean="0">
                <a:solidFill>
                  <a:srgbClr val="92D050"/>
                </a:solidFill>
                <a:latin typeface="BankGothic Md BT" pitchFamily="34" charset="0"/>
              </a:rPr>
              <a:t>Scanning</a:t>
            </a:r>
            <a:r>
              <a:rPr lang="en-US" dirty="0" smtClean="0">
                <a:solidFill>
                  <a:srgbClr val="92D050"/>
                </a:solidFill>
                <a:latin typeface="BankGothic Md BT" pitchFamily="34" charset="0"/>
              </a:rPr>
              <a:t>:</a:t>
            </a:r>
            <a:endParaRPr lang="en-US" dirty="0">
              <a:solidFill>
                <a:srgbClr val="92D050"/>
              </a:solidFill>
              <a:latin typeface="BankGothic Md B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722718"/>
            <a:ext cx="10961199" cy="4195481"/>
          </a:xfrm>
        </p:spPr>
        <p:txBody>
          <a:bodyPr/>
          <a:lstStyle/>
          <a:p>
            <a:r>
              <a:rPr lang="en-US" dirty="0" smtClean="0"/>
              <a:t>Scanning refers to the pre-attack phase when the attacker scans the network for specific information on the basis of information gathered during reconnaissance.</a:t>
            </a:r>
          </a:p>
          <a:p>
            <a:r>
              <a:rPr lang="en-US" dirty="0" smtClean="0"/>
              <a:t>Scanning can include use of dialers, port scanners, network mappers, ping tools, vulnerability scanner, etc.</a:t>
            </a:r>
          </a:p>
          <a:p>
            <a:r>
              <a:rPr lang="en-US" dirty="0" smtClean="0"/>
              <a:t>Attackers extract information such as live machines, port, port status, OS Details, device type, system uptime, etc. to launch attack.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4071545120"/>
              </p:ext>
            </p:extLst>
          </p:nvPr>
        </p:nvGraphicFramePr>
        <p:xfrm>
          <a:off x="1257300" y="4343400"/>
          <a:ext cx="9804400" cy="1858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31793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positphotos_111966402-stock-video-abstract-computer-hacking-background-mo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659" y="661724"/>
            <a:ext cx="7570427" cy="1400530"/>
          </a:xfrm>
        </p:spPr>
        <p:txBody>
          <a:bodyPr/>
          <a:lstStyle/>
          <a:p>
            <a:r>
              <a:rPr lang="en-US" sz="5400" dirty="0" smtClean="0">
                <a:solidFill>
                  <a:srgbClr val="92D050"/>
                </a:solidFill>
                <a:latin typeface="BankGothic Md BT" pitchFamily="34" charset="0"/>
              </a:rPr>
              <a:t>3. Gaining Access:</a:t>
            </a:r>
            <a:endParaRPr lang="en-US" sz="5400" dirty="0">
              <a:solidFill>
                <a:srgbClr val="92D050"/>
              </a:solidFill>
              <a:latin typeface="BankGothic Md BT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544437749"/>
              </p:ext>
            </p:extLst>
          </p:nvPr>
        </p:nvGraphicFramePr>
        <p:xfrm>
          <a:off x="1103312" y="1701800"/>
          <a:ext cx="10631488" cy="477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306295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positphotos_111966402-stock-video-abstract-computer-hacking-background-mo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625" y="727038"/>
            <a:ext cx="10418129" cy="1400530"/>
          </a:xfrm>
        </p:spPr>
        <p:txBody>
          <a:bodyPr/>
          <a:lstStyle/>
          <a:p>
            <a:r>
              <a:rPr lang="en-US" sz="6000" dirty="0" smtClean="0">
                <a:solidFill>
                  <a:srgbClr val="92D050"/>
                </a:solidFill>
                <a:latin typeface="BankGothic Md BT" pitchFamily="34" charset="0"/>
              </a:rPr>
              <a:t>4. Maintaining Access:</a:t>
            </a:r>
            <a:endParaRPr lang="en-US" sz="6000" dirty="0">
              <a:solidFill>
                <a:srgbClr val="92D050"/>
              </a:solidFill>
              <a:latin typeface="BankGothic Md BT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57771825"/>
              </p:ext>
            </p:extLst>
          </p:nvPr>
        </p:nvGraphicFramePr>
        <p:xfrm>
          <a:off x="1103312" y="2052918"/>
          <a:ext cx="9882188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60867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positphotos_111966402-stock-video-abstract-computer-hacking-background-mo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4203" y="792352"/>
            <a:ext cx="8785272" cy="1400530"/>
          </a:xfrm>
        </p:spPr>
        <p:txBody>
          <a:bodyPr/>
          <a:lstStyle/>
          <a:p>
            <a:r>
              <a:rPr lang="en-US" sz="6000" dirty="0" smtClean="0">
                <a:solidFill>
                  <a:srgbClr val="92D050"/>
                </a:solidFill>
                <a:latin typeface="BankGothic Md BT" pitchFamily="34" charset="0"/>
              </a:rPr>
              <a:t>5. Clearing Tracks:</a:t>
            </a:r>
            <a:endParaRPr lang="en-US" sz="6000" dirty="0">
              <a:solidFill>
                <a:srgbClr val="92D050"/>
              </a:solidFill>
              <a:latin typeface="BankGothic Md BT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55498891"/>
              </p:ext>
            </p:extLst>
          </p:nvPr>
        </p:nvGraphicFramePr>
        <p:xfrm>
          <a:off x="836612" y="1853248"/>
          <a:ext cx="10821988" cy="4649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462364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107</TotalTime>
  <Words>487</Words>
  <Application>Microsoft Office PowerPoint</Application>
  <PresentationFormat>Custom</PresentationFormat>
  <Paragraphs>50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</vt:lpstr>
      <vt:lpstr>Steps Of Ethical Hacking</vt:lpstr>
      <vt:lpstr>Slide 2</vt:lpstr>
      <vt:lpstr>1. Reconnaissance:</vt:lpstr>
      <vt:lpstr>Reconnaissance Types:</vt:lpstr>
      <vt:lpstr>2. Scanning:</vt:lpstr>
      <vt:lpstr>3. Gaining Access:</vt:lpstr>
      <vt:lpstr>4. Maintaining Access:</vt:lpstr>
      <vt:lpstr>5. Clearing Tracks: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Steps Of Ethical Hacking</dc:title>
  <dc:creator>Aleek Sen</dc:creator>
  <cp:lastModifiedBy>PRITAM</cp:lastModifiedBy>
  <cp:revision>15</cp:revision>
  <dcterms:created xsi:type="dcterms:W3CDTF">2017-07-09T06:38:07Z</dcterms:created>
  <dcterms:modified xsi:type="dcterms:W3CDTF">2018-08-01T12:04:56Z</dcterms:modified>
</cp:coreProperties>
</file>