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468BD-B250-4BC4-94C4-E1212DA6B40D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4F3BE-A4E5-4BCF-9E5A-411FFD1BA9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1. Black Box Penetration Testing</a:t>
          </a:r>
          <a:endParaRPr lang="en-US"/>
        </a:p>
      </dgm:t>
    </dgm:pt>
    <dgm:pt modelId="{83B0868E-DA5C-45E4-959F-67EE6F9A477C}" type="parTrans" cxnId="{DFF645D6-5E4E-40D9-93E8-2299C0AE97AA}">
      <dgm:prSet/>
      <dgm:spPr/>
      <dgm:t>
        <a:bodyPr/>
        <a:lstStyle/>
        <a:p>
          <a:endParaRPr lang="en-US"/>
        </a:p>
      </dgm:t>
    </dgm:pt>
    <dgm:pt modelId="{815672FF-E98C-4C92-9043-6ECE4573DA43}" type="sibTrans" cxnId="{DFF645D6-5E4E-40D9-93E8-2299C0AE97AA}">
      <dgm:prSet/>
      <dgm:spPr/>
      <dgm:t>
        <a:bodyPr/>
        <a:lstStyle/>
        <a:p>
          <a:endParaRPr lang="en-US"/>
        </a:p>
      </dgm:t>
    </dgm:pt>
    <dgm:pt modelId="{92262092-1C0F-4C41-9144-2F05B1E565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2. White Box Penetration Testing</a:t>
          </a:r>
          <a:endParaRPr lang="en-US"/>
        </a:p>
      </dgm:t>
    </dgm:pt>
    <dgm:pt modelId="{ED1BA1B2-03F7-432A-967F-57BB158B0CE1}" type="parTrans" cxnId="{06D2D8E0-8414-43C4-88DE-FAC197082159}">
      <dgm:prSet/>
      <dgm:spPr/>
      <dgm:t>
        <a:bodyPr/>
        <a:lstStyle/>
        <a:p>
          <a:endParaRPr lang="en-US"/>
        </a:p>
      </dgm:t>
    </dgm:pt>
    <dgm:pt modelId="{69DF93F9-3306-41E0-958D-F070FF757CBD}" type="sibTrans" cxnId="{06D2D8E0-8414-43C4-88DE-FAC197082159}">
      <dgm:prSet/>
      <dgm:spPr/>
      <dgm:t>
        <a:bodyPr/>
        <a:lstStyle/>
        <a:p>
          <a:endParaRPr lang="en-US"/>
        </a:p>
      </dgm:t>
    </dgm:pt>
    <dgm:pt modelId="{3EDF03A7-9D6A-425D-B1BE-5AC835393D40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3. Grey Box Penetration Testing</a:t>
          </a:r>
          <a:endParaRPr lang="en-US"/>
        </a:p>
      </dgm:t>
    </dgm:pt>
    <dgm:pt modelId="{73712841-7D31-4683-950E-84D061E7947A}" type="parTrans" cxnId="{6417C8AF-8A46-4688-A839-FED45F754705}">
      <dgm:prSet/>
      <dgm:spPr/>
      <dgm:t>
        <a:bodyPr/>
        <a:lstStyle/>
        <a:p>
          <a:endParaRPr lang="en-US"/>
        </a:p>
      </dgm:t>
    </dgm:pt>
    <dgm:pt modelId="{159E2D39-30D5-4943-B39A-549D3FE7DF8D}" type="sibTrans" cxnId="{6417C8AF-8A46-4688-A839-FED45F754705}">
      <dgm:prSet/>
      <dgm:spPr/>
      <dgm:t>
        <a:bodyPr/>
        <a:lstStyle/>
        <a:p>
          <a:endParaRPr lang="en-US"/>
        </a:p>
      </dgm:t>
    </dgm:pt>
    <dgm:pt modelId="{5E9A9E89-BB7F-439B-93C5-1616B69712AD}" type="pres">
      <dgm:prSet presAssocID="{82B468BD-B250-4BC4-94C4-E1212DA6B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297DE57-BB47-43CE-8C86-5D2335A2B973}" type="pres">
      <dgm:prSet presAssocID="{5384F3BE-A4E5-4BCF-9E5A-411FFD1BA988}" presName="root" presStyleCnt="0"/>
      <dgm:spPr/>
    </dgm:pt>
    <dgm:pt modelId="{D6D40DB6-348A-484F-940A-AF1DFA17B827}" type="pres">
      <dgm:prSet presAssocID="{5384F3BE-A4E5-4BCF-9E5A-411FFD1BA988}" presName="rootComposite" presStyleCnt="0"/>
      <dgm:spPr/>
    </dgm:pt>
    <dgm:pt modelId="{79425718-309F-448A-AD1D-11295FFC3065}" type="pres">
      <dgm:prSet presAssocID="{5384F3BE-A4E5-4BCF-9E5A-411FFD1BA988}" presName="rootText" presStyleLbl="node1" presStyleIdx="0" presStyleCnt="3"/>
      <dgm:spPr/>
      <dgm:t>
        <a:bodyPr/>
        <a:lstStyle/>
        <a:p>
          <a:endParaRPr lang="en-IN"/>
        </a:p>
      </dgm:t>
    </dgm:pt>
    <dgm:pt modelId="{8EB37E41-8D7A-4CE8-998F-7D53D9003450}" type="pres">
      <dgm:prSet presAssocID="{5384F3BE-A4E5-4BCF-9E5A-411FFD1BA988}" presName="rootConnector" presStyleLbl="node1" presStyleIdx="0" presStyleCnt="3"/>
      <dgm:spPr/>
      <dgm:t>
        <a:bodyPr/>
        <a:lstStyle/>
        <a:p>
          <a:endParaRPr lang="en-IN"/>
        </a:p>
      </dgm:t>
    </dgm:pt>
    <dgm:pt modelId="{51451E2C-0329-40C3-803D-AC3F573B1C3B}" type="pres">
      <dgm:prSet presAssocID="{5384F3BE-A4E5-4BCF-9E5A-411FFD1BA988}" presName="childShape" presStyleCnt="0"/>
      <dgm:spPr/>
    </dgm:pt>
    <dgm:pt modelId="{926ABAFA-0F81-45B0-AA2C-2CFEB043F491}" type="pres">
      <dgm:prSet presAssocID="{92262092-1C0F-4C41-9144-2F05B1E565EE}" presName="root" presStyleCnt="0"/>
      <dgm:spPr/>
    </dgm:pt>
    <dgm:pt modelId="{A4F7EFC4-A0F6-4AC9-866A-22A864C65879}" type="pres">
      <dgm:prSet presAssocID="{92262092-1C0F-4C41-9144-2F05B1E565EE}" presName="rootComposite" presStyleCnt="0"/>
      <dgm:spPr/>
    </dgm:pt>
    <dgm:pt modelId="{25BFC548-04F6-4256-BF9C-FE09720E2720}" type="pres">
      <dgm:prSet presAssocID="{92262092-1C0F-4C41-9144-2F05B1E565EE}" presName="rootText" presStyleLbl="node1" presStyleIdx="1" presStyleCnt="3"/>
      <dgm:spPr/>
      <dgm:t>
        <a:bodyPr/>
        <a:lstStyle/>
        <a:p>
          <a:endParaRPr lang="en-IN"/>
        </a:p>
      </dgm:t>
    </dgm:pt>
    <dgm:pt modelId="{2393D301-DB94-4B98-9153-52FF43E0E34D}" type="pres">
      <dgm:prSet presAssocID="{92262092-1C0F-4C41-9144-2F05B1E565EE}" presName="rootConnector" presStyleLbl="node1" presStyleIdx="1" presStyleCnt="3"/>
      <dgm:spPr/>
      <dgm:t>
        <a:bodyPr/>
        <a:lstStyle/>
        <a:p>
          <a:endParaRPr lang="en-IN"/>
        </a:p>
      </dgm:t>
    </dgm:pt>
    <dgm:pt modelId="{21C03D79-D2A6-4088-A984-37803B1EBA38}" type="pres">
      <dgm:prSet presAssocID="{92262092-1C0F-4C41-9144-2F05B1E565EE}" presName="childShape" presStyleCnt="0"/>
      <dgm:spPr/>
    </dgm:pt>
    <dgm:pt modelId="{E1968A3E-37F7-4AB3-95A0-0FF8C4CA0D7A}" type="pres">
      <dgm:prSet presAssocID="{3EDF03A7-9D6A-425D-B1BE-5AC835393D40}" presName="root" presStyleCnt="0"/>
      <dgm:spPr/>
    </dgm:pt>
    <dgm:pt modelId="{B242D24F-2F3E-47D6-8712-42F226C435CD}" type="pres">
      <dgm:prSet presAssocID="{3EDF03A7-9D6A-425D-B1BE-5AC835393D40}" presName="rootComposite" presStyleCnt="0"/>
      <dgm:spPr/>
    </dgm:pt>
    <dgm:pt modelId="{19B30789-AE46-4696-823B-86AA54887ABD}" type="pres">
      <dgm:prSet presAssocID="{3EDF03A7-9D6A-425D-B1BE-5AC835393D40}" presName="rootText" presStyleLbl="node1" presStyleIdx="2" presStyleCnt="3"/>
      <dgm:spPr/>
      <dgm:t>
        <a:bodyPr/>
        <a:lstStyle/>
        <a:p>
          <a:endParaRPr lang="en-IN"/>
        </a:p>
      </dgm:t>
    </dgm:pt>
    <dgm:pt modelId="{5D17D95E-AF8A-4DEE-8E11-C586698B8678}" type="pres">
      <dgm:prSet presAssocID="{3EDF03A7-9D6A-425D-B1BE-5AC835393D40}" presName="rootConnector" presStyleLbl="node1" presStyleIdx="2" presStyleCnt="3"/>
      <dgm:spPr/>
      <dgm:t>
        <a:bodyPr/>
        <a:lstStyle/>
        <a:p>
          <a:endParaRPr lang="en-IN"/>
        </a:p>
      </dgm:t>
    </dgm:pt>
    <dgm:pt modelId="{43D21263-6F53-426B-8EC6-48CB58977D66}" type="pres">
      <dgm:prSet presAssocID="{3EDF03A7-9D6A-425D-B1BE-5AC835393D40}" presName="childShape" presStyleCnt="0"/>
      <dgm:spPr/>
    </dgm:pt>
  </dgm:ptLst>
  <dgm:cxnLst>
    <dgm:cxn modelId="{A5F39DC9-3EB1-43EA-9BA6-5AADB3483E69}" type="presOf" srcId="{82B468BD-B250-4BC4-94C4-E1212DA6B40D}" destId="{5E9A9E89-BB7F-439B-93C5-1616B69712AD}" srcOrd="0" destOrd="0" presId="urn:microsoft.com/office/officeart/2005/8/layout/hierarchy3"/>
    <dgm:cxn modelId="{79B42BCE-3B4A-4F9D-8A63-93E6128D3DE2}" type="presOf" srcId="{92262092-1C0F-4C41-9144-2F05B1E565EE}" destId="{2393D301-DB94-4B98-9153-52FF43E0E34D}" srcOrd="1" destOrd="0" presId="urn:microsoft.com/office/officeart/2005/8/layout/hierarchy3"/>
    <dgm:cxn modelId="{6417C8AF-8A46-4688-A839-FED45F754705}" srcId="{82B468BD-B250-4BC4-94C4-E1212DA6B40D}" destId="{3EDF03A7-9D6A-425D-B1BE-5AC835393D40}" srcOrd="2" destOrd="0" parTransId="{73712841-7D31-4683-950E-84D061E7947A}" sibTransId="{159E2D39-30D5-4943-B39A-549D3FE7DF8D}"/>
    <dgm:cxn modelId="{06D2D8E0-8414-43C4-88DE-FAC197082159}" srcId="{82B468BD-B250-4BC4-94C4-E1212DA6B40D}" destId="{92262092-1C0F-4C41-9144-2F05B1E565EE}" srcOrd="1" destOrd="0" parTransId="{ED1BA1B2-03F7-432A-967F-57BB158B0CE1}" sibTransId="{69DF93F9-3306-41E0-958D-F070FF757CBD}"/>
    <dgm:cxn modelId="{CDF7DDBC-A642-4F95-A28C-989E0F64EE36}" type="presOf" srcId="{3EDF03A7-9D6A-425D-B1BE-5AC835393D40}" destId="{5D17D95E-AF8A-4DEE-8E11-C586698B8678}" srcOrd="1" destOrd="0" presId="urn:microsoft.com/office/officeart/2005/8/layout/hierarchy3"/>
    <dgm:cxn modelId="{DFF645D6-5E4E-40D9-93E8-2299C0AE97AA}" srcId="{82B468BD-B250-4BC4-94C4-E1212DA6B40D}" destId="{5384F3BE-A4E5-4BCF-9E5A-411FFD1BA988}" srcOrd="0" destOrd="0" parTransId="{83B0868E-DA5C-45E4-959F-67EE6F9A477C}" sibTransId="{815672FF-E98C-4C92-9043-6ECE4573DA43}"/>
    <dgm:cxn modelId="{05FE5840-D797-4562-8B21-BB610A36A966}" type="presOf" srcId="{3EDF03A7-9D6A-425D-B1BE-5AC835393D40}" destId="{19B30789-AE46-4696-823B-86AA54887ABD}" srcOrd="0" destOrd="0" presId="urn:microsoft.com/office/officeart/2005/8/layout/hierarchy3"/>
    <dgm:cxn modelId="{FCB9F597-607A-4A59-B4E0-B662C5801F48}" type="presOf" srcId="{92262092-1C0F-4C41-9144-2F05B1E565EE}" destId="{25BFC548-04F6-4256-BF9C-FE09720E2720}" srcOrd="0" destOrd="0" presId="urn:microsoft.com/office/officeart/2005/8/layout/hierarchy3"/>
    <dgm:cxn modelId="{40DF6ED0-7778-454C-9DA7-263D4C56D3C0}" type="presOf" srcId="{5384F3BE-A4E5-4BCF-9E5A-411FFD1BA988}" destId="{8EB37E41-8D7A-4CE8-998F-7D53D9003450}" srcOrd="1" destOrd="0" presId="urn:microsoft.com/office/officeart/2005/8/layout/hierarchy3"/>
    <dgm:cxn modelId="{31020DB6-C5FC-422D-A9A4-618E90693574}" type="presOf" srcId="{5384F3BE-A4E5-4BCF-9E5A-411FFD1BA988}" destId="{79425718-309F-448A-AD1D-11295FFC3065}" srcOrd="0" destOrd="0" presId="urn:microsoft.com/office/officeart/2005/8/layout/hierarchy3"/>
    <dgm:cxn modelId="{7883D336-EFF2-4AF6-820F-70676D667FC7}" type="presParOf" srcId="{5E9A9E89-BB7F-439B-93C5-1616B69712AD}" destId="{B297DE57-BB47-43CE-8C86-5D2335A2B973}" srcOrd="0" destOrd="0" presId="urn:microsoft.com/office/officeart/2005/8/layout/hierarchy3"/>
    <dgm:cxn modelId="{E17A9A61-3336-42CC-902D-B9879CB9BE92}" type="presParOf" srcId="{B297DE57-BB47-43CE-8C86-5D2335A2B973}" destId="{D6D40DB6-348A-484F-940A-AF1DFA17B827}" srcOrd="0" destOrd="0" presId="urn:microsoft.com/office/officeart/2005/8/layout/hierarchy3"/>
    <dgm:cxn modelId="{D6372FB8-10DA-4683-A187-369B2254E46D}" type="presParOf" srcId="{D6D40DB6-348A-484F-940A-AF1DFA17B827}" destId="{79425718-309F-448A-AD1D-11295FFC3065}" srcOrd="0" destOrd="0" presId="urn:microsoft.com/office/officeart/2005/8/layout/hierarchy3"/>
    <dgm:cxn modelId="{47F27EA2-A6DA-4001-A9AF-20CAF6C70292}" type="presParOf" srcId="{D6D40DB6-348A-484F-940A-AF1DFA17B827}" destId="{8EB37E41-8D7A-4CE8-998F-7D53D9003450}" srcOrd="1" destOrd="0" presId="urn:microsoft.com/office/officeart/2005/8/layout/hierarchy3"/>
    <dgm:cxn modelId="{2B37D149-C2F0-4DF6-A827-97B9DAB14EED}" type="presParOf" srcId="{B297DE57-BB47-43CE-8C86-5D2335A2B973}" destId="{51451E2C-0329-40C3-803D-AC3F573B1C3B}" srcOrd="1" destOrd="0" presId="urn:microsoft.com/office/officeart/2005/8/layout/hierarchy3"/>
    <dgm:cxn modelId="{0DB2FE0C-51AC-4325-9F20-851CF3836B35}" type="presParOf" srcId="{5E9A9E89-BB7F-439B-93C5-1616B69712AD}" destId="{926ABAFA-0F81-45B0-AA2C-2CFEB043F491}" srcOrd="1" destOrd="0" presId="urn:microsoft.com/office/officeart/2005/8/layout/hierarchy3"/>
    <dgm:cxn modelId="{0B0F4652-878A-4B13-BE4D-7F078018E266}" type="presParOf" srcId="{926ABAFA-0F81-45B0-AA2C-2CFEB043F491}" destId="{A4F7EFC4-A0F6-4AC9-866A-22A864C65879}" srcOrd="0" destOrd="0" presId="urn:microsoft.com/office/officeart/2005/8/layout/hierarchy3"/>
    <dgm:cxn modelId="{14D412A2-A2E8-4C15-A8E9-ED48D1ADA780}" type="presParOf" srcId="{A4F7EFC4-A0F6-4AC9-866A-22A864C65879}" destId="{25BFC548-04F6-4256-BF9C-FE09720E2720}" srcOrd="0" destOrd="0" presId="urn:microsoft.com/office/officeart/2005/8/layout/hierarchy3"/>
    <dgm:cxn modelId="{5424B0C6-A16C-4DBA-AC75-800BAC330949}" type="presParOf" srcId="{A4F7EFC4-A0F6-4AC9-866A-22A864C65879}" destId="{2393D301-DB94-4B98-9153-52FF43E0E34D}" srcOrd="1" destOrd="0" presId="urn:microsoft.com/office/officeart/2005/8/layout/hierarchy3"/>
    <dgm:cxn modelId="{1A789C6D-366F-4DB6-A91A-EC663113D097}" type="presParOf" srcId="{926ABAFA-0F81-45B0-AA2C-2CFEB043F491}" destId="{21C03D79-D2A6-4088-A984-37803B1EBA38}" srcOrd="1" destOrd="0" presId="urn:microsoft.com/office/officeart/2005/8/layout/hierarchy3"/>
    <dgm:cxn modelId="{C695EE12-6630-4DA7-AC2C-83BDCC6656E6}" type="presParOf" srcId="{5E9A9E89-BB7F-439B-93C5-1616B69712AD}" destId="{E1968A3E-37F7-4AB3-95A0-0FF8C4CA0D7A}" srcOrd="2" destOrd="0" presId="urn:microsoft.com/office/officeart/2005/8/layout/hierarchy3"/>
    <dgm:cxn modelId="{B7099A8C-2002-4EF0-B562-0D66752F2744}" type="presParOf" srcId="{E1968A3E-37F7-4AB3-95A0-0FF8C4CA0D7A}" destId="{B242D24F-2F3E-47D6-8712-42F226C435CD}" srcOrd="0" destOrd="0" presId="urn:microsoft.com/office/officeart/2005/8/layout/hierarchy3"/>
    <dgm:cxn modelId="{06CDCA28-8371-4A25-B1C6-E0AB947341A2}" type="presParOf" srcId="{B242D24F-2F3E-47D6-8712-42F226C435CD}" destId="{19B30789-AE46-4696-823B-86AA54887ABD}" srcOrd="0" destOrd="0" presId="urn:microsoft.com/office/officeart/2005/8/layout/hierarchy3"/>
    <dgm:cxn modelId="{AD5B3D22-7783-49C1-BD4D-DA5BF5FEF71B}" type="presParOf" srcId="{B242D24F-2F3E-47D6-8712-42F226C435CD}" destId="{5D17D95E-AF8A-4DEE-8E11-C586698B8678}" srcOrd="1" destOrd="0" presId="urn:microsoft.com/office/officeart/2005/8/layout/hierarchy3"/>
    <dgm:cxn modelId="{2E41FEA1-90B0-4F0D-864F-C2328074808D}" type="presParOf" srcId="{E1968A3E-37F7-4AB3-95A0-0FF8C4CA0D7A}" destId="{43D21263-6F53-426B-8EC6-48CB58977D6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535E1-3CBE-4B1A-A107-FFC1A1BE709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6D7ACD-63FE-4B7B-B90E-F823DFC4832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In black box penetration testing, tester has no idea about the systems that he is going to test. He is interested to gather information about the target network or system.</a:t>
          </a:r>
          <a:endParaRPr lang="en-US"/>
        </a:p>
      </dgm:t>
    </dgm:pt>
    <dgm:pt modelId="{ECD88780-DF79-4A89-9B8D-3ED4F7C50465}" type="parTrans" cxnId="{AFE40A63-E495-459A-AD0E-367AC520FCF9}">
      <dgm:prSet/>
      <dgm:spPr/>
      <dgm:t>
        <a:bodyPr/>
        <a:lstStyle/>
        <a:p>
          <a:endParaRPr lang="en-US"/>
        </a:p>
      </dgm:t>
    </dgm:pt>
    <dgm:pt modelId="{AE49822B-471E-4181-BF58-5FA83B9C0E08}" type="sibTrans" cxnId="{AFE40A63-E495-459A-AD0E-367AC520FCF9}">
      <dgm:prSet/>
      <dgm:spPr/>
      <dgm:t>
        <a:bodyPr/>
        <a:lstStyle/>
        <a:p>
          <a:endParaRPr lang="en-US"/>
        </a:p>
      </dgm:t>
    </dgm:pt>
    <dgm:pt modelId="{036D3505-B541-49B6-938D-E5E590BF8CEF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For example, in this testing, a tester only knows what should be the expected outcome and he does not know how the outcomes arrives. He does not examine any programming codes.</a:t>
          </a:r>
          <a:endParaRPr lang="en-US"/>
        </a:p>
      </dgm:t>
    </dgm:pt>
    <dgm:pt modelId="{3E02EE2F-20E5-4B67-B154-895F59FD6289}" type="parTrans" cxnId="{E1B85432-423D-49A0-B6BA-4F74E94B14D1}">
      <dgm:prSet/>
      <dgm:spPr/>
      <dgm:t>
        <a:bodyPr/>
        <a:lstStyle/>
        <a:p>
          <a:endParaRPr lang="en-US"/>
        </a:p>
      </dgm:t>
    </dgm:pt>
    <dgm:pt modelId="{373CDBA3-17C8-4370-9C06-B8830DE31307}" type="sibTrans" cxnId="{E1B85432-423D-49A0-B6BA-4F74E94B14D1}">
      <dgm:prSet/>
      <dgm:spPr/>
      <dgm:t>
        <a:bodyPr/>
        <a:lstStyle/>
        <a:p>
          <a:endParaRPr lang="en-US"/>
        </a:p>
      </dgm:t>
    </dgm:pt>
    <dgm:pt modelId="{47D255A7-5F60-495E-A35B-02721F2FC943}" type="pres">
      <dgm:prSet presAssocID="{A87535E1-3CBE-4B1A-A107-FFC1A1BE70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95484F-7F48-44DA-B114-74137F8F7B3B}" type="pres">
      <dgm:prSet presAssocID="{836D7ACD-63FE-4B7B-B90E-F823DFC4832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9D6C50-FDB7-4082-A343-C051BC83D206}" type="pres">
      <dgm:prSet presAssocID="{AE49822B-471E-4181-BF58-5FA83B9C0E08}" presName="spacer" presStyleCnt="0"/>
      <dgm:spPr/>
    </dgm:pt>
    <dgm:pt modelId="{7F6330F9-4B00-421D-9078-80827818ADEB}" type="pres">
      <dgm:prSet presAssocID="{036D3505-B541-49B6-938D-E5E590BF8C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FE40A63-E495-459A-AD0E-367AC520FCF9}" srcId="{A87535E1-3CBE-4B1A-A107-FFC1A1BE709E}" destId="{836D7ACD-63FE-4B7B-B90E-F823DFC48329}" srcOrd="0" destOrd="0" parTransId="{ECD88780-DF79-4A89-9B8D-3ED4F7C50465}" sibTransId="{AE49822B-471E-4181-BF58-5FA83B9C0E08}"/>
    <dgm:cxn modelId="{C860BBA4-9D5A-42C6-BFE0-AD64AA292A3D}" type="presOf" srcId="{036D3505-B541-49B6-938D-E5E590BF8CEF}" destId="{7F6330F9-4B00-421D-9078-80827818ADEB}" srcOrd="0" destOrd="0" presId="urn:microsoft.com/office/officeart/2005/8/layout/vList2"/>
    <dgm:cxn modelId="{1ECB747D-A458-48E2-B28C-B526C7F1795E}" type="presOf" srcId="{836D7ACD-63FE-4B7B-B90E-F823DFC48329}" destId="{E595484F-7F48-44DA-B114-74137F8F7B3B}" srcOrd="0" destOrd="0" presId="urn:microsoft.com/office/officeart/2005/8/layout/vList2"/>
    <dgm:cxn modelId="{420E7CA9-C0F3-433B-87EA-00BD1FBB57EC}" type="presOf" srcId="{A87535E1-3CBE-4B1A-A107-FFC1A1BE709E}" destId="{47D255A7-5F60-495E-A35B-02721F2FC943}" srcOrd="0" destOrd="0" presId="urn:microsoft.com/office/officeart/2005/8/layout/vList2"/>
    <dgm:cxn modelId="{E1B85432-423D-49A0-B6BA-4F74E94B14D1}" srcId="{A87535E1-3CBE-4B1A-A107-FFC1A1BE709E}" destId="{036D3505-B541-49B6-938D-E5E590BF8CEF}" srcOrd="1" destOrd="0" parTransId="{3E02EE2F-20E5-4B67-B154-895F59FD6289}" sibTransId="{373CDBA3-17C8-4370-9C06-B8830DE31307}"/>
    <dgm:cxn modelId="{3EF2B4B2-D116-481D-9BCB-33BC44162D84}" type="presParOf" srcId="{47D255A7-5F60-495E-A35B-02721F2FC943}" destId="{E595484F-7F48-44DA-B114-74137F8F7B3B}" srcOrd="0" destOrd="0" presId="urn:microsoft.com/office/officeart/2005/8/layout/vList2"/>
    <dgm:cxn modelId="{5A354257-30BE-487C-B2FD-19FF1F587914}" type="presParOf" srcId="{47D255A7-5F60-495E-A35B-02721F2FC943}" destId="{599D6C50-FDB7-4082-A343-C051BC83D206}" srcOrd="1" destOrd="0" presId="urn:microsoft.com/office/officeart/2005/8/layout/vList2"/>
    <dgm:cxn modelId="{9EA9BD6D-DAAD-4954-AF4A-98BC03507CFF}" type="presParOf" srcId="{47D255A7-5F60-495E-A35B-02721F2FC943}" destId="{7F6330F9-4B00-421D-9078-80827818AD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EDF9-5379-4874-9B36-F93E8A645FE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4FD3E-CDD9-49A6-AB5B-494AC9E4A0F7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This is a comprehensive testing, as tester has been provided with whole range of information about the systems and/or network such as Schema, Source code, OS details, IP address, etc. It is normally considered as a simulation of an attack by an internal source. It is also known as structural, glass box, clear box, and open box testing.</a:t>
          </a:r>
          <a:endParaRPr lang="en-US" dirty="0"/>
        </a:p>
      </dgm:t>
    </dgm:pt>
    <dgm:pt modelId="{DC7780EB-ED82-455E-8F01-AEB5699D9F1B}" type="parTrans" cxnId="{40549BFF-BA93-456B-9AE7-F802CADE2A06}">
      <dgm:prSet/>
      <dgm:spPr/>
      <dgm:t>
        <a:bodyPr/>
        <a:lstStyle/>
        <a:p>
          <a:endParaRPr lang="en-US"/>
        </a:p>
      </dgm:t>
    </dgm:pt>
    <dgm:pt modelId="{E11903C6-375B-4A9C-9235-3AAA66777F23}" type="sibTrans" cxnId="{40549BFF-BA93-456B-9AE7-F802CADE2A06}">
      <dgm:prSet/>
      <dgm:spPr/>
      <dgm:t>
        <a:bodyPr/>
        <a:lstStyle/>
        <a:p>
          <a:endParaRPr lang="en-US"/>
        </a:p>
      </dgm:t>
    </dgm:pt>
    <dgm:pt modelId="{136385C7-ED47-4CAB-8ED9-40A9620A647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White box penetration testing examines the code coverage and does data flow testing, path testing, loop testing, etc.</a:t>
          </a:r>
          <a:endParaRPr lang="en-US" dirty="0"/>
        </a:p>
      </dgm:t>
    </dgm:pt>
    <dgm:pt modelId="{EAD7FA1A-97C6-43A1-88FE-7288BEFC65B8}" type="parTrans" cxnId="{54F948C5-D15B-4E04-8E9F-D224D5E28740}">
      <dgm:prSet/>
      <dgm:spPr/>
      <dgm:t>
        <a:bodyPr/>
        <a:lstStyle/>
        <a:p>
          <a:endParaRPr lang="en-US"/>
        </a:p>
      </dgm:t>
    </dgm:pt>
    <dgm:pt modelId="{33F25DCB-40F7-4770-9603-7FC646975538}" type="sibTrans" cxnId="{54F948C5-D15B-4E04-8E9F-D224D5E28740}">
      <dgm:prSet/>
      <dgm:spPr/>
      <dgm:t>
        <a:bodyPr/>
        <a:lstStyle/>
        <a:p>
          <a:endParaRPr lang="en-US"/>
        </a:p>
      </dgm:t>
    </dgm:pt>
    <dgm:pt modelId="{46E7D2B1-E0A7-457F-BD8F-AAB00E6623E2}" type="pres">
      <dgm:prSet presAssocID="{7A06EDF9-5379-4874-9B36-F93E8A645F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B67CB60-2268-41CA-A845-5CABB25F1F44}" type="pres">
      <dgm:prSet presAssocID="{8DE4FD3E-CDD9-49A6-AB5B-494AC9E4A0F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C37AC2-A679-4DEA-B134-805EB94D7EA8}" type="pres">
      <dgm:prSet presAssocID="{E11903C6-375B-4A9C-9235-3AAA66777F23}" presName="spacer" presStyleCnt="0"/>
      <dgm:spPr/>
    </dgm:pt>
    <dgm:pt modelId="{F211133C-9858-4B59-BD27-9D114097D0BD}" type="pres">
      <dgm:prSet presAssocID="{136385C7-ED47-4CAB-8ED9-40A9620A6478}" presName="parentText" presStyleLbl="node1" presStyleIdx="1" presStyleCnt="2" custScaleY="6858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129102-63DF-4722-AAEF-D0947DDD7EC2}" type="presOf" srcId="{7A06EDF9-5379-4874-9B36-F93E8A645FEA}" destId="{46E7D2B1-E0A7-457F-BD8F-AAB00E6623E2}" srcOrd="0" destOrd="0" presId="urn:microsoft.com/office/officeart/2005/8/layout/vList2"/>
    <dgm:cxn modelId="{40549BFF-BA93-456B-9AE7-F802CADE2A06}" srcId="{7A06EDF9-5379-4874-9B36-F93E8A645FEA}" destId="{8DE4FD3E-CDD9-49A6-AB5B-494AC9E4A0F7}" srcOrd="0" destOrd="0" parTransId="{DC7780EB-ED82-455E-8F01-AEB5699D9F1B}" sibTransId="{E11903C6-375B-4A9C-9235-3AAA66777F23}"/>
    <dgm:cxn modelId="{F147F136-2EBA-419F-87B6-D67826E48A4E}" type="presOf" srcId="{8DE4FD3E-CDD9-49A6-AB5B-494AC9E4A0F7}" destId="{8B67CB60-2268-41CA-A845-5CABB25F1F44}" srcOrd="0" destOrd="0" presId="urn:microsoft.com/office/officeart/2005/8/layout/vList2"/>
    <dgm:cxn modelId="{B27B1A28-A979-4F9B-8544-F2003ADDCB07}" type="presOf" srcId="{136385C7-ED47-4CAB-8ED9-40A9620A6478}" destId="{F211133C-9858-4B59-BD27-9D114097D0BD}" srcOrd="0" destOrd="0" presId="urn:microsoft.com/office/officeart/2005/8/layout/vList2"/>
    <dgm:cxn modelId="{54F948C5-D15B-4E04-8E9F-D224D5E28740}" srcId="{7A06EDF9-5379-4874-9B36-F93E8A645FEA}" destId="{136385C7-ED47-4CAB-8ED9-40A9620A6478}" srcOrd="1" destOrd="0" parTransId="{EAD7FA1A-97C6-43A1-88FE-7288BEFC65B8}" sibTransId="{33F25DCB-40F7-4770-9603-7FC646975538}"/>
    <dgm:cxn modelId="{09A6829F-34E7-45DA-A2CF-3886A270C420}" type="presParOf" srcId="{46E7D2B1-E0A7-457F-BD8F-AAB00E6623E2}" destId="{8B67CB60-2268-41CA-A845-5CABB25F1F44}" srcOrd="0" destOrd="0" presId="urn:microsoft.com/office/officeart/2005/8/layout/vList2"/>
    <dgm:cxn modelId="{24472257-2064-4DD1-8F4F-3BB3B5DB8E02}" type="presParOf" srcId="{46E7D2B1-E0A7-457F-BD8F-AAB00E6623E2}" destId="{09C37AC2-A679-4DEA-B134-805EB94D7EA8}" srcOrd="1" destOrd="0" presId="urn:microsoft.com/office/officeart/2005/8/layout/vList2"/>
    <dgm:cxn modelId="{A041A674-BEE6-40B4-9756-07A36B9B0151}" type="presParOf" srcId="{46E7D2B1-E0A7-457F-BD8F-AAB00E6623E2}" destId="{F211133C-9858-4B59-BD27-9D114097D0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AC3A81-1233-4E34-87C4-FC6A999B5C1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6B88B-E46C-4F1C-A900-2234C88070C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smtClean="0"/>
            <a:t>In this type of testing, a tester usually provides partial or limited information about the internal details of the program of a system.</a:t>
          </a:r>
          <a:endParaRPr lang="en-US"/>
        </a:p>
      </dgm:t>
    </dgm:pt>
    <dgm:pt modelId="{8ADA8FC8-FDB2-4B63-8AAC-F44D2049B3C5}" type="parTrans" cxnId="{2FD68AAE-AFE0-4D5D-95A2-8FD02CD24095}">
      <dgm:prSet/>
      <dgm:spPr/>
      <dgm:t>
        <a:bodyPr/>
        <a:lstStyle/>
        <a:p>
          <a:endParaRPr lang="en-US"/>
        </a:p>
      </dgm:t>
    </dgm:pt>
    <dgm:pt modelId="{174FA917-2F60-4F4C-BDCC-DFD99C1F8CA9}" type="sibTrans" cxnId="{2FD68AAE-AFE0-4D5D-95A2-8FD02CD24095}">
      <dgm:prSet/>
      <dgm:spPr/>
      <dgm:t>
        <a:bodyPr/>
        <a:lstStyle/>
        <a:p>
          <a:endParaRPr lang="en-US"/>
        </a:p>
      </dgm:t>
    </dgm:pt>
    <dgm:pt modelId="{D15F6EA3-AE0B-4C6E-93CB-AD6EB4EF07F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smtClean="0"/>
            <a:t>It can be considered as an attack by an external hacker who had gained illegitimate access to an organization's network infrastructure documents.</a:t>
          </a:r>
          <a:endParaRPr lang="en-US"/>
        </a:p>
      </dgm:t>
    </dgm:pt>
    <dgm:pt modelId="{F8EC337A-5D54-40C3-A545-AC034710490F}" type="parTrans" cxnId="{CFBB5C3B-AA2F-4C37-B1D4-0F2DC09E8CDB}">
      <dgm:prSet/>
      <dgm:spPr/>
      <dgm:t>
        <a:bodyPr/>
        <a:lstStyle/>
        <a:p>
          <a:endParaRPr lang="en-US"/>
        </a:p>
      </dgm:t>
    </dgm:pt>
    <dgm:pt modelId="{C6629970-C494-4B09-8370-70DDAC1A77B8}" type="sibTrans" cxnId="{CFBB5C3B-AA2F-4C37-B1D4-0F2DC09E8CDB}">
      <dgm:prSet/>
      <dgm:spPr/>
      <dgm:t>
        <a:bodyPr/>
        <a:lstStyle/>
        <a:p>
          <a:endParaRPr lang="en-US"/>
        </a:p>
      </dgm:t>
    </dgm:pt>
    <dgm:pt modelId="{E947276F-F82D-4AA9-82BC-39FA5FD0470C}" type="pres">
      <dgm:prSet presAssocID="{23AC3A81-1233-4E34-87C4-FC6A999B5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2D5AE3D-9A32-4EDE-86A1-5EB75CEF57AD}" type="pres">
      <dgm:prSet presAssocID="{BFB6B88B-E46C-4F1C-A900-2234C88070C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C4FEAC-53C9-46F3-BF26-C7F72660E820}" type="pres">
      <dgm:prSet presAssocID="{174FA917-2F60-4F4C-BDCC-DFD99C1F8CA9}" presName="spacer" presStyleCnt="0"/>
      <dgm:spPr/>
    </dgm:pt>
    <dgm:pt modelId="{58A3B9AB-A7AA-4678-9578-FCE57F98667F}" type="pres">
      <dgm:prSet presAssocID="{D15F6EA3-AE0B-4C6E-93CB-AD6EB4EF07F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FBB5C3B-AA2F-4C37-B1D4-0F2DC09E8CDB}" srcId="{23AC3A81-1233-4E34-87C4-FC6A999B5C15}" destId="{D15F6EA3-AE0B-4C6E-93CB-AD6EB4EF07F2}" srcOrd="1" destOrd="0" parTransId="{F8EC337A-5D54-40C3-A545-AC034710490F}" sibTransId="{C6629970-C494-4B09-8370-70DDAC1A77B8}"/>
    <dgm:cxn modelId="{D6DEE66D-6E0F-4CAD-8D74-DAF9904B82F6}" type="presOf" srcId="{D15F6EA3-AE0B-4C6E-93CB-AD6EB4EF07F2}" destId="{58A3B9AB-A7AA-4678-9578-FCE57F98667F}" srcOrd="0" destOrd="0" presId="urn:microsoft.com/office/officeart/2005/8/layout/vList2"/>
    <dgm:cxn modelId="{0DFA32DA-5257-401F-B0EF-FAE6847A4C28}" type="presOf" srcId="{23AC3A81-1233-4E34-87C4-FC6A999B5C15}" destId="{E947276F-F82D-4AA9-82BC-39FA5FD0470C}" srcOrd="0" destOrd="0" presId="urn:microsoft.com/office/officeart/2005/8/layout/vList2"/>
    <dgm:cxn modelId="{9447E8C0-C9C1-4DEF-9476-7AE4956B0C48}" type="presOf" srcId="{BFB6B88B-E46C-4F1C-A900-2234C88070C9}" destId="{A2D5AE3D-9A32-4EDE-86A1-5EB75CEF57AD}" srcOrd="0" destOrd="0" presId="urn:microsoft.com/office/officeart/2005/8/layout/vList2"/>
    <dgm:cxn modelId="{2FD68AAE-AFE0-4D5D-95A2-8FD02CD24095}" srcId="{23AC3A81-1233-4E34-87C4-FC6A999B5C15}" destId="{BFB6B88B-E46C-4F1C-A900-2234C88070C9}" srcOrd="0" destOrd="0" parTransId="{8ADA8FC8-FDB2-4B63-8AAC-F44D2049B3C5}" sibTransId="{174FA917-2F60-4F4C-BDCC-DFD99C1F8CA9}"/>
    <dgm:cxn modelId="{4A94DEC7-064D-4AFA-988D-7839956CEFB6}" type="presParOf" srcId="{E947276F-F82D-4AA9-82BC-39FA5FD0470C}" destId="{A2D5AE3D-9A32-4EDE-86A1-5EB75CEF57AD}" srcOrd="0" destOrd="0" presId="urn:microsoft.com/office/officeart/2005/8/layout/vList2"/>
    <dgm:cxn modelId="{8F9439E4-07AE-4279-8337-696355DE26BA}" type="presParOf" srcId="{E947276F-F82D-4AA9-82BC-39FA5FD0470C}" destId="{EBC4FEAC-53C9-46F3-BF26-C7F72660E820}" srcOrd="1" destOrd="0" presId="urn:microsoft.com/office/officeart/2005/8/layout/vList2"/>
    <dgm:cxn modelId="{20FBD54B-D94A-4A49-85C7-89F38CBB404B}" type="presParOf" srcId="{E947276F-F82D-4AA9-82BC-39FA5FD0470C}" destId="{58A3B9AB-A7AA-4678-9578-FCE57F98667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DA2F8-34DE-4CF6-BDDE-82D5FD37642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33C7E9-5DB3-4A48-8EDD-5A7CE0C2F2A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smtClean="0"/>
            <a:t>Social Engineering is the art of manipulating people so they give up confidential information.</a:t>
          </a:r>
          <a:endParaRPr lang="en-US"/>
        </a:p>
      </dgm:t>
    </dgm:pt>
    <dgm:pt modelId="{B1EB1444-3A69-4704-B8A9-1EB7789BDDAA}" type="parTrans" cxnId="{7F19ADF1-8EED-4684-9305-433244A604C6}">
      <dgm:prSet/>
      <dgm:spPr/>
      <dgm:t>
        <a:bodyPr/>
        <a:lstStyle/>
        <a:p>
          <a:endParaRPr lang="en-US"/>
        </a:p>
      </dgm:t>
    </dgm:pt>
    <dgm:pt modelId="{9C2B9DC5-9203-411A-94C1-53C26B0BE9A5}" type="sibTrans" cxnId="{7F19ADF1-8EED-4684-9305-433244A604C6}">
      <dgm:prSet/>
      <dgm:spPr/>
      <dgm:t>
        <a:bodyPr/>
        <a:lstStyle/>
        <a:p>
          <a:endParaRPr lang="en-US"/>
        </a:p>
      </dgm:t>
    </dgm:pt>
    <dgm:pt modelId="{776D8864-5185-4C1C-B884-141C835B11F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i="0" smtClean="0"/>
            <a:t>Variety of media can be used for Social Engineering, like phone calls, social media. The main target of Social Engineering to pull out words about the target from others. </a:t>
          </a:r>
          <a:endParaRPr lang="en-US"/>
        </a:p>
      </dgm:t>
    </dgm:pt>
    <dgm:pt modelId="{9CC39B50-DDCE-4112-AFDF-D9B1D0E52E3C}" type="parTrans" cxnId="{23E186B6-9311-48DA-BB92-12D681B9F1FD}">
      <dgm:prSet/>
      <dgm:spPr/>
      <dgm:t>
        <a:bodyPr/>
        <a:lstStyle/>
        <a:p>
          <a:endParaRPr lang="en-US"/>
        </a:p>
      </dgm:t>
    </dgm:pt>
    <dgm:pt modelId="{2D8445A9-5640-4B31-9A20-3F35C1052CB3}" type="sibTrans" cxnId="{23E186B6-9311-48DA-BB92-12D681B9F1FD}">
      <dgm:prSet/>
      <dgm:spPr/>
      <dgm:t>
        <a:bodyPr/>
        <a:lstStyle/>
        <a:p>
          <a:endParaRPr lang="en-US"/>
        </a:p>
      </dgm:t>
    </dgm:pt>
    <dgm:pt modelId="{0A04D2AE-C4D5-400B-8991-2AA1DE1F28CA}" type="pres">
      <dgm:prSet presAssocID="{DDBDA2F8-34DE-4CF6-BDDE-82D5FD3764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BDE15B0-B270-4CD5-ADB6-10702E6890C6}" type="pres">
      <dgm:prSet presAssocID="{8833C7E9-5DB3-4A48-8EDD-5A7CE0C2F2A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C28724-3CCF-40A2-B20B-AF0BAFB6ECA5}" type="pres">
      <dgm:prSet presAssocID="{9C2B9DC5-9203-411A-94C1-53C26B0BE9A5}" presName="spacer" presStyleCnt="0"/>
      <dgm:spPr/>
    </dgm:pt>
    <dgm:pt modelId="{DCAB9FC5-096F-4D4A-A85D-A7A17A1C9825}" type="pres">
      <dgm:prSet presAssocID="{776D8864-5185-4C1C-B884-141C835B11F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0C6431A-6E7C-4473-AFA3-DE0DC1063AC8}" type="presOf" srcId="{8833C7E9-5DB3-4A48-8EDD-5A7CE0C2F2A5}" destId="{8BDE15B0-B270-4CD5-ADB6-10702E6890C6}" srcOrd="0" destOrd="0" presId="urn:microsoft.com/office/officeart/2005/8/layout/vList2"/>
    <dgm:cxn modelId="{E9AFCDB3-A0D3-47DC-85D0-68B378B94319}" type="presOf" srcId="{DDBDA2F8-34DE-4CF6-BDDE-82D5FD376423}" destId="{0A04D2AE-C4D5-400B-8991-2AA1DE1F28CA}" srcOrd="0" destOrd="0" presId="urn:microsoft.com/office/officeart/2005/8/layout/vList2"/>
    <dgm:cxn modelId="{23E186B6-9311-48DA-BB92-12D681B9F1FD}" srcId="{DDBDA2F8-34DE-4CF6-BDDE-82D5FD376423}" destId="{776D8864-5185-4C1C-B884-141C835B11F8}" srcOrd="1" destOrd="0" parTransId="{9CC39B50-DDCE-4112-AFDF-D9B1D0E52E3C}" sibTransId="{2D8445A9-5640-4B31-9A20-3F35C1052CB3}"/>
    <dgm:cxn modelId="{371875DA-A737-4809-9518-6BFB71ADB808}" type="presOf" srcId="{776D8864-5185-4C1C-B884-141C835B11F8}" destId="{DCAB9FC5-096F-4D4A-A85D-A7A17A1C9825}" srcOrd="0" destOrd="0" presId="urn:microsoft.com/office/officeart/2005/8/layout/vList2"/>
    <dgm:cxn modelId="{7F19ADF1-8EED-4684-9305-433244A604C6}" srcId="{DDBDA2F8-34DE-4CF6-BDDE-82D5FD376423}" destId="{8833C7E9-5DB3-4A48-8EDD-5A7CE0C2F2A5}" srcOrd="0" destOrd="0" parTransId="{B1EB1444-3A69-4704-B8A9-1EB7789BDDAA}" sibTransId="{9C2B9DC5-9203-411A-94C1-53C26B0BE9A5}"/>
    <dgm:cxn modelId="{B7D96C3D-1C88-43CF-9F63-60E7100584DE}" type="presParOf" srcId="{0A04D2AE-C4D5-400B-8991-2AA1DE1F28CA}" destId="{8BDE15B0-B270-4CD5-ADB6-10702E6890C6}" srcOrd="0" destOrd="0" presId="urn:microsoft.com/office/officeart/2005/8/layout/vList2"/>
    <dgm:cxn modelId="{6DC1AE6C-6105-451D-ACA7-B79318653054}" type="presParOf" srcId="{0A04D2AE-C4D5-400B-8991-2AA1DE1F28CA}" destId="{E7C28724-3CCF-40A2-B20B-AF0BAFB6ECA5}" srcOrd="1" destOrd="0" presId="urn:microsoft.com/office/officeart/2005/8/layout/vList2"/>
    <dgm:cxn modelId="{3714FCFF-1557-41A1-877A-B015EE98BFFC}" type="presParOf" srcId="{0A04D2AE-C4D5-400B-8991-2AA1DE1F28CA}" destId="{DCAB9FC5-096F-4D4A-A85D-A7A17A1C98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468AE-61CE-49C0-BB96-97A26F10C2DB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46B8-43A4-4102-AE15-A65664676AA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1. Information Gathering</a:t>
          </a:r>
          <a:endParaRPr lang="en-US" dirty="0"/>
        </a:p>
      </dgm:t>
    </dgm:pt>
    <dgm:pt modelId="{A7D15429-3033-4205-8182-49F28FE441A0}" type="parTrans" cxnId="{7034ED0D-0CDB-4B32-9FFD-4233325607A6}">
      <dgm:prSet/>
      <dgm:spPr/>
      <dgm:t>
        <a:bodyPr/>
        <a:lstStyle/>
        <a:p>
          <a:endParaRPr lang="en-US"/>
        </a:p>
      </dgm:t>
    </dgm:pt>
    <dgm:pt modelId="{BB4F9AA2-BECB-4406-87AC-0E7A256DB6A5}" type="sibTrans" cxnId="{7034ED0D-0CDB-4B32-9FFD-4233325607A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6C5FA61-3361-4F75-B75D-F60EDB87CD2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2.Development of Relationship</a:t>
          </a:r>
          <a:endParaRPr lang="en-US" dirty="0"/>
        </a:p>
      </dgm:t>
    </dgm:pt>
    <dgm:pt modelId="{BE1D9B6B-94FE-4408-BB37-F470ED941F54}" type="parTrans" cxnId="{72AC5F6C-758E-4D6B-87A3-1A146D82E2E5}">
      <dgm:prSet/>
      <dgm:spPr/>
      <dgm:t>
        <a:bodyPr/>
        <a:lstStyle/>
        <a:p>
          <a:endParaRPr lang="en-US"/>
        </a:p>
      </dgm:t>
    </dgm:pt>
    <dgm:pt modelId="{2D9F77BB-A26E-407F-BDDD-64C7779B0E5F}" type="sibTrans" cxnId="{72AC5F6C-758E-4D6B-87A3-1A146D82E2E5}">
      <dgm:prSet/>
      <dgm:spPr/>
      <dgm:t>
        <a:bodyPr/>
        <a:lstStyle/>
        <a:p>
          <a:endParaRPr lang="en-US"/>
        </a:p>
      </dgm:t>
    </dgm:pt>
    <dgm:pt modelId="{D12C526D-029F-4BB9-B567-33496C2272A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3. Exploitation of Relationship</a:t>
          </a:r>
          <a:endParaRPr lang="en-US" dirty="0"/>
        </a:p>
      </dgm:t>
    </dgm:pt>
    <dgm:pt modelId="{F180FE3C-A2FD-4D29-BBC7-D07A6822F9B3}" type="parTrans" cxnId="{469D60B9-DF3F-4B98-9CE5-451D6B18390B}">
      <dgm:prSet/>
      <dgm:spPr/>
      <dgm:t>
        <a:bodyPr/>
        <a:lstStyle/>
        <a:p>
          <a:endParaRPr lang="en-US"/>
        </a:p>
      </dgm:t>
    </dgm:pt>
    <dgm:pt modelId="{1922CCDF-04DE-4BFD-9E0D-894C91E788E0}" type="sibTrans" cxnId="{469D60B9-DF3F-4B98-9CE5-451D6B18390B}">
      <dgm:prSet/>
      <dgm:spPr/>
      <dgm:t>
        <a:bodyPr/>
        <a:lstStyle/>
        <a:p>
          <a:endParaRPr lang="en-US"/>
        </a:p>
      </dgm:t>
    </dgm:pt>
    <dgm:pt modelId="{0C9517F4-4BE7-4656-A015-1FF23B4E709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4. Execution to achieve the objective</a:t>
          </a:r>
          <a:endParaRPr lang="en-US" dirty="0"/>
        </a:p>
      </dgm:t>
    </dgm:pt>
    <dgm:pt modelId="{F54D7167-207D-491A-B6ED-AC78CC34BF34}" type="parTrans" cxnId="{2CE5B7E7-487B-44F9-85B0-FAAD30BB5EE9}">
      <dgm:prSet/>
      <dgm:spPr/>
      <dgm:t>
        <a:bodyPr/>
        <a:lstStyle/>
        <a:p>
          <a:endParaRPr lang="en-US"/>
        </a:p>
      </dgm:t>
    </dgm:pt>
    <dgm:pt modelId="{9F3FAD25-DA82-4671-866E-4CE0860C6EAD}" type="sibTrans" cxnId="{2CE5B7E7-487B-44F9-85B0-FAAD30BB5EE9}">
      <dgm:prSet/>
      <dgm:spPr/>
      <dgm:t>
        <a:bodyPr/>
        <a:lstStyle/>
        <a:p>
          <a:endParaRPr lang="en-US"/>
        </a:p>
      </dgm:t>
    </dgm:pt>
    <dgm:pt modelId="{81AA5CFB-BCBA-4979-A15D-D333C97D39A0}" type="pres">
      <dgm:prSet presAssocID="{509468AE-61CE-49C0-BB96-97A26F10C2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A78B2A-C9C0-4F71-A3B8-0BFB0218FE03}" type="pres">
      <dgm:prSet presAssocID="{509468AE-61CE-49C0-BB96-97A26F10C2DB}" presName="cycle" presStyleCnt="0"/>
      <dgm:spPr/>
    </dgm:pt>
    <dgm:pt modelId="{8367D444-AFAC-4FE1-A539-31B47F5FFD06}" type="pres">
      <dgm:prSet presAssocID="{103046B8-43A4-4102-AE15-A65664676AA0}" presName="nodeFirstNode" presStyleLbl="node1" presStyleIdx="0" presStyleCnt="4" custRadScaleRad="111786" custRadScaleInc="13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0F1F0C-4D8C-4BF8-906B-7CEE33BA405E}" type="pres">
      <dgm:prSet presAssocID="{BB4F9AA2-BECB-4406-87AC-0E7A256DB6A5}" presName="sibTransFirstNode" presStyleLbl="bgShp" presStyleIdx="0" presStyleCnt="1"/>
      <dgm:spPr/>
      <dgm:t>
        <a:bodyPr/>
        <a:lstStyle/>
        <a:p>
          <a:endParaRPr lang="en-IN"/>
        </a:p>
      </dgm:t>
    </dgm:pt>
    <dgm:pt modelId="{6CAAD960-F79C-428E-97A5-83DF663340E5}" type="pres">
      <dgm:prSet presAssocID="{96C5FA61-3361-4F75-B75D-F60EDB87CD24}" presName="nodeFollowingNodes" presStyleLbl="node1" presStyleIdx="1" presStyleCnt="4" custRadScaleRad="140214" custRadScaleInc="-5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7534A3-8CEF-4926-864D-C9D8BCECA0F0}" type="pres">
      <dgm:prSet presAssocID="{D12C526D-029F-4BB9-B567-33496C2272A8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63A800-0A8A-4F48-84BF-B33DA0B0C2E0}" type="pres">
      <dgm:prSet presAssocID="{0C9517F4-4BE7-4656-A015-1FF23B4E709D}" presName="nodeFollowingNodes" presStyleLbl="node1" presStyleIdx="3" presStyleCnt="4" custRadScaleRad="147089" custRadScaleInc="10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9D60B9-DF3F-4B98-9CE5-451D6B18390B}" srcId="{509468AE-61CE-49C0-BB96-97A26F10C2DB}" destId="{D12C526D-029F-4BB9-B567-33496C2272A8}" srcOrd="2" destOrd="0" parTransId="{F180FE3C-A2FD-4D29-BBC7-D07A6822F9B3}" sibTransId="{1922CCDF-04DE-4BFD-9E0D-894C91E788E0}"/>
    <dgm:cxn modelId="{2CE5B7E7-487B-44F9-85B0-FAAD30BB5EE9}" srcId="{509468AE-61CE-49C0-BB96-97A26F10C2DB}" destId="{0C9517F4-4BE7-4656-A015-1FF23B4E709D}" srcOrd="3" destOrd="0" parTransId="{F54D7167-207D-491A-B6ED-AC78CC34BF34}" sibTransId="{9F3FAD25-DA82-4671-866E-4CE0860C6EAD}"/>
    <dgm:cxn modelId="{72AC5F6C-758E-4D6B-87A3-1A146D82E2E5}" srcId="{509468AE-61CE-49C0-BB96-97A26F10C2DB}" destId="{96C5FA61-3361-4F75-B75D-F60EDB87CD24}" srcOrd="1" destOrd="0" parTransId="{BE1D9B6B-94FE-4408-BB37-F470ED941F54}" sibTransId="{2D9F77BB-A26E-407F-BDDD-64C7779B0E5F}"/>
    <dgm:cxn modelId="{9361E1C0-5330-4643-96AF-37C45126E91D}" type="presOf" srcId="{96C5FA61-3361-4F75-B75D-F60EDB87CD24}" destId="{6CAAD960-F79C-428E-97A5-83DF663340E5}" srcOrd="0" destOrd="0" presId="urn:microsoft.com/office/officeart/2005/8/layout/cycle3"/>
    <dgm:cxn modelId="{7034ED0D-0CDB-4B32-9FFD-4233325607A6}" srcId="{509468AE-61CE-49C0-BB96-97A26F10C2DB}" destId="{103046B8-43A4-4102-AE15-A65664676AA0}" srcOrd="0" destOrd="0" parTransId="{A7D15429-3033-4205-8182-49F28FE441A0}" sibTransId="{BB4F9AA2-BECB-4406-87AC-0E7A256DB6A5}"/>
    <dgm:cxn modelId="{CA44D1D6-DD13-4D71-A096-9A3EE2E00F9B}" type="presOf" srcId="{D12C526D-029F-4BB9-B567-33496C2272A8}" destId="{C07534A3-8CEF-4926-864D-C9D8BCECA0F0}" srcOrd="0" destOrd="0" presId="urn:microsoft.com/office/officeart/2005/8/layout/cycle3"/>
    <dgm:cxn modelId="{836B5AA2-CC44-4934-B38C-5C2DA0C09DEB}" type="presOf" srcId="{509468AE-61CE-49C0-BB96-97A26F10C2DB}" destId="{81AA5CFB-BCBA-4979-A15D-D333C97D39A0}" srcOrd="0" destOrd="0" presId="urn:microsoft.com/office/officeart/2005/8/layout/cycle3"/>
    <dgm:cxn modelId="{D26FF60B-B195-4B4C-957A-BC3140703B15}" type="presOf" srcId="{0C9517F4-4BE7-4656-A015-1FF23B4E709D}" destId="{7463A800-0A8A-4F48-84BF-B33DA0B0C2E0}" srcOrd="0" destOrd="0" presId="urn:microsoft.com/office/officeart/2005/8/layout/cycle3"/>
    <dgm:cxn modelId="{6A1DC029-EC82-4325-9F70-65A6CD7B256A}" type="presOf" srcId="{103046B8-43A4-4102-AE15-A65664676AA0}" destId="{8367D444-AFAC-4FE1-A539-31B47F5FFD06}" srcOrd="0" destOrd="0" presId="urn:microsoft.com/office/officeart/2005/8/layout/cycle3"/>
    <dgm:cxn modelId="{B9EBFFD5-F2DA-4F24-939F-A6B7512F9553}" type="presOf" srcId="{BB4F9AA2-BECB-4406-87AC-0E7A256DB6A5}" destId="{A50F1F0C-4D8C-4BF8-906B-7CEE33BA405E}" srcOrd="0" destOrd="0" presId="urn:microsoft.com/office/officeart/2005/8/layout/cycle3"/>
    <dgm:cxn modelId="{9B456645-322D-45BF-A129-3B21E94330D5}" type="presParOf" srcId="{81AA5CFB-BCBA-4979-A15D-D333C97D39A0}" destId="{C3A78B2A-C9C0-4F71-A3B8-0BFB0218FE03}" srcOrd="0" destOrd="0" presId="urn:microsoft.com/office/officeart/2005/8/layout/cycle3"/>
    <dgm:cxn modelId="{B46ABC42-8F1A-4341-A9EB-00C03299D71C}" type="presParOf" srcId="{C3A78B2A-C9C0-4F71-A3B8-0BFB0218FE03}" destId="{8367D444-AFAC-4FE1-A539-31B47F5FFD06}" srcOrd="0" destOrd="0" presId="urn:microsoft.com/office/officeart/2005/8/layout/cycle3"/>
    <dgm:cxn modelId="{B3BE2BC7-E2D6-42DD-9D72-32B50FCE6618}" type="presParOf" srcId="{C3A78B2A-C9C0-4F71-A3B8-0BFB0218FE03}" destId="{A50F1F0C-4D8C-4BF8-906B-7CEE33BA405E}" srcOrd="1" destOrd="0" presId="urn:microsoft.com/office/officeart/2005/8/layout/cycle3"/>
    <dgm:cxn modelId="{7071CF55-979A-46F1-8C9B-41A703D4C0C2}" type="presParOf" srcId="{C3A78B2A-C9C0-4F71-A3B8-0BFB0218FE03}" destId="{6CAAD960-F79C-428E-97A5-83DF663340E5}" srcOrd="2" destOrd="0" presId="urn:microsoft.com/office/officeart/2005/8/layout/cycle3"/>
    <dgm:cxn modelId="{226D00EE-B295-4468-A5FC-D599703FC0CA}" type="presParOf" srcId="{C3A78B2A-C9C0-4F71-A3B8-0BFB0218FE03}" destId="{C07534A3-8CEF-4926-864D-C9D8BCECA0F0}" srcOrd="3" destOrd="0" presId="urn:microsoft.com/office/officeart/2005/8/layout/cycle3"/>
    <dgm:cxn modelId="{44BBA290-CFE3-4F19-9BA6-C30F45360A01}" type="presParOf" srcId="{C3A78B2A-C9C0-4F71-A3B8-0BFB0218FE03}" destId="{7463A800-0A8A-4F48-84BF-B33DA0B0C2E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25718-309F-448A-AD1D-11295FFC3065}">
      <dsp:nvSpPr>
        <dsp:cNvPr id="0" name=""/>
        <dsp:cNvSpPr/>
      </dsp:nvSpPr>
      <dsp:spPr>
        <a:xfrm>
          <a:off x="1153" y="1033347"/>
          <a:ext cx="2699211" cy="1349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1. Black Box Penetration Testing</a:t>
          </a:r>
          <a:endParaRPr lang="en-US" sz="2800" kern="1200"/>
        </a:p>
      </dsp:txBody>
      <dsp:txXfrm>
        <a:off x="40682" y="1072876"/>
        <a:ext cx="2620153" cy="1270547"/>
      </dsp:txXfrm>
    </dsp:sp>
    <dsp:sp modelId="{25BFC548-04F6-4256-BF9C-FE09720E2720}">
      <dsp:nvSpPr>
        <dsp:cNvPr id="0" name=""/>
        <dsp:cNvSpPr/>
      </dsp:nvSpPr>
      <dsp:spPr>
        <a:xfrm>
          <a:off x="3375167" y="1033347"/>
          <a:ext cx="2699211" cy="1349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2. White Box Penetration Testing</a:t>
          </a:r>
          <a:endParaRPr lang="en-US" sz="2800" kern="1200"/>
        </a:p>
      </dsp:txBody>
      <dsp:txXfrm>
        <a:off x="3414696" y="1072876"/>
        <a:ext cx="2620153" cy="1270547"/>
      </dsp:txXfrm>
    </dsp:sp>
    <dsp:sp modelId="{19B30789-AE46-4696-823B-86AA54887ABD}">
      <dsp:nvSpPr>
        <dsp:cNvPr id="0" name=""/>
        <dsp:cNvSpPr/>
      </dsp:nvSpPr>
      <dsp:spPr>
        <a:xfrm>
          <a:off x="6749181" y="1033347"/>
          <a:ext cx="2699211" cy="1349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3. Grey Box Penetration Testing</a:t>
          </a:r>
          <a:endParaRPr lang="en-US" sz="2800" kern="1200"/>
        </a:p>
      </dsp:txBody>
      <dsp:txXfrm>
        <a:off x="6788710" y="1072876"/>
        <a:ext cx="2620153" cy="1270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5484F-7F48-44DA-B114-74137F8F7B3B}">
      <dsp:nvSpPr>
        <dsp:cNvPr id="0" name=""/>
        <dsp:cNvSpPr/>
      </dsp:nvSpPr>
      <dsp:spPr>
        <a:xfrm>
          <a:off x="0" y="20064"/>
          <a:ext cx="8825659" cy="1654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In black box penetration testing, tester has no idea about the systems that he is going to test. He is interested to gather information about the target network or system.</a:t>
          </a:r>
          <a:endParaRPr lang="en-US" sz="2300" kern="1200"/>
        </a:p>
      </dsp:txBody>
      <dsp:txXfrm>
        <a:off x="80789" y="100853"/>
        <a:ext cx="8664081" cy="1493387"/>
      </dsp:txXfrm>
    </dsp:sp>
    <dsp:sp modelId="{7F6330F9-4B00-421D-9078-80827818ADEB}">
      <dsp:nvSpPr>
        <dsp:cNvPr id="0" name=""/>
        <dsp:cNvSpPr/>
      </dsp:nvSpPr>
      <dsp:spPr>
        <a:xfrm>
          <a:off x="0" y="1741270"/>
          <a:ext cx="8825659" cy="1654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For example, in this testing, a tester only knows what should be the expected outcome and he does not know how the outcomes arrives. He does not examine any programming codes.</a:t>
          </a:r>
          <a:endParaRPr lang="en-US" sz="2300" kern="1200"/>
        </a:p>
      </dsp:txBody>
      <dsp:txXfrm>
        <a:off x="80789" y="1822059"/>
        <a:ext cx="8664081" cy="1493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7CB60-2268-41CA-A845-5CABB25F1F44}">
      <dsp:nvSpPr>
        <dsp:cNvPr id="0" name=""/>
        <dsp:cNvSpPr/>
      </dsp:nvSpPr>
      <dsp:spPr>
        <a:xfrm>
          <a:off x="0" y="219741"/>
          <a:ext cx="8825659" cy="173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This is a comprehensive testing, as tester has been provided with whole range of information about the systems and/or network such as Schema, Source code, OS details, IP address, etc. It is normally considered as a simulation of an attack by an internal source. It is also known as structural, glass box, clear box, and open box testing.</a:t>
          </a:r>
          <a:endParaRPr lang="en-US" sz="2000" kern="1200" dirty="0"/>
        </a:p>
      </dsp:txBody>
      <dsp:txXfrm>
        <a:off x="84530" y="304271"/>
        <a:ext cx="8656599" cy="1562540"/>
      </dsp:txXfrm>
    </dsp:sp>
    <dsp:sp modelId="{F211133C-9858-4B59-BD27-9D114097D0BD}">
      <dsp:nvSpPr>
        <dsp:cNvPr id="0" name=""/>
        <dsp:cNvSpPr/>
      </dsp:nvSpPr>
      <dsp:spPr>
        <a:xfrm>
          <a:off x="0" y="2008941"/>
          <a:ext cx="8825659" cy="118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White box penetration testing examines the code coverage and does data flow testing, path testing, loop testing, etc.</a:t>
          </a:r>
          <a:endParaRPr lang="en-US" sz="2000" kern="1200" dirty="0"/>
        </a:p>
      </dsp:txBody>
      <dsp:txXfrm>
        <a:off x="57975" y="2066916"/>
        <a:ext cx="8709709" cy="1071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5AE3D-9A32-4EDE-86A1-5EB75CEF57AD}">
      <dsp:nvSpPr>
        <dsp:cNvPr id="0" name=""/>
        <dsp:cNvSpPr/>
      </dsp:nvSpPr>
      <dsp:spPr>
        <a:xfrm>
          <a:off x="0" y="37749"/>
          <a:ext cx="9424146" cy="16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In this type of testing, a tester usually provides partial or limited information about the internal details of the program of a system.</a:t>
          </a:r>
          <a:endParaRPr lang="en-US" sz="2900" kern="1200"/>
        </a:p>
      </dsp:txBody>
      <dsp:txXfrm>
        <a:off x="79504" y="117253"/>
        <a:ext cx="9265138" cy="1469632"/>
      </dsp:txXfrm>
    </dsp:sp>
    <dsp:sp modelId="{58A3B9AB-A7AA-4678-9578-FCE57F98667F}">
      <dsp:nvSpPr>
        <dsp:cNvPr id="0" name=""/>
        <dsp:cNvSpPr/>
      </dsp:nvSpPr>
      <dsp:spPr>
        <a:xfrm>
          <a:off x="0" y="1749910"/>
          <a:ext cx="9424146" cy="16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It can be considered as an attack by an external hacker who had gained illegitimate access to an organization's network infrastructure documents.</a:t>
          </a:r>
          <a:endParaRPr lang="en-US" sz="2900" kern="1200"/>
        </a:p>
      </dsp:txBody>
      <dsp:txXfrm>
        <a:off x="79504" y="1829414"/>
        <a:ext cx="9265138" cy="1469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15B0-B270-4CD5-ADB6-10702E6890C6}">
      <dsp:nvSpPr>
        <dsp:cNvPr id="0" name=""/>
        <dsp:cNvSpPr/>
      </dsp:nvSpPr>
      <dsp:spPr>
        <a:xfrm>
          <a:off x="0" y="388395"/>
          <a:ext cx="8825659" cy="1286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Social Engineering is the art of manipulating people so they give up confidential information.</a:t>
          </a:r>
          <a:endParaRPr lang="en-US" sz="2300" kern="1200"/>
        </a:p>
      </dsp:txBody>
      <dsp:txXfrm>
        <a:off x="62808" y="451203"/>
        <a:ext cx="8700043" cy="1161018"/>
      </dsp:txXfrm>
    </dsp:sp>
    <dsp:sp modelId="{DCAB9FC5-096F-4D4A-A85D-A7A17A1C9825}">
      <dsp:nvSpPr>
        <dsp:cNvPr id="0" name=""/>
        <dsp:cNvSpPr/>
      </dsp:nvSpPr>
      <dsp:spPr>
        <a:xfrm>
          <a:off x="0" y="1741270"/>
          <a:ext cx="8825659" cy="1286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Variety of media can be used for Social Engineering, like phone calls, social media. The main target of Social Engineering to pull out words about the target from others. </a:t>
          </a:r>
          <a:endParaRPr lang="en-US" sz="2300" kern="1200"/>
        </a:p>
      </dsp:txBody>
      <dsp:txXfrm>
        <a:off x="62808" y="1804078"/>
        <a:ext cx="8700043" cy="1161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F1F0C-4D8C-4BF8-906B-7CEE33BA405E}">
      <dsp:nvSpPr>
        <dsp:cNvPr id="0" name=""/>
        <dsp:cNvSpPr/>
      </dsp:nvSpPr>
      <dsp:spPr>
        <a:xfrm>
          <a:off x="3053836" y="-100136"/>
          <a:ext cx="3709426" cy="3709426"/>
        </a:xfrm>
        <a:prstGeom prst="circularArrow">
          <a:avLst>
            <a:gd name="adj1" fmla="val 4668"/>
            <a:gd name="adj2" fmla="val 272909"/>
            <a:gd name="adj3" fmla="val 12833315"/>
            <a:gd name="adj4" fmla="val 18029557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367D444-AFAC-4FE1-A539-31B47F5FFD06}">
      <dsp:nvSpPr>
        <dsp:cNvPr id="0" name=""/>
        <dsp:cNvSpPr/>
      </dsp:nvSpPr>
      <dsp:spPr>
        <a:xfrm>
          <a:off x="3674222" y="355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 Information Gathering</a:t>
          </a:r>
          <a:endParaRPr lang="en-US" sz="2200" kern="1200" dirty="0"/>
        </a:p>
      </dsp:txBody>
      <dsp:txXfrm>
        <a:off x="3734477" y="60610"/>
        <a:ext cx="2348145" cy="1113817"/>
      </dsp:txXfrm>
    </dsp:sp>
    <dsp:sp modelId="{6CAAD960-F79C-428E-97A5-83DF663340E5}">
      <dsp:nvSpPr>
        <dsp:cNvPr id="0" name=""/>
        <dsp:cNvSpPr/>
      </dsp:nvSpPr>
      <dsp:spPr>
        <a:xfrm>
          <a:off x="5006152" y="1332286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2.Development of Relationship</a:t>
          </a:r>
          <a:endParaRPr lang="en-US" sz="2200" kern="1200" dirty="0"/>
        </a:p>
      </dsp:txBody>
      <dsp:txXfrm>
        <a:off x="5066407" y="1392541"/>
        <a:ext cx="2348145" cy="1113817"/>
      </dsp:txXfrm>
    </dsp:sp>
    <dsp:sp modelId="{C07534A3-8CEF-4926-864D-C9D8BCECA0F0}">
      <dsp:nvSpPr>
        <dsp:cNvPr id="0" name=""/>
        <dsp:cNvSpPr/>
      </dsp:nvSpPr>
      <dsp:spPr>
        <a:xfrm>
          <a:off x="3674222" y="2664216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Exploitation of Relationship</a:t>
          </a:r>
          <a:endParaRPr lang="en-US" sz="2200" kern="1200" dirty="0"/>
        </a:p>
      </dsp:txBody>
      <dsp:txXfrm>
        <a:off x="3734477" y="2724471"/>
        <a:ext cx="2348145" cy="1113817"/>
      </dsp:txXfrm>
    </dsp:sp>
    <dsp:sp modelId="{7463A800-0A8A-4F48-84BF-B33DA0B0C2E0}">
      <dsp:nvSpPr>
        <dsp:cNvPr id="0" name=""/>
        <dsp:cNvSpPr/>
      </dsp:nvSpPr>
      <dsp:spPr>
        <a:xfrm>
          <a:off x="2342291" y="1332286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4. Execution to achieve the objective</a:t>
          </a:r>
          <a:endParaRPr lang="en-US" sz="2200" kern="1200" dirty="0"/>
        </a:p>
      </dsp:txBody>
      <dsp:txXfrm>
        <a:off x="2402546" y="1392541"/>
        <a:ext cx="2348145" cy="111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2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697" y="1276773"/>
            <a:ext cx="8825658" cy="267764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Penetration</a:t>
            </a:r>
            <a:b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</a:br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Testing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>What is Penetration Testing </a:t>
            </a:r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?</a:t>
            </a: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Penetration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  <a:r>
              <a:rPr lang="en-US" dirty="0">
                <a:solidFill>
                  <a:schemeClr val="bg1"/>
                </a:solidFill>
              </a:rPr>
              <a:t> (also called 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testing) is the practice of testing a computer system, network or Web application to find vulnerabilities that an attacker could exploit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Mainly Ethical Hackers perform Penetration Testing on clients’ computer systems or on website after getting a legal offer and signed papers from clients.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6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34" y="2306079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>Types of Penetration Testing </a:t>
            </a:r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:</a:t>
            </a: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515881"/>
              </p:ext>
            </p:extLst>
          </p:nvPr>
        </p:nvGraphicFramePr>
        <p:xfrm>
          <a:off x="1154954" y="2603500"/>
          <a:ext cx="944954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525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029" y="1587622"/>
            <a:ext cx="8733627" cy="706964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Black Box Penetration Testing: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454312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649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60" y="1875006"/>
            <a:ext cx="8761413" cy="706964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White Box Penetration Testing: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549086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530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652" y="1744377"/>
            <a:ext cx="8761413" cy="706964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Grey Box Penetration Testing: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87059325"/>
              </p:ext>
            </p:extLst>
          </p:nvPr>
        </p:nvGraphicFramePr>
        <p:xfrm>
          <a:off x="1154954" y="2603500"/>
          <a:ext cx="942414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711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2" y="1861942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>Introduction to Linux OS </a:t>
            </a:r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:</a:t>
            </a: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For </a:t>
            </a:r>
            <a:r>
              <a:rPr lang="en-US" sz="2800" dirty="0">
                <a:solidFill>
                  <a:schemeClr val="bg1"/>
                </a:solidFill>
              </a:rPr>
              <a:t>penetration we will use some Debian based </a:t>
            </a:r>
            <a:r>
              <a:rPr lang="en-US" sz="2800" dirty="0" smtClean="0">
                <a:solidFill>
                  <a:schemeClr val="bg1"/>
                </a:solidFill>
              </a:rPr>
              <a:t>Linux </a:t>
            </a:r>
            <a:r>
              <a:rPr lang="en-US" sz="2800" dirty="0">
                <a:solidFill>
                  <a:schemeClr val="bg1"/>
                </a:solidFill>
              </a:rPr>
              <a:t>OS, </a:t>
            </a:r>
            <a:r>
              <a:rPr lang="en-US" sz="2800" dirty="0" smtClean="0">
                <a:solidFill>
                  <a:schemeClr val="bg1"/>
                </a:solidFill>
              </a:rPr>
              <a:t>like: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Kali </a:t>
            </a:r>
            <a:r>
              <a:rPr lang="en-US" sz="2000" dirty="0">
                <a:solidFill>
                  <a:schemeClr val="bg1"/>
                </a:solidFill>
              </a:rPr>
              <a:t>Linux,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Backbox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Parrot, etc.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1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125" y="2005633"/>
            <a:ext cx="5898989" cy="70696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>Social Engineering </a:t>
            </a:r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:</a:t>
            </a:r>
            <a:r>
              <a:rPr lang="en-US" dirty="0">
                <a:solidFill>
                  <a:srgbClr val="92D050"/>
                </a:solidFill>
                <a:latin typeface="BankGothic Md BT" pitchFamily="34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BankGothic Md BT" pitchFamily="34" charset="0"/>
              </a:rPr>
            </a:b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7966889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966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542" y="895291"/>
            <a:ext cx="8761413" cy="706964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Social Engineering Attack Cycle: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03711054"/>
              </p:ext>
            </p:extLst>
          </p:nvPr>
        </p:nvGraphicFramePr>
        <p:xfrm>
          <a:off x="1207951" y="1754414"/>
          <a:ext cx="9817100" cy="431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065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337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Penetration Testing</vt:lpstr>
      <vt:lpstr> What is Penetration Testing ? </vt:lpstr>
      <vt:lpstr> Types of Penetration Testing : </vt:lpstr>
      <vt:lpstr>Black Box Penetration Testing:</vt:lpstr>
      <vt:lpstr>White Box Penetration Testing:</vt:lpstr>
      <vt:lpstr>Grey Box Penetration Testing:</vt:lpstr>
      <vt:lpstr> Introduction to Linux OS : </vt:lpstr>
      <vt:lpstr> Social Engineering : </vt:lpstr>
      <vt:lpstr>Social Engineering Attack Cycle: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</dc:title>
  <dc:creator>Aleek Sen</dc:creator>
  <cp:lastModifiedBy>PRITAM</cp:lastModifiedBy>
  <cp:revision>8</cp:revision>
  <dcterms:created xsi:type="dcterms:W3CDTF">2017-07-12T15:41:50Z</dcterms:created>
  <dcterms:modified xsi:type="dcterms:W3CDTF">2018-08-01T12:29:40Z</dcterms:modified>
</cp:coreProperties>
</file>