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5" r:id="rId5"/>
    <p:sldMasterId id="2147483700" r:id="rId6"/>
  </p:sldMasterIdLst>
  <p:notesMasterIdLst>
    <p:notesMasterId r:id="rId22"/>
  </p:notesMasterIdLst>
  <p:sldIdLst>
    <p:sldId id="256" r:id="rId7"/>
    <p:sldId id="2147483189" r:id="rId8"/>
    <p:sldId id="290" r:id="rId9"/>
    <p:sldId id="2147483188" r:id="rId10"/>
    <p:sldId id="793" r:id="rId11"/>
    <p:sldId id="1019" r:id="rId12"/>
    <p:sldId id="1020" r:id="rId13"/>
    <p:sldId id="679" r:id="rId14"/>
    <p:sldId id="680" r:id="rId15"/>
    <p:sldId id="681" r:id="rId16"/>
    <p:sldId id="294" r:id="rId17"/>
    <p:sldId id="265" r:id="rId18"/>
    <p:sldId id="1061" r:id="rId19"/>
    <p:sldId id="1097" r:id="rId20"/>
    <p:sldId id="214748319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8D26"/>
    <a:srgbClr val="4472C4"/>
    <a:srgbClr val="38906C"/>
    <a:srgbClr val="FCCD6A"/>
    <a:srgbClr val="0156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997BB2-A50D-A947-A477-364F068ACD73}" v="502" dt="2023-09-08T06:18:57.603"/>
    <p1510:client id="{95CE9213-7B2E-4E84-BA9D-4C85221ED7DC}" v="1" dt="2023-09-08T13:09:27.2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85"/>
    <p:restoredTop sz="59346" autoAdjust="0"/>
  </p:normalViewPr>
  <p:slideViewPr>
    <p:cSldViewPr snapToGrid="0">
      <p:cViewPr varScale="1">
        <p:scale>
          <a:sx n="49" d="100"/>
          <a:sy n="49" d="100"/>
        </p:scale>
        <p:origin x="214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Score</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0-6696-B641-8EBC-AB85E14BE2B8}"/>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1-6696-B641-8EBC-AB85E14BE2B8}"/>
              </c:ext>
            </c:extLst>
          </c:dPt>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F1-Score</c:v>
                </c:pt>
                <c:pt idx="1">
                  <c:v>Precision</c:v>
                </c:pt>
                <c:pt idx="2">
                  <c:v>Recall</c:v>
                </c:pt>
              </c:strCache>
            </c:strRef>
          </c:cat>
          <c:val>
            <c:numRef>
              <c:f>Sheet1!$B$2:$B$4</c:f>
              <c:numCache>
                <c:formatCode>General</c:formatCode>
                <c:ptCount val="3"/>
                <c:pt idx="0">
                  <c:v>0.87070000000000003</c:v>
                </c:pt>
                <c:pt idx="1">
                  <c:v>0.87</c:v>
                </c:pt>
                <c:pt idx="2">
                  <c:v>0.87170000000000003</c:v>
                </c:pt>
              </c:numCache>
            </c:numRef>
          </c:val>
          <c:extLst>
            <c:ext xmlns:c16="http://schemas.microsoft.com/office/drawing/2014/chart" uri="{C3380CC4-5D6E-409C-BE32-E72D297353CC}">
              <c16:uniqueId val="{00000000-7C80-4B68-B40B-06B42B306696}"/>
            </c:ext>
          </c:extLst>
        </c:ser>
        <c:dLbls>
          <c:showLegendKey val="0"/>
          <c:showVal val="0"/>
          <c:showCatName val="0"/>
          <c:showSerName val="0"/>
          <c:showPercent val="0"/>
          <c:showBubbleSize val="0"/>
        </c:dLbls>
        <c:gapWidth val="41"/>
        <c:overlap val="-51"/>
        <c:axId val="-2022037824"/>
        <c:axId val="-2022284640"/>
      </c:barChart>
      <c:catAx>
        <c:axId val="-2022037824"/>
        <c:scaling>
          <c:orientation val="minMax"/>
        </c:scaling>
        <c:delete val="0"/>
        <c:axPos val="b"/>
        <c:numFmt formatCode="General" sourceLinked="1"/>
        <c:majorTickMark val="none"/>
        <c:minorTickMark val="none"/>
        <c:tickLblPos val="nextTo"/>
        <c:spPr>
          <a:noFill/>
          <a:ln w="9525" cap="flat" cmpd="sng" algn="ctr">
            <a:noFill/>
            <a:round/>
          </a:ln>
          <a:effectLst/>
        </c:spPr>
        <c:txPr>
          <a:bodyPr rot="-5400000" spcFirstLastPara="1" vertOverflow="ellipsis" wrap="square" anchor="ctr" anchorCtr="1"/>
          <a:lstStyle/>
          <a:p>
            <a:pPr>
              <a:defRPr sz="1200" b="1" i="0" u="none" strike="noStrike" kern="1200" baseline="0">
                <a:solidFill>
                  <a:schemeClr val="bg1"/>
                </a:solidFill>
                <a:latin typeface="+mn-lt"/>
                <a:ea typeface="+mn-ea"/>
                <a:cs typeface="+mn-cs"/>
              </a:defRPr>
            </a:pPr>
            <a:endParaRPr lang="en-US"/>
          </a:p>
        </c:txPr>
        <c:crossAx val="-2022284640"/>
        <c:crosses val="autoZero"/>
        <c:auto val="1"/>
        <c:lblAlgn val="ctr"/>
        <c:lblOffset val="100"/>
        <c:noMultiLvlLbl val="0"/>
      </c:catAx>
      <c:valAx>
        <c:axId val="-2022284640"/>
        <c:scaling>
          <c:orientation val="minMax"/>
        </c:scaling>
        <c:delete val="1"/>
        <c:axPos val="l"/>
        <c:numFmt formatCode="General" sourceLinked="1"/>
        <c:majorTickMark val="none"/>
        <c:minorTickMark val="none"/>
        <c:tickLblPos val="nextTo"/>
        <c:crossAx val="-2022037824"/>
        <c:crosses val="autoZero"/>
        <c:crossBetween val="between"/>
      </c:valAx>
      <c:spPr>
        <a:noFill/>
        <a:ln>
          <a:noFill/>
        </a:ln>
        <a:effectLst/>
      </c:spPr>
    </c:plotArea>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81939E-30CD-40CA-985F-0EA0634C8094}" type="datetimeFigureOut">
              <a:rPr lang="en-IN" smtClean="0"/>
              <a:t>21-10-2023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E1B75-05F6-4C26-AAFF-F226F20F78F2}" type="slidenum">
              <a:rPr lang="en-IN" smtClean="0"/>
              <a:t>‹#›</a:t>
            </a:fld>
            <a:endParaRPr lang="en-IN"/>
          </a:p>
        </p:txBody>
      </p:sp>
    </p:spTree>
    <p:extLst>
      <p:ext uri="{BB962C8B-B14F-4D97-AF65-F5344CB8AC3E}">
        <p14:creationId xmlns:p14="http://schemas.microsoft.com/office/powerpoint/2010/main" val="96040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E1B75-05F6-4C26-AAFF-F226F20F78F2}" type="slidenum">
              <a:rPr lang="en-IN" smtClean="0"/>
              <a:t>4</a:t>
            </a:fld>
            <a:endParaRPr lang="en-IN"/>
          </a:p>
        </p:txBody>
      </p:sp>
    </p:spTree>
    <p:extLst>
      <p:ext uri="{BB962C8B-B14F-4D97-AF65-F5344CB8AC3E}">
        <p14:creationId xmlns:p14="http://schemas.microsoft.com/office/powerpoint/2010/main" val="2336154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3E1B75-05F6-4C26-AAFF-F226F20F78F2}" type="slidenum">
              <a:rPr lang="en-IN" smtClean="0"/>
              <a:t>5</a:t>
            </a:fld>
            <a:endParaRPr lang="en-IN"/>
          </a:p>
        </p:txBody>
      </p:sp>
    </p:spTree>
    <p:extLst>
      <p:ext uri="{BB962C8B-B14F-4D97-AF65-F5344CB8AC3E}">
        <p14:creationId xmlns:p14="http://schemas.microsoft.com/office/powerpoint/2010/main" val="3898704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3E1B75-05F6-4C26-AAFF-F226F20F78F2}" type="slidenum">
              <a:rPr lang="en-IN" smtClean="0"/>
              <a:t>11</a:t>
            </a:fld>
            <a:endParaRPr lang="en-IN"/>
          </a:p>
        </p:txBody>
      </p:sp>
    </p:spTree>
    <p:extLst>
      <p:ext uri="{BB962C8B-B14F-4D97-AF65-F5344CB8AC3E}">
        <p14:creationId xmlns:p14="http://schemas.microsoft.com/office/powerpoint/2010/main" val="1572804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E1B75-05F6-4C26-AAFF-F226F20F78F2}" type="slidenum">
              <a:rPr lang="en-IN" smtClean="0"/>
              <a:t>12</a:t>
            </a:fld>
            <a:endParaRPr lang="en-IN"/>
          </a:p>
        </p:txBody>
      </p:sp>
    </p:spTree>
    <p:extLst>
      <p:ext uri="{BB962C8B-B14F-4D97-AF65-F5344CB8AC3E}">
        <p14:creationId xmlns:p14="http://schemas.microsoft.com/office/powerpoint/2010/main" val="2606213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3E1B75-05F6-4C26-AAFF-F226F20F78F2}" type="slidenum">
              <a:rPr lang="en-IN" smtClean="0"/>
              <a:t>13</a:t>
            </a:fld>
            <a:endParaRPr lang="en-IN"/>
          </a:p>
        </p:txBody>
      </p:sp>
    </p:spTree>
    <p:extLst>
      <p:ext uri="{BB962C8B-B14F-4D97-AF65-F5344CB8AC3E}">
        <p14:creationId xmlns:p14="http://schemas.microsoft.com/office/powerpoint/2010/main" val="2691316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3E1B75-05F6-4C26-AAFF-F226F20F78F2}" type="slidenum">
              <a:rPr lang="en-IN" smtClean="0"/>
              <a:t>14</a:t>
            </a:fld>
            <a:endParaRPr lang="en-IN"/>
          </a:p>
        </p:txBody>
      </p:sp>
    </p:spTree>
    <p:extLst>
      <p:ext uri="{BB962C8B-B14F-4D97-AF65-F5344CB8AC3E}">
        <p14:creationId xmlns:p14="http://schemas.microsoft.com/office/powerpoint/2010/main" val="159707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3E1B75-05F6-4C26-AAFF-F226F20F78F2}" type="slidenum">
              <a:rPr lang="en-IN" smtClean="0"/>
              <a:t>15</a:t>
            </a:fld>
            <a:endParaRPr lang="en-IN"/>
          </a:p>
        </p:txBody>
      </p:sp>
    </p:spTree>
    <p:extLst>
      <p:ext uri="{BB962C8B-B14F-4D97-AF65-F5344CB8AC3E}">
        <p14:creationId xmlns:p14="http://schemas.microsoft.com/office/powerpoint/2010/main" val="3391322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8D0D-A0E4-AA17-64A3-E69D52AD2D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6854E3-C29F-7687-0272-D3042022E9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83D344-2B91-6111-BEF0-918F248A829A}"/>
              </a:ext>
            </a:extLst>
          </p:cNvPr>
          <p:cNvSpPr>
            <a:spLocks noGrp="1"/>
          </p:cNvSpPr>
          <p:nvPr>
            <p:ph type="dt" sz="half" idx="10"/>
          </p:nvPr>
        </p:nvSpPr>
        <p:spPr/>
        <p:txBody>
          <a:bodyPr/>
          <a:lstStyle/>
          <a:p>
            <a:fld id="{EAA21BCF-1F9C-44C1-B6BF-3956E7A2E765}" type="datetimeFigureOut">
              <a:rPr lang="en-IN" smtClean="0"/>
              <a:t>21-10-2023</a:t>
            </a:fld>
            <a:endParaRPr lang="en-IN"/>
          </a:p>
        </p:txBody>
      </p:sp>
      <p:sp>
        <p:nvSpPr>
          <p:cNvPr id="5" name="Footer Placeholder 4">
            <a:extLst>
              <a:ext uri="{FF2B5EF4-FFF2-40B4-BE49-F238E27FC236}">
                <a16:creationId xmlns:a16="http://schemas.microsoft.com/office/drawing/2014/main" id="{2A085189-E99A-8A2C-E069-FCBAF49CDF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73E2D9-78D2-EA06-F9B2-9C22205AB14B}"/>
              </a:ext>
            </a:extLst>
          </p:cNvPr>
          <p:cNvSpPr>
            <a:spLocks noGrp="1"/>
          </p:cNvSpPr>
          <p:nvPr>
            <p:ph type="sldNum" sz="quarter" idx="12"/>
          </p:nvPr>
        </p:nvSpPr>
        <p:spPr/>
        <p:txBody>
          <a:bodyPr/>
          <a:lstStyle/>
          <a:p>
            <a:fld id="{A8F60126-1FD4-41B5-AEA4-2539B6D74D43}" type="slidenum">
              <a:rPr lang="en-IN" smtClean="0"/>
              <a:t>‹#›</a:t>
            </a:fld>
            <a:endParaRPr lang="en-IN"/>
          </a:p>
        </p:txBody>
      </p:sp>
    </p:spTree>
    <p:extLst>
      <p:ext uri="{BB962C8B-B14F-4D97-AF65-F5344CB8AC3E}">
        <p14:creationId xmlns:p14="http://schemas.microsoft.com/office/powerpoint/2010/main" val="2517914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DDE1-302C-5AAF-AA92-611A496D61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F51EEC-414A-DD28-025F-1E6D271CE4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DF6029-04C2-8F84-7A4D-C1ABBAB288DE}"/>
              </a:ext>
            </a:extLst>
          </p:cNvPr>
          <p:cNvSpPr>
            <a:spLocks noGrp="1"/>
          </p:cNvSpPr>
          <p:nvPr>
            <p:ph type="dt" sz="half" idx="10"/>
          </p:nvPr>
        </p:nvSpPr>
        <p:spPr/>
        <p:txBody>
          <a:bodyPr/>
          <a:lstStyle/>
          <a:p>
            <a:fld id="{EAA21BCF-1F9C-44C1-B6BF-3956E7A2E765}" type="datetimeFigureOut">
              <a:rPr lang="en-IN" smtClean="0"/>
              <a:t>21-10-2023</a:t>
            </a:fld>
            <a:endParaRPr lang="en-IN"/>
          </a:p>
        </p:txBody>
      </p:sp>
      <p:sp>
        <p:nvSpPr>
          <p:cNvPr id="5" name="Footer Placeholder 4">
            <a:extLst>
              <a:ext uri="{FF2B5EF4-FFF2-40B4-BE49-F238E27FC236}">
                <a16:creationId xmlns:a16="http://schemas.microsoft.com/office/drawing/2014/main" id="{011CB3E1-5B2A-CB1F-55E2-7721880812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988FD-BD1D-D257-4D45-41BDB5C4E7F4}"/>
              </a:ext>
            </a:extLst>
          </p:cNvPr>
          <p:cNvSpPr>
            <a:spLocks noGrp="1"/>
          </p:cNvSpPr>
          <p:nvPr>
            <p:ph type="sldNum" sz="quarter" idx="12"/>
          </p:nvPr>
        </p:nvSpPr>
        <p:spPr/>
        <p:txBody>
          <a:bodyPr/>
          <a:lstStyle/>
          <a:p>
            <a:fld id="{A8F60126-1FD4-41B5-AEA4-2539B6D74D43}" type="slidenum">
              <a:rPr lang="en-IN" smtClean="0"/>
              <a:t>‹#›</a:t>
            </a:fld>
            <a:endParaRPr lang="en-IN"/>
          </a:p>
        </p:txBody>
      </p:sp>
    </p:spTree>
    <p:extLst>
      <p:ext uri="{BB962C8B-B14F-4D97-AF65-F5344CB8AC3E}">
        <p14:creationId xmlns:p14="http://schemas.microsoft.com/office/powerpoint/2010/main" val="371442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3FC9D1-5DF2-3E2E-C07A-719114A199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53A42E-EAF6-0C1C-9EBB-AED1289EEC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BA1F3-E65B-AB92-12B1-85AAA9D05674}"/>
              </a:ext>
            </a:extLst>
          </p:cNvPr>
          <p:cNvSpPr>
            <a:spLocks noGrp="1"/>
          </p:cNvSpPr>
          <p:nvPr>
            <p:ph type="dt" sz="half" idx="10"/>
          </p:nvPr>
        </p:nvSpPr>
        <p:spPr/>
        <p:txBody>
          <a:bodyPr/>
          <a:lstStyle/>
          <a:p>
            <a:fld id="{EAA21BCF-1F9C-44C1-B6BF-3956E7A2E765}" type="datetimeFigureOut">
              <a:rPr lang="en-IN" smtClean="0"/>
              <a:t>21-10-2023</a:t>
            </a:fld>
            <a:endParaRPr lang="en-IN"/>
          </a:p>
        </p:txBody>
      </p:sp>
      <p:sp>
        <p:nvSpPr>
          <p:cNvPr id="5" name="Footer Placeholder 4">
            <a:extLst>
              <a:ext uri="{FF2B5EF4-FFF2-40B4-BE49-F238E27FC236}">
                <a16:creationId xmlns:a16="http://schemas.microsoft.com/office/drawing/2014/main" id="{C5927A18-E996-1153-0CCB-DC15A43400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FA9C3C-0BC4-663E-8E66-1B5DA4F756F1}"/>
              </a:ext>
            </a:extLst>
          </p:cNvPr>
          <p:cNvSpPr>
            <a:spLocks noGrp="1"/>
          </p:cNvSpPr>
          <p:nvPr>
            <p:ph type="sldNum" sz="quarter" idx="12"/>
          </p:nvPr>
        </p:nvSpPr>
        <p:spPr/>
        <p:txBody>
          <a:bodyPr/>
          <a:lstStyle/>
          <a:p>
            <a:fld id="{A8F60126-1FD4-41B5-AEA4-2539B6D74D43}" type="slidenum">
              <a:rPr lang="en-IN" smtClean="0"/>
              <a:t>‹#›</a:t>
            </a:fld>
            <a:endParaRPr lang="en-IN"/>
          </a:p>
        </p:txBody>
      </p:sp>
    </p:spTree>
    <p:extLst>
      <p:ext uri="{BB962C8B-B14F-4D97-AF65-F5344CB8AC3E}">
        <p14:creationId xmlns:p14="http://schemas.microsoft.com/office/powerpoint/2010/main" val="235105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34075-1E4A-F77E-2F3F-0FB2A1EF3A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7CBA29-5CAA-1220-5F2A-8022379175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9C535F-30D0-112E-D6FD-684C841C2207}"/>
              </a:ext>
            </a:extLst>
          </p:cNvPr>
          <p:cNvSpPr>
            <a:spLocks noGrp="1"/>
          </p:cNvSpPr>
          <p:nvPr>
            <p:ph type="dt" sz="half" idx="10"/>
          </p:nvPr>
        </p:nvSpPr>
        <p:spPr/>
        <p:txBody>
          <a:bodyPr/>
          <a:lstStyle/>
          <a:p>
            <a:fld id="{0F016BAB-A933-4192-B96F-33D677D23299}" type="datetimeFigureOut">
              <a:rPr lang="en-IN" smtClean="0"/>
              <a:t>21-10-2023</a:t>
            </a:fld>
            <a:endParaRPr lang="en-IN"/>
          </a:p>
        </p:txBody>
      </p:sp>
      <p:sp>
        <p:nvSpPr>
          <p:cNvPr id="5" name="Footer Placeholder 4">
            <a:extLst>
              <a:ext uri="{FF2B5EF4-FFF2-40B4-BE49-F238E27FC236}">
                <a16:creationId xmlns:a16="http://schemas.microsoft.com/office/drawing/2014/main" id="{C209A962-A2FD-82E5-3D77-3AE4BB5A47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8459D9-7854-3EC8-DF44-86D661D44D00}"/>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2633961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9A4F-0BEB-1052-2F62-FED74A760E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07DD4F-8EF1-DF6F-2967-71F30D300E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326C0E-54EC-3965-7E34-C4FDAA2D34C7}"/>
              </a:ext>
            </a:extLst>
          </p:cNvPr>
          <p:cNvSpPr>
            <a:spLocks noGrp="1"/>
          </p:cNvSpPr>
          <p:nvPr>
            <p:ph type="dt" sz="half" idx="10"/>
          </p:nvPr>
        </p:nvSpPr>
        <p:spPr/>
        <p:txBody>
          <a:bodyPr/>
          <a:lstStyle/>
          <a:p>
            <a:fld id="{0F016BAB-A933-4192-B96F-33D677D23299}" type="datetimeFigureOut">
              <a:rPr lang="en-IN" smtClean="0"/>
              <a:t>21-10-2023</a:t>
            </a:fld>
            <a:endParaRPr lang="en-IN"/>
          </a:p>
        </p:txBody>
      </p:sp>
      <p:sp>
        <p:nvSpPr>
          <p:cNvPr id="5" name="Footer Placeholder 4">
            <a:extLst>
              <a:ext uri="{FF2B5EF4-FFF2-40B4-BE49-F238E27FC236}">
                <a16:creationId xmlns:a16="http://schemas.microsoft.com/office/drawing/2014/main" id="{BAF5ACE5-2D65-73DE-B919-D6380DDA08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051887-3E1E-23FA-4F1A-94A884D53EB2}"/>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2632013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34D94-2CA2-491E-03F2-1B3CBFDC4D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343F2E-475B-E250-6B32-79892DAB53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82B116-D79F-EA2B-5BBD-07E8F273A6F6}"/>
              </a:ext>
            </a:extLst>
          </p:cNvPr>
          <p:cNvSpPr>
            <a:spLocks noGrp="1"/>
          </p:cNvSpPr>
          <p:nvPr>
            <p:ph type="dt" sz="half" idx="10"/>
          </p:nvPr>
        </p:nvSpPr>
        <p:spPr/>
        <p:txBody>
          <a:bodyPr/>
          <a:lstStyle/>
          <a:p>
            <a:fld id="{0F016BAB-A933-4192-B96F-33D677D23299}" type="datetimeFigureOut">
              <a:rPr lang="en-IN" smtClean="0"/>
              <a:t>21-10-2023</a:t>
            </a:fld>
            <a:endParaRPr lang="en-IN"/>
          </a:p>
        </p:txBody>
      </p:sp>
      <p:sp>
        <p:nvSpPr>
          <p:cNvPr id="5" name="Footer Placeholder 4">
            <a:extLst>
              <a:ext uri="{FF2B5EF4-FFF2-40B4-BE49-F238E27FC236}">
                <a16:creationId xmlns:a16="http://schemas.microsoft.com/office/drawing/2014/main" id="{B2CAFC0D-1021-28C0-3B7B-38C84BA2B8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BA7B39-4B5F-6C3F-2D3E-F11563A1FA86}"/>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2095157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C3D8-776C-61D9-98B0-9CCD85082D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42EC50-DE97-6300-8735-2C47CE604D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23EAAA-CAB6-5FE3-673C-1512125EF6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AB0160-DEA6-30D6-FCAD-A60D7AAC8851}"/>
              </a:ext>
            </a:extLst>
          </p:cNvPr>
          <p:cNvSpPr>
            <a:spLocks noGrp="1"/>
          </p:cNvSpPr>
          <p:nvPr>
            <p:ph type="dt" sz="half" idx="10"/>
          </p:nvPr>
        </p:nvSpPr>
        <p:spPr/>
        <p:txBody>
          <a:bodyPr/>
          <a:lstStyle/>
          <a:p>
            <a:fld id="{0F016BAB-A933-4192-B96F-33D677D23299}" type="datetimeFigureOut">
              <a:rPr lang="en-IN" smtClean="0"/>
              <a:t>21-10-2023</a:t>
            </a:fld>
            <a:endParaRPr lang="en-IN"/>
          </a:p>
        </p:txBody>
      </p:sp>
      <p:sp>
        <p:nvSpPr>
          <p:cNvPr id="6" name="Footer Placeholder 5">
            <a:extLst>
              <a:ext uri="{FF2B5EF4-FFF2-40B4-BE49-F238E27FC236}">
                <a16:creationId xmlns:a16="http://schemas.microsoft.com/office/drawing/2014/main" id="{832B8D62-5857-E4D1-379A-E28D187304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B88F09-3C5E-548F-B03B-21332E24104A}"/>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2914473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B95D-2259-623F-D5AB-15705FEC13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F2F85F-07AD-8336-1D6A-B50987CD4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4EBB9A-828E-D9F8-57FE-F5ECBCE74D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FF7049-8406-3247-F790-CAF896940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1FA8C-6C4C-A50F-40D4-4EC84A9DC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170358-91B6-252F-BDC0-D585D3FB683E}"/>
              </a:ext>
            </a:extLst>
          </p:cNvPr>
          <p:cNvSpPr>
            <a:spLocks noGrp="1"/>
          </p:cNvSpPr>
          <p:nvPr>
            <p:ph type="dt" sz="half" idx="10"/>
          </p:nvPr>
        </p:nvSpPr>
        <p:spPr/>
        <p:txBody>
          <a:bodyPr/>
          <a:lstStyle/>
          <a:p>
            <a:fld id="{0F016BAB-A933-4192-B96F-33D677D23299}" type="datetimeFigureOut">
              <a:rPr lang="en-IN" smtClean="0"/>
              <a:t>21-10-2023</a:t>
            </a:fld>
            <a:endParaRPr lang="en-IN"/>
          </a:p>
        </p:txBody>
      </p:sp>
      <p:sp>
        <p:nvSpPr>
          <p:cNvPr id="8" name="Footer Placeholder 7">
            <a:extLst>
              <a:ext uri="{FF2B5EF4-FFF2-40B4-BE49-F238E27FC236}">
                <a16:creationId xmlns:a16="http://schemas.microsoft.com/office/drawing/2014/main" id="{E263301B-25B6-AABA-8816-628B89C207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3D9FFE-53E9-23F5-B4B5-42D0424CAC96}"/>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2993756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31C35-4162-24FC-E0CF-D699A42C1B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422529-B802-96D9-AC74-77409379A4B5}"/>
              </a:ext>
            </a:extLst>
          </p:cNvPr>
          <p:cNvSpPr>
            <a:spLocks noGrp="1"/>
          </p:cNvSpPr>
          <p:nvPr>
            <p:ph type="dt" sz="half" idx="10"/>
          </p:nvPr>
        </p:nvSpPr>
        <p:spPr/>
        <p:txBody>
          <a:bodyPr/>
          <a:lstStyle/>
          <a:p>
            <a:fld id="{0F016BAB-A933-4192-B96F-33D677D23299}" type="datetimeFigureOut">
              <a:rPr lang="en-IN" smtClean="0"/>
              <a:t>21-10-2023</a:t>
            </a:fld>
            <a:endParaRPr lang="en-IN"/>
          </a:p>
        </p:txBody>
      </p:sp>
      <p:sp>
        <p:nvSpPr>
          <p:cNvPr id="4" name="Footer Placeholder 3">
            <a:extLst>
              <a:ext uri="{FF2B5EF4-FFF2-40B4-BE49-F238E27FC236}">
                <a16:creationId xmlns:a16="http://schemas.microsoft.com/office/drawing/2014/main" id="{C80F28D3-8F92-EE9C-D815-1FE8A0413E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BA3016-E1D1-2E7A-1ED9-05F6323571CF}"/>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27450452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526300-A066-60E5-EB4E-42A4DD481E4B}"/>
              </a:ext>
            </a:extLst>
          </p:cNvPr>
          <p:cNvSpPr>
            <a:spLocks noGrp="1"/>
          </p:cNvSpPr>
          <p:nvPr>
            <p:ph type="dt" sz="half" idx="10"/>
          </p:nvPr>
        </p:nvSpPr>
        <p:spPr/>
        <p:txBody>
          <a:bodyPr/>
          <a:lstStyle/>
          <a:p>
            <a:fld id="{0F016BAB-A933-4192-B96F-33D677D23299}" type="datetimeFigureOut">
              <a:rPr lang="en-IN" smtClean="0"/>
              <a:t>21-10-2023</a:t>
            </a:fld>
            <a:endParaRPr lang="en-IN"/>
          </a:p>
        </p:txBody>
      </p:sp>
      <p:sp>
        <p:nvSpPr>
          <p:cNvPr id="3" name="Footer Placeholder 2">
            <a:extLst>
              <a:ext uri="{FF2B5EF4-FFF2-40B4-BE49-F238E27FC236}">
                <a16:creationId xmlns:a16="http://schemas.microsoft.com/office/drawing/2014/main" id="{41EC3502-3526-6700-2667-F03A043752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5A6EEC-0835-5052-2AAE-27A1500D9594}"/>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3593745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7942-871F-DB5F-D373-D0473A64B2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A1C5AC-ADE7-DD6A-F02B-C9FCF106F5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D53214-F353-1C79-A629-23DA82EEE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52A9FC-3544-4115-C1E5-1D9DCA9A5102}"/>
              </a:ext>
            </a:extLst>
          </p:cNvPr>
          <p:cNvSpPr>
            <a:spLocks noGrp="1"/>
          </p:cNvSpPr>
          <p:nvPr>
            <p:ph type="dt" sz="half" idx="10"/>
          </p:nvPr>
        </p:nvSpPr>
        <p:spPr/>
        <p:txBody>
          <a:bodyPr/>
          <a:lstStyle/>
          <a:p>
            <a:fld id="{0F016BAB-A933-4192-B96F-33D677D23299}" type="datetimeFigureOut">
              <a:rPr lang="en-IN" smtClean="0"/>
              <a:t>21-10-2023</a:t>
            </a:fld>
            <a:endParaRPr lang="en-IN"/>
          </a:p>
        </p:txBody>
      </p:sp>
      <p:sp>
        <p:nvSpPr>
          <p:cNvPr id="6" name="Footer Placeholder 5">
            <a:extLst>
              <a:ext uri="{FF2B5EF4-FFF2-40B4-BE49-F238E27FC236}">
                <a16:creationId xmlns:a16="http://schemas.microsoft.com/office/drawing/2014/main" id="{7C5B396D-377E-BD50-CAC8-60DC60541F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2EC781-CC64-8621-D628-68814FAE2268}"/>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23748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8D4F-8690-6EC7-05D6-D87572562B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23BD80-23B7-D0A8-91FF-EF8C19C59F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DFD42B-4A37-6833-23EC-E59DB33609F9}"/>
              </a:ext>
            </a:extLst>
          </p:cNvPr>
          <p:cNvSpPr>
            <a:spLocks noGrp="1"/>
          </p:cNvSpPr>
          <p:nvPr>
            <p:ph type="dt" sz="half" idx="10"/>
          </p:nvPr>
        </p:nvSpPr>
        <p:spPr/>
        <p:txBody>
          <a:bodyPr/>
          <a:lstStyle/>
          <a:p>
            <a:fld id="{EAA21BCF-1F9C-44C1-B6BF-3956E7A2E765}" type="datetimeFigureOut">
              <a:rPr lang="en-IN" smtClean="0"/>
              <a:t>21-10-2023</a:t>
            </a:fld>
            <a:endParaRPr lang="en-IN"/>
          </a:p>
        </p:txBody>
      </p:sp>
      <p:sp>
        <p:nvSpPr>
          <p:cNvPr id="5" name="Footer Placeholder 4">
            <a:extLst>
              <a:ext uri="{FF2B5EF4-FFF2-40B4-BE49-F238E27FC236}">
                <a16:creationId xmlns:a16="http://schemas.microsoft.com/office/drawing/2014/main" id="{82D3F226-447A-8568-12E3-9ED491FDA7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6DF847-6D41-8FA5-183A-877DCE2DCD8D}"/>
              </a:ext>
            </a:extLst>
          </p:cNvPr>
          <p:cNvSpPr>
            <a:spLocks noGrp="1"/>
          </p:cNvSpPr>
          <p:nvPr>
            <p:ph type="sldNum" sz="quarter" idx="12"/>
          </p:nvPr>
        </p:nvSpPr>
        <p:spPr/>
        <p:txBody>
          <a:bodyPr/>
          <a:lstStyle/>
          <a:p>
            <a:fld id="{A8F60126-1FD4-41B5-AEA4-2539B6D74D43}" type="slidenum">
              <a:rPr lang="en-IN" smtClean="0"/>
              <a:t>‹#›</a:t>
            </a:fld>
            <a:endParaRPr lang="en-IN"/>
          </a:p>
        </p:txBody>
      </p:sp>
    </p:spTree>
    <p:extLst>
      <p:ext uri="{BB962C8B-B14F-4D97-AF65-F5344CB8AC3E}">
        <p14:creationId xmlns:p14="http://schemas.microsoft.com/office/powerpoint/2010/main" val="3468042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E384-CB3F-8D0A-4A5F-3E68C76C8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EEF813-38F3-EE33-042C-67E5F241B3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B8FE1F-DEC1-AE68-475F-40D34E73A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A602E-8A1B-14CB-77CB-22A049448D42}"/>
              </a:ext>
            </a:extLst>
          </p:cNvPr>
          <p:cNvSpPr>
            <a:spLocks noGrp="1"/>
          </p:cNvSpPr>
          <p:nvPr>
            <p:ph type="dt" sz="half" idx="10"/>
          </p:nvPr>
        </p:nvSpPr>
        <p:spPr/>
        <p:txBody>
          <a:bodyPr/>
          <a:lstStyle/>
          <a:p>
            <a:fld id="{0F016BAB-A933-4192-B96F-33D677D23299}" type="datetimeFigureOut">
              <a:rPr lang="en-IN" smtClean="0"/>
              <a:t>21-10-2023</a:t>
            </a:fld>
            <a:endParaRPr lang="en-IN"/>
          </a:p>
        </p:txBody>
      </p:sp>
      <p:sp>
        <p:nvSpPr>
          <p:cNvPr id="6" name="Footer Placeholder 5">
            <a:extLst>
              <a:ext uri="{FF2B5EF4-FFF2-40B4-BE49-F238E27FC236}">
                <a16:creationId xmlns:a16="http://schemas.microsoft.com/office/drawing/2014/main" id="{2B016541-9356-5B41-1A32-04C8B35E83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D09714-097D-2BC4-99A2-C7A6E8536D09}"/>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1566083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CF7C-AD16-2A52-5EDF-5DE90D51B0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6AC2C7-B157-760C-398F-451395F149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6AFF87-9901-2A0F-8285-9FEFDFE8BB44}"/>
              </a:ext>
            </a:extLst>
          </p:cNvPr>
          <p:cNvSpPr>
            <a:spLocks noGrp="1"/>
          </p:cNvSpPr>
          <p:nvPr>
            <p:ph type="dt" sz="half" idx="10"/>
          </p:nvPr>
        </p:nvSpPr>
        <p:spPr/>
        <p:txBody>
          <a:bodyPr/>
          <a:lstStyle/>
          <a:p>
            <a:fld id="{0F016BAB-A933-4192-B96F-33D677D23299}" type="datetimeFigureOut">
              <a:rPr lang="en-IN" smtClean="0"/>
              <a:t>21-10-2023</a:t>
            </a:fld>
            <a:endParaRPr lang="en-IN"/>
          </a:p>
        </p:txBody>
      </p:sp>
      <p:sp>
        <p:nvSpPr>
          <p:cNvPr id="5" name="Footer Placeholder 4">
            <a:extLst>
              <a:ext uri="{FF2B5EF4-FFF2-40B4-BE49-F238E27FC236}">
                <a16:creationId xmlns:a16="http://schemas.microsoft.com/office/drawing/2014/main" id="{1E2EC929-7D8F-1F39-4B89-EF5FE3BC4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6124DF-C64B-8212-CC28-9BBEB3EECB7E}"/>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9092607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C83FA0-C123-5A52-1EAF-5AC6E04A74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860370-8AF9-F76E-9EE3-D6DB428A23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3AE548-6F20-8ADD-510E-9940CBAC28F8}"/>
              </a:ext>
            </a:extLst>
          </p:cNvPr>
          <p:cNvSpPr>
            <a:spLocks noGrp="1"/>
          </p:cNvSpPr>
          <p:nvPr>
            <p:ph type="dt" sz="half" idx="10"/>
          </p:nvPr>
        </p:nvSpPr>
        <p:spPr/>
        <p:txBody>
          <a:bodyPr/>
          <a:lstStyle/>
          <a:p>
            <a:fld id="{0F016BAB-A933-4192-B96F-33D677D23299}" type="datetimeFigureOut">
              <a:rPr lang="en-IN" smtClean="0"/>
              <a:t>21-10-2023</a:t>
            </a:fld>
            <a:endParaRPr lang="en-IN"/>
          </a:p>
        </p:txBody>
      </p:sp>
      <p:sp>
        <p:nvSpPr>
          <p:cNvPr id="5" name="Footer Placeholder 4">
            <a:extLst>
              <a:ext uri="{FF2B5EF4-FFF2-40B4-BE49-F238E27FC236}">
                <a16:creationId xmlns:a16="http://schemas.microsoft.com/office/drawing/2014/main" id="{90232D3D-3950-1243-89FE-2529232F56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BC56F8-3379-96BF-2B96-5C78ED33FEF5}"/>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35799409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11279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op Half Picture">
    <p:spTree>
      <p:nvGrpSpPr>
        <p:cNvPr id="1" name=""/>
        <p:cNvGrpSpPr/>
        <p:nvPr/>
      </p:nvGrpSpPr>
      <p:grpSpPr>
        <a:xfrm>
          <a:off x="0" y="0"/>
          <a:ext cx="0" cy="0"/>
          <a:chOff x="0" y="0"/>
          <a:chExt cx="0" cy="0"/>
        </a:xfrm>
      </p:grpSpPr>
      <p:sp>
        <p:nvSpPr>
          <p:cNvPr id="6" name="Picture Placeholder 3"/>
          <p:cNvSpPr>
            <a:spLocks noGrp="1"/>
          </p:cNvSpPr>
          <p:nvPr>
            <p:ph type="pic" sz="quarter" idx="15"/>
          </p:nvPr>
        </p:nvSpPr>
        <p:spPr>
          <a:xfrm>
            <a:off x="0" y="0"/>
            <a:ext cx="12192000" cy="3784921"/>
          </a:xfrm>
        </p:spPr>
        <p:txBody>
          <a:bodyPr rtlCol="0">
            <a:normAutofit/>
          </a:bodyPr>
          <a:lstStyle>
            <a:lvl1pPr>
              <a:defRPr sz="1600">
                <a:solidFill>
                  <a:schemeClr val="tx1"/>
                </a:solidFill>
              </a:defRPr>
            </a:lvl1pPr>
          </a:lstStyle>
          <a:p>
            <a:pPr lvl="0"/>
            <a:endParaRPr lang="id-ID" noProof="0"/>
          </a:p>
        </p:txBody>
      </p:sp>
      <p:sp>
        <p:nvSpPr>
          <p:cNvPr id="2" name="Date Placeholder 2">
            <a:extLst>
              <a:ext uri="{FF2B5EF4-FFF2-40B4-BE49-F238E27FC236}">
                <a16:creationId xmlns:a16="http://schemas.microsoft.com/office/drawing/2014/main" id="{26C24E80-0E3D-651D-3DFD-65B100C52915}"/>
              </a:ext>
            </a:extLst>
          </p:cNvPr>
          <p:cNvSpPr>
            <a:spLocks noGrp="1"/>
          </p:cNvSpPr>
          <p:nvPr>
            <p:ph type="dt" sz="half" idx="16"/>
          </p:nvPr>
        </p:nvSpPr>
        <p:spPr/>
        <p:txBody>
          <a:bodyPr/>
          <a:lstStyle>
            <a:lvl1pPr>
              <a:defRPr/>
            </a:lvl1pPr>
          </a:lstStyle>
          <a:p>
            <a:pPr>
              <a:defRPr/>
            </a:pPr>
            <a:fld id="{0574C076-96E6-418A-98F5-DB159D517658}" type="datetime1">
              <a:rPr lang="en-US"/>
              <a:pPr>
                <a:defRPr/>
              </a:pPr>
              <a:t>10/21/2023</a:t>
            </a:fld>
            <a:endParaRPr lang="en-US"/>
          </a:p>
        </p:txBody>
      </p:sp>
      <p:sp>
        <p:nvSpPr>
          <p:cNvPr id="3" name="Footer Placeholder 3">
            <a:extLst>
              <a:ext uri="{FF2B5EF4-FFF2-40B4-BE49-F238E27FC236}">
                <a16:creationId xmlns:a16="http://schemas.microsoft.com/office/drawing/2014/main" id="{D033E352-F5F7-CE50-A61C-50477F91EAAE}"/>
              </a:ext>
            </a:extLst>
          </p:cNvPr>
          <p:cNvSpPr>
            <a:spLocks noGrp="1"/>
          </p:cNvSpPr>
          <p:nvPr>
            <p:ph type="ftr" sz="quarter" idx="17"/>
          </p:nvPr>
        </p:nvSpPr>
        <p:spPr/>
        <p:txBody>
          <a:bodyPr/>
          <a:lstStyle>
            <a:lvl1pPr>
              <a:defRPr/>
            </a:lvl1pPr>
          </a:lstStyle>
          <a:p>
            <a:pPr>
              <a:defRPr/>
            </a:pPr>
            <a:endParaRPr lang="en-US"/>
          </a:p>
        </p:txBody>
      </p:sp>
      <p:sp>
        <p:nvSpPr>
          <p:cNvPr id="4" name="Slide Number Placeholder 4">
            <a:extLst>
              <a:ext uri="{FF2B5EF4-FFF2-40B4-BE49-F238E27FC236}">
                <a16:creationId xmlns:a16="http://schemas.microsoft.com/office/drawing/2014/main" id="{9E9EE5B4-66A2-538D-7035-D54D9B44AA83}"/>
              </a:ext>
            </a:extLst>
          </p:cNvPr>
          <p:cNvSpPr>
            <a:spLocks noGrp="1"/>
          </p:cNvSpPr>
          <p:nvPr>
            <p:ph type="sldNum" sz="quarter" idx="18"/>
          </p:nvPr>
        </p:nvSpPr>
        <p:spPr>
          <a:xfrm>
            <a:off x="11261725" y="396875"/>
            <a:ext cx="641350" cy="365125"/>
          </a:xfrm>
        </p:spPr>
        <p:txBody>
          <a:bodyPr/>
          <a:lstStyle>
            <a:lvl1pPr>
              <a:defRPr/>
            </a:lvl1pPr>
          </a:lstStyle>
          <a:p>
            <a:fld id="{53F9F7BF-2C2F-4E9A-B438-25A1A43C866B}" type="slidenum">
              <a:rPr lang="en-US" altLang="pt-BR"/>
              <a:pPr/>
              <a:t>‹#›</a:t>
            </a:fld>
            <a:endParaRPr lang="en-US" altLang="pt-BR"/>
          </a:p>
        </p:txBody>
      </p:sp>
    </p:spTree>
    <p:extLst>
      <p:ext uri="{BB962C8B-B14F-4D97-AF65-F5344CB8AC3E}">
        <p14:creationId xmlns:p14="http://schemas.microsoft.com/office/powerpoint/2010/main" val="24513705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meline Photo">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583E46FF-913C-ADA7-4041-31F1E02E4B8B}"/>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Picture Placeholder 2"/>
          <p:cNvSpPr>
            <a:spLocks noGrp="1"/>
          </p:cNvSpPr>
          <p:nvPr>
            <p:ph type="pic" sz="quarter" idx="13"/>
          </p:nvPr>
        </p:nvSpPr>
        <p:spPr>
          <a:xfrm>
            <a:off x="647700" y="1890803"/>
            <a:ext cx="2032000" cy="1434438"/>
          </a:xfrm>
          <a:prstGeom prst="roundRect">
            <a:avLst>
              <a:gd name="adj" fmla="val 6397"/>
            </a:avLst>
          </a:prstGeom>
        </p:spPr>
        <p:txBody>
          <a:bodyPr rtlCol="0">
            <a:normAutofit/>
          </a:bodyPr>
          <a:lstStyle/>
          <a:p>
            <a:pPr lvl="0"/>
            <a:endParaRPr lang="id-ID" noProof="0"/>
          </a:p>
        </p:txBody>
      </p:sp>
      <p:sp>
        <p:nvSpPr>
          <p:cNvPr id="13" name="Picture Placeholder 2"/>
          <p:cNvSpPr>
            <a:spLocks noGrp="1"/>
          </p:cNvSpPr>
          <p:nvPr>
            <p:ph type="pic" sz="quarter" idx="14"/>
          </p:nvPr>
        </p:nvSpPr>
        <p:spPr>
          <a:xfrm>
            <a:off x="3614638" y="4121369"/>
            <a:ext cx="2032000" cy="1434438"/>
          </a:xfrm>
          <a:prstGeom prst="roundRect">
            <a:avLst>
              <a:gd name="adj" fmla="val 6397"/>
            </a:avLst>
          </a:prstGeom>
        </p:spPr>
        <p:txBody>
          <a:bodyPr rtlCol="0">
            <a:normAutofit/>
          </a:bodyPr>
          <a:lstStyle/>
          <a:p>
            <a:pPr lvl="0"/>
            <a:endParaRPr lang="id-ID" noProof="0"/>
          </a:p>
        </p:txBody>
      </p:sp>
      <p:sp>
        <p:nvSpPr>
          <p:cNvPr id="14" name="Picture Placeholder 2"/>
          <p:cNvSpPr>
            <a:spLocks noGrp="1"/>
          </p:cNvSpPr>
          <p:nvPr>
            <p:ph type="pic" sz="quarter" idx="15"/>
          </p:nvPr>
        </p:nvSpPr>
        <p:spPr>
          <a:xfrm>
            <a:off x="6572451" y="1890803"/>
            <a:ext cx="2032000" cy="1434438"/>
          </a:xfrm>
          <a:prstGeom prst="roundRect">
            <a:avLst>
              <a:gd name="adj" fmla="val 6397"/>
            </a:avLst>
          </a:prstGeom>
        </p:spPr>
        <p:txBody>
          <a:bodyPr rtlCol="0">
            <a:normAutofit/>
          </a:bodyPr>
          <a:lstStyle/>
          <a:p>
            <a:pPr lvl="0"/>
            <a:endParaRPr lang="id-ID" noProof="0"/>
          </a:p>
        </p:txBody>
      </p:sp>
      <p:sp>
        <p:nvSpPr>
          <p:cNvPr id="15" name="Picture Placeholder 2"/>
          <p:cNvSpPr>
            <a:spLocks noGrp="1"/>
          </p:cNvSpPr>
          <p:nvPr>
            <p:ph type="pic" sz="quarter" idx="16"/>
          </p:nvPr>
        </p:nvSpPr>
        <p:spPr>
          <a:xfrm>
            <a:off x="9539389" y="4121369"/>
            <a:ext cx="2032000" cy="1434438"/>
          </a:xfrm>
          <a:prstGeom prst="roundRect">
            <a:avLst>
              <a:gd name="adj" fmla="val 6397"/>
            </a:avLst>
          </a:prstGeom>
        </p:spPr>
        <p:txBody>
          <a:bodyPr rtlCol="0">
            <a:normAutofit/>
          </a:bodyPr>
          <a:lstStyle/>
          <a:p>
            <a:pPr lvl="0"/>
            <a:endParaRPr lang="id-ID" noProof="0"/>
          </a:p>
        </p:txBody>
      </p:sp>
      <p:sp>
        <p:nvSpPr>
          <p:cNvPr id="4" name="Footer Placeholder 3">
            <a:extLst>
              <a:ext uri="{FF2B5EF4-FFF2-40B4-BE49-F238E27FC236}">
                <a16:creationId xmlns:a16="http://schemas.microsoft.com/office/drawing/2014/main" id="{89FED243-3880-15D7-AEA7-9B2CFD84A55D}"/>
              </a:ext>
            </a:extLst>
          </p:cNvPr>
          <p:cNvSpPr>
            <a:spLocks noGrp="1"/>
          </p:cNvSpPr>
          <p:nvPr>
            <p:ph type="ftr" sz="quarter" idx="17"/>
          </p:nvPr>
        </p:nvSpPr>
        <p:spPr/>
        <p:txBody>
          <a:bodyPr/>
          <a:lstStyle>
            <a:lvl1pPr>
              <a:defRPr/>
            </a:lvl1pPr>
          </a:lstStyle>
          <a:p>
            <a:pPr>
              <a:defRPr/>
            </a:pPr>
            <a:endParaRPr lang="id-ID"/>
          </a:p>
        </p:txBody>
      </p:sp>
      <p:sp>
        <p:nvSpPr>
          <p:cNvPr id="6" name="Slide Number Placeholder 4">
            <a:extLst>
              <a:ext uri="{FF2B5EF4-FFF2-40B4-BE49-F238E27FC236}">
                <a16:creationId xmlns:a16="http://schemas.microsoft.com/office/drawing/2014/main" id="{71395B69-C93C-2E35-0795-C23C9ECC9193}"/>
              </a:ext>
            </a:extLst>
          </p:cNvPr>
          <p:cNvSpPr>
            <a:spLocks noGrp="1"/>
          </p:cNvSpPr>
          <p:nvPr>
            <p:ph type="sldNum" sz="quarter" idx="18"/>
          </p:nvPr>
        </p:nvSpPr>
        <p:spPr/>
        <p:txBody>
          <a:bodyPr/>
          <a:lstStyle>
            <a:lvl1pPr>
              <a:defRPr/>
            </a:lvl1pPr>
          </a:lstStyle>
          <a:p>
            <a:fld id="{D10B2A90-00A2-4907-B988-F00AE0CAE9BA}" type="slidenum">
              <a:rPr lang="en-US" altLang="pt-BR"/>
              <a:pPr/>
              <a:t>‹#›</a:t>
            </a:fld>
            <a:endParaRPr lang="en-US" altLang="pt-BR"/>
          </a:p>
        </p:txBody>
      </p:sp>
    </p:spTree>
    <p:extLst>
      <p:ext uri="{BB962C8B-B14F-4D97-AF65-F5344CB8AC3E}">
        <p14:creationId xmlns:p14="http://schemas.microsoft.com/office/powerpoint/2010/main" val="39975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meline Photo">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97FEC361-4FAB-6F0C-DCE8-A821D6A87EE5}"/>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Picture Placeholder 2"/>
          <p:cNvSpPr>
            <a:spLocks noGrp="1"/>
          </p:cNvSpPr>
          <p:nvPr>
            <p:ph type="pic" sz="quarter" idx="13"/>
          </p:nvPr>
        </p:nvSpPr>
        <p:spPr>
          <a:xfrm>
            <a:off x="3614638" y="1890803"/>
            <a:ext cx="2032000" cy="1434438"/>
          </a:xfrm>
          <a:prstGeom prst="roundRect">
            <a:avLst>
              <a:gd name="adj" fmla="val 6397"/>
            </a:avLst>
          </a:prstGeom>
        </p:spPr>
        <p:txBody>
          <a:bodyPr rtlCol="0">
            <a:normAutofit/>
          </a:bodyPr>
          <a:lstStyle/>
          <a:p>
            <a:pPr lvl="0"/>
            <a:endParaRPr lang="id-ID" noProof="0"/>
          </a:p>
        </p:txBody>
      </p:sp>
      <p:sp>
        <p:nvSpPr>
          <p:cNvPr id="13" name="Picture Placeholder 2"/>
          <p:cNvSpPr>
            <a:spLocks noGrp="1"/>
          </p:cNvSpPr>
          <p:nvPr>
            <p:ph type="pic" sz="quarter" idx="14"/>
          </p:nvPr>
        </p:nvSpPr>
        <p:spPr>
          <a:xfrm>
            <a:off x="647703" y="4121369"/>
            <a:ext cx="2032000" cy="1434438"/>
          </a:xfrm>
          <a:prstGeom prst="roundRect">
            <a:avLst>
              <a:gd name="adj" fmla="val 6397"/>
            </a:avLst>
          </a:prstGeom>
        </p:spPr>
        <p:txBody>
          <a:bodyPr rtlCol="0">
            <a:normAutofit/>
          </a:bodyPr>
          <a:lstStyle/>
          <a:p>
            <a:pPr lvl="0"/>
            <a:endParaRPr lang="id-ID" noProof="0"/>
          </a:p>
        </p:txBody>
      </p:sp>
      <p:sp>
        <p:nvSpPr>
          <p:cNvPr id="14" name="Picture Placeholder 2"/>
          <p:cNvSpPr>
            <a:spLocks noGrp="1"/>
          </p:cNvSpPr>
          <p:nvPr>
            <p:ph type="pic" sz="quarter" idx="15"/>
          </p:nvPr>
        </p:nvSpPr>
        <p:spPr>
          <a:xfrm>
            <a:off x="9539389" y="1890803"/>
            <a:ext cx="2032000" cy="1434438"/>
          </a:xfrm>
          <a:prstGeom prst="roundRect">
            <a:avLst>
              <a:gd name="adj" fmla="val 6397"/>
            </a:avLst>
          </a:prstGeom>
        </p:spPr>
        <p:txBody>
          <a:bodyPr rtlCol="0">
            <a:normAutofit/>
          </a:bodyPr>
          <a:lstStyle/>
          <a:p>
            <a:pPr lvl="0"/>
            <a:endParaRPr lang="id-ID" noProof="0"/>
          </a:p>
        </p:txBody>
      </p:sp>
      <p:sp>
        <p:nvSpPr>
          <p:cNvPr id="15" name="Picture Placeholder 2"/>
          <p:cNvSpPr>
            <a:spLocks noGrp="1"/>
          </p:cNvSpPr>
          <p:nvPr>
            <p:ph type="pic" sz="quarter" idx="16"/>
          </p:nvPr>
        </p:nvSpPr>
        <p:spPr>
          <a:xfrm>
            <a:off x="6572454" y="4121369"/>
            <a:ext cx="2032000" cy="1434438"/>
          </a:xfrm>
          <a:prstGeom prst="roundRect">
            <a:avLst>
              <a:gd name="adj" fmla="val 6397"/>
            </a:avLst>
          </a:prstGeom>
        </p:spPr>
        <p:txBody>
          <a:bodyPr rtlCol="0">
            <a:normAutofit/>
          </a:bodyPr>
          <a:lstStyle/>
          <a:p>
            <a:pPr lvl="0"/>
            <a:endParaRPr lang="id-ID" noProof="0"/>
          </a:p>
        </p:txBody>
      </p:sp>
      <p:sp>
        <p:nvSpPr>
          <p:cNvPr id="4" name="Footer Placeholder 3">
            <a:extLst>
              <a:ext uri="{FF2B5EF4-FFF2-40B4-BE49-F238E27FC236}">
                <a16:creationId xmlns:a16="http://schemas.microsoft.com/office/drawing/2014/main" id="{DA5C9936-B059-4CAE-8733-910FCB342B98}"/>
              </a:ext>
            </a:extLst>
          </p:cNvPr>
          <p:cNvSpPr>
            <a:spLocks noGrp="1"/>
          </p:cNvSpPr>
          <p:nvPr>
            <p:ph type="ftr" sz="quarter" idx="17"/>
          </p:nvPr>
        </p:nvSpPr>
        <p:spPr/>
        <p:txBody>
          <a:bodyPr/>
          <a:lstStyle>
            <a:lvl1pPr>
              <a:defRPr/>
            </a:lvl1pPr>
          </a:lstStyle>
          <a:p>
            <a:pPr>
              <a:defRPr/>
            </a:pPr>
            <a:endParaRPr lang="id-ID"/>
          </a:p>
        </p:txBody>
      </p:sp>
      <p:sp>
        <p:nvSpPr>
          <p:cNvPr id="6" name="Slide Number Placeholder 4">
            <a:extLst>
              <a:ext uri="{FF2B5EF4-FFF2-40B4-BE49-F238E27FC236}">
                <a16:creationId xmlns:a16="http://schemas.microsoft.com/office/drawing/2014/main" id="{89544CEA-FBD1-EDC9-13A8-E3FBF0742CB3}"/>
              </a:ext>
            </a:extLst>
          </p:cNvPr>
          <p:cNvSpPr>
            <a:spLocks noGrp="1"/>
          </p:cNvSpPr>
          <p:nvPr>
            <p:ph type="sldNum" sz="quarter" idx="18"/>
          </p:nvPr>
        </p:nvSpPr>
        <p:spPr/>
        <p:txBody>
          <a:bodyPr/>
          <a:lstStyle>
            <a:lvl1pPr>
              <a:defRPr/>
            </a:lvl1pPr>
          </a:lstStyle>
          <a:p>
            <a:fld id="{BA27AFC3-2523-4FAF-9C0D-1896DD01847F}" type="slidenum">
              <a:rPr lang="en-US" altLang="pt-BR"/>
              <a:pPr/>
              <a:t>‹#›</a:t>
            </a:fld>
            <a:endParaRPr lang="en-US" altLang="pt-BR"/>
          </a:p>
        </p:txBody>
      </p:sp>
    </p:spTree>
    <p:extLst>
      <p:ext uri="{BB962C8B-B14F-4D97-AF65-F5344CB8AC3E}">
        <p14:creationId xmlns:p14="http://schemas.microsoft.com/office/powerpoint/2010/main" val="307338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oduct review">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CDD39B88-697E-8FAB-DCAE-B301428CC090}"/>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50" name="Picture Placeholder 49"/>
          <p:cNvSpPr>
            <a:spLocks noGrp="1"/>
          </p:cNvSpPr>
          <p:nvPr>
            <p:ph type="pic" sz="quarter" idx="13"/>
          </p:nvPr>
        </p:nvSpPr>
        <p:spPr>
          <a:xfrm>
            <a:off x="4404925" y="1637044"/>
            <a:ext cx="864397" cy="862484"/>
          </a:xfrm>
          <a:prstGeom prst="ellipse">
            <a:avLst/>
          </a:prstGeom>
        </p:spPr>
        <p:txBody>
          <a:bodyPr rtlCol="0">
            <a:normAutofit/>
          </a:bodyPr>
          <a:lstStyle>
            <a:lvl1pPr>
              <a:defRPr sz="1200"/>
            </a:lvl1pPr>
          </a:lstStyle>
          <a:p>
            <a:pPr lvl="0"/>
            <a:endParaRPr lang="en-US" noProof="0"/>
          </a:p>
        </p:txBody>
      </p:sp>
      <p:sp>
        <p:nvSpPr>
          <p:cNvPr id="51" name="Picture Placeholder 49"/>
          <p:cNvSpPr>
            <a:spLocks noGrp="1"/>
          </p:cNvSpPr>
          <p:nvPr>
            <p:ph type="pic" sz="quarter" idx="14"/>
          </p:nvPr>
        </p:nvSpPr>
        <p:spPr>
          <a:xfrm>
            <a:off x="6273706" y="1637044"/>
            <a:ext cx="864397" cy="862484"/>
          </a:xfrm>
          <a:prstGeom prst="ellipse">
            <a:avLst/>
          </a:prstGeom>
        </p:spPr>
        <p:txBody>
          <a:bodyPr rtlCol="0">
            <a:normAutofit/>
          </a:bodyPr>
          <a:lstStyle>
            <a:lvl1pPr>
              <a:defRPr sz="1200"/>
            </a:lvl1pPr>
          </a:lstStyle>
          <a:p>
            <a:pPr lvl="0"/>
            <a:endParaRPr lang="en-US" noProof="0"/>
          </a:p>
        </p:txBody>
      </p:sp>
      <p:sp>
        <p:nvSpPr>
          <p:cNvPr id="52" name="Picture Placeholder 49"/>
          <p:cNvSpPr>
            <a:spLocks noGrp="1"/>
          </p:cNvSpPr>
          <p:nvPr>
            <p:ph type="pic" sz="quarter" idx="15"/>
          </p:nvPr>
        </p:nvSpPr>
        <p:spPr>
          <a:xfrm>
            <a:off x="8093365" y="1637044"/>
            <a:ext cx="864397" cy="862484"/>
          </a:xfrm>
          <a:prstGeom prst="ellipse">
            <a:avLst/>
          </a:prstGeom>
        </p:spPr>
        <p:txBody>
          <a:bodyPr rtlCol="0">
            <a:normAutofit/>
          </a:bodyPr>
          <a:lstStyle>
            <a:lvl1pPr>
              <a:defRPr sz="1200"/>
            </a:lvl1pPr>
          </a:lstStyle>
          <a:p>
            <a:pPr lvl="0"/>
            <a:endParaRPr lang="en-US" noProof="0"/>
          </a:p>
        </p:txBody>
      </p:sp>
      <p:sp>
        <p:nvSpPr>
          <p:cNvPr id="53" name="Picture Placeholder 49"/>
          <p:cNvSpPr>
            <a:spLocks noGrp="1"/>
          </p:cNvSpPr>
          <p:nvPr>
            <p:ph type="pic" sz="quarter" idx="16"/>
          </p:nvPr>
        </p:nvSpPr>
        <p:spPr>
          <a:xfrm>
            <a:off x="9904120" y="1637044"/>
            <a:ext cx="864397" cy="862484"/>
          </a:xfrm>
          <a:prstGeom prst="ellipse">
            <a:avLst/>
          </a:prstGeom>
        </p:spPr>
        <p:txBody>
          <a:bodyPr rtlCol="0">
            <a:normAutofit/>
          </a:bodyPr>
          <a:lstStyle>
            <a:lvl1pPr>
              <a:defRPr sz="1200"/>
            </a:lvl1pPr>
          </a:lstStyle>
          <a:p>
            <a:pPr lvl="0"/>
            <a:endParaRPr lang="en-US" noProof="0"/>
          </a:p>
        </p:txBody>
      </p:sp>
      <p:sp>
        <p:nvSpPr>
          <p:cNvPr id="12"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Date Placeholder 2">
            <a:extLst>
              <a:ext uri="{FF2B5EF4-FFF2-40B4-BE49-F238E27FC236}">
                <a16:creationId xmlns:a16="http://schemas.microsoft.com/office/drawing/2014/main" id="{49CD908E-9B38-3DDB-6109-0A8F4E2800E5}"/>
              </a:ext>
            </a:extLst>
          </p:cNvPr>
          <p:cNvSpPr>
            <a:spLocks noGrp="1"/>
          </p:cNvSpPr>
          <p:nvPr>
            <p:ph type="dt" sz="half" idx="17"/>
          </p:nvPr>
        </p:nvSpPr>
        <p:spPr/>
        <p:txBody>
          <a:bodyPr/>
          <a:lstStyle>
            <a:lvl1pPr>
              <a:defRPr/>
            </a:lvl1pPr>
          </a:lstStyle>
          <a:p>
            <a:pPr>
              <a:defRPr/>
            </a:pPr>
            <a:fld id="{8F9C93E0-62F8-4754-BA49-A9A4B0FC0238}" type="datetime1">
              <a:rPr lang="en-US"/>
              <a:pPr>
                <a:defRPr/>
              </a:pPr>
              <a:t>10/21/2023</a:t>
            </a:fld>
            <a:endParaRPr lang="en-US"/>
          </a:p>
        </p:txBody>
      </p:sp>
      <p:sp>
        <p:nvSpPr>
          <p:cNvPr id="4" name="Footer Placeholder 3">
            <a:extLst>
              <a:ext uri="{FF2B5EF4-FFF2-40B4-BE49-F238E27FC236}">
                <a16:creationId xmlns:a16="http://schemas.microsoft.com/office/drawing/2014/main" id="{0D9BBB20-D254-7119-A3A7-CB2F62C3FD23}"/>
              </a:ext>
            </a:extLst>
          </p:cNvPr>
          <p:cNvSpPr>
            <a:spLocks noGrp="1"/>
          </p:cNvSpPr>
          <p:nvPr>
            <p:ph type="ftr" sz="quarter" idx="18"/>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2DB462C1-F747-E183-9467-3BB40F15A02C}"/>
              </a:ext>
            </a:extLst>
          </p:cNvPr>
          <p:cNvSpPr>
            <a:spLocks noGrp="1"/>
          </p:cNvSpPr>
          <p:nvPr>
            <p:ph type="sldNum" sz="quarter" idx="19"/>
          </p:nvPr>
        </p:nvSpPr>
        <p:spPr/>
        <p:txBody>
          <a:bodyPr/>
          <a:lstStyle>
            <a:lvl1pPr>
              <a:defRPr/>
            </a:lvl1pPr>
          </a:lstStyle>
          <a:p>
            <a:fld id="{AEF4599C-0938-46BF-8357-29364B47C9A0}" type="slidenum">
              <a:rPr lang="en-US" altLang="pt-BR"/>
              <a:pPr/>
              <a:t>‹#›</a:t>
            </a:fld>
            <a:endParaRPr lang="en-US" altLang="pt-BR"/>
          </a:p>
        </p:txBody>
      </p:sp>
    </p:spTree>
    <p:extLst>
      <p:ext uri="{BB962C8B-B14F-4D97-AF65-F5344CB8AC3E}">
        <p14:creationId xmlns:p14="http://schemas.microsoft.com/office/powerpoint/2010/main" val="313613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Pricelist">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D23C73EE-38BB-7C1B-B06C-A08AC5DDA6B5}"/>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50" name="Picture Placeholder 49"/>
          <p:cNvSpPr>
            <a:spLocks noGrp="1"/>
          </p:cNvSpPr>
          <p:nvPr>
            <p:ph type="pic" sz="quarter" idx="13"/>
          </p:nvPr>
        </p:nvSpPr>
        <p:spPr>
          <a:xfrm>
            <a:off x="1438812" y="1788161"/>
            <a:ext cx="2198942" cy="1175636"/>
          </a:xfrm>
          <a:prstGeom prst="rect">
            <a:avLst/>
          </a:prstGeom>
        </p:spPr>
        <p:txBody>
          <a:bodyPr rtlCol="0">
            <a:normAutofit/>
          </a:bodyPr>
          <a:lstStyle>
            <a:lvl1pPr>
              <a:defRPr sz="1200"/>
            </a:lvl1pPr>
          </a:lstStyle>
          <a:p>
            <a:pPr lvl="0"/>
            <a:endParaRPr lang="en-US" noProof="0"/>
          </a:p>
        </p:txBody>
      </p:sp>
      <p:sp>
        <p:nvSpPr>
          <p:cNvPr id="51" name="Picture Placeholder 49"/>
          <p:cNvSpPr>
            <a:spLocks noGrp="1"/>
          </p:cNvSpPr>
          <p:nvPr>
            <p:ph type="pic" sz="quarter" idx="14"/>
          </p:nvPr>
        </p:nvSpPr>
        <p:spPr>
          <a:xfrm>
            <a:off x="3829408" y="1788161"/>
            <a:ext cx="2198942" cy="1175636"/>
          </a:xfrm>
          <a:prstGeom prst="rect">
            <a:avLst/>
          </a:prstGeom>
        </p:spPr>
        <p:txBody>
          <a:bodyPr rtlCol="0">
            <a:normAutofit/>
          </a:bodyPr>
          <a:lstStyle>
            <a:lvl1pPr>
              <a:defRPr sz="1200"/>
            </a:lvl1pPr>
          </a:lstStyle>
          <a:p>
            <a:pPr lvl="0"/>
            <a:endParaRPr lang="en-US" noProof="0"/>
          </a:p>
        </p:txBody>
      </p:sp>
      <p:sp>
        <p:nvSpPr>
          <p:cNvPr id="52" name="Picture Placeholder 49"/>
          <p:cNvSpPr>
            <a:spLocks noGrp="1"/>
          </p:cNvSpPr>
          <p:nvPr>
            <p:ph type="pic" sz="quarter" idx="15"/>
          </p:nvPr>
        </p:nvSpPr>
        <p:spPr>
          <a:xfrm>
            <a:off x="6220004" y="1788161"/>
            <a:ext cx="2198942" cy="1175636"/>
          </a:xfrm>
          <a:prstGeom prst="rect">
            <a:avLst/>
          </a:prstGeom>
        </p:spPr>
        <p:txBody>
          <a:bodyPr rtlCol="0">
            <a:normAutofit/>
          </a:bodyPr>
          <a:lstStyle>
            <a:lvl1pPr>
              <a:defRPr sz="1200"/>
            </a:lvl1pPr>
          </a:lstStyle>
          <a:p>
            <a:pPr lvl="0"/>
            <a:endParaRPr lang="en-US" noProof="0"/>
          </a:p>
        </p:txBody>
      </p:sp>
      <p:sp>
        <p:nvSpPr>
          <p:cNvPr id="53" name="Picture Placeholder 49"/>
          <p:cNvSpPr>
            <a:spLocks noGrp="1"/>
          </p:cNvSpPr>
          <p:nvPr>
            <p:ph type="pic" sz="quarter" idx="16"/>
          </p:nvPr>
        </p:nvSpPr>
        <p:spPr>
          <a:xfrm>
            <a:off x="8610600" y="1788161"/>
            <a:ext cx="2198942" cy="1175636"/>
          </a:xfrm>
          <a:prstGeom prst="rect">
            <a:avLst/>
          </a:prstGeom>
        </p:spPr>
        <p:txBody>
          <a:bodyPr rtlCol="0">
            <a:normAutofit/>
          </a:bodyPr>
          <a:lstStyle>
            <a:lvl1pPr>
              <a:defRPr sz="1200"/>
            </a:lvl1pPr>
          </a:lstStyle>
          <a:p>
            <a:pPr lvl="0"/>
            <a:endParaRPr lang="en-US" noProof="0"/>
          </a:p>
        </p:txBody>
      </p:sp>
      <p:sp>
        <p:nvSpPr>
          <p:cNvPr id="12"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Date Placeholder 2">
            <a:extLst>
              <a:ext uri="{FF2B5EF4-FFF2-40B4-BE49-F238E27FC236}">
                <a16:creationId xmlns:a16="http://schemas.microsoft.com/office/drawing/2014/main" id="{78EE0CFA-FE28-DE4A-BFD9-CB14CF2FB197}"/>
              </a:ext>
            </a:extLst>
          </p:cNvPr>
          <p:cNvSpPr>
            <a:spLocks noGrp="1"/>
          </p:cNvSpPr>
          <p:nvPr>
            <p:ph type="dt" sz="half" idx="17"/>
          </p:nvPr>
        </p:nvSpPr>
        <p:spPr/>
        <p:txBody>
          <a:bodyPr/>
          <a:lstStyle>
            <a:lvl1pPr>
              <a:defRPr/>
            </a:lvl1pPr>
          </a:lstStyle>
          <a:p>
            <a:pPr>
              <a:defRPr/>
            </a:pPr>
            <a:fld id="{BA338CB3-612C-4B99-8726-E668D4CD520D}" type="datetime1">
              <a:rPr lang="en-US"/>
              <a:pPr>
                <a:defRPr/>
              </a:pPr>
              <a:t>10/21/2023</a:t>
            </a:fld>
            <a:endParaRPr lang="en-US"/>
          </a:p>
        </p:txBody>
      </p:sp>
      <p:sp>
        <p:nvSpPr>
          <p:cNvPr id="4" name="Footer Placeholder 3">
            <a:extLst>
              <a:ext uri="{FF2B5EF4-FFF2-40B4-BE49-F238E27FC236}">
                <a16:creationId xmlns:a16="http://schemas.microsoft.com/office/drawing/2014/main" id="{2179732A-EB5C-8FC7-5235-53C0E4913AF3}"/>
              </a:ext>
            </a:extLst>
          </p:cNvPr>
          <p:cNvSpPr>
            <a:spLocks noGrp="1"/>
          </p:cNvSpPr>
          <p:nvPr>
            <p:ph type="ftr" sz="quarter" idx="18"/>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ED7EAA1F-D6C0-4CA4-5259-086BAF645220}"/>
              </a:ext>
            </a:extLst>
          </p:cNvPr>
          <p:cNvSpPr>
            <a:spLocks noGrp="1"/>
          </p:cNvSpPr>
          <p:nvPr>
            <p:ph type="sldNum" sz="quarter" idx="19"/>
          </p:nvPr>
        </p:nvSpPr>
        <p:spPr/>
        <p:txBody>
          <a:bodyPr/>
          <a:lstStyle>
            <a:lvl1pPr>
              <a:defRPr/>
            </a:lvl1pPr>
          </a:lstStyle>
          <a:p>
            <a:fld id="{15E83D4F-0790-492A-A00F-C321A527792F}" type="slidenum">
              <a:rPr lang="en-US" altLang="pt-BR"/>
              <a:pPr/>
              <a:t>‹#›</a:t>
            </a:fld>
            <a:endParaRPr lang="en-US" altLang="pt-BR"/>
          </a:p>
        </p:txBody>
      </p:sp>
    </p:spTree>
    <p:extLst>
      <p:ext uri="{BB962C8B-B14F-4D97-AF65-F5344CB8AC3E}">
        <p14:creationId xmlns:p14="http://schemas.microsoft.com/office/powerpoint/2010/main" val="295384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Pricing Table">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E0498BEA-EC48-A7A8-3353-763475B8417F}"/>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10" name="Picture Placeholder 2"/>
          <p:cNvSpPr>
            <a:spLocks noGrp="1" noChangeAspect="1"/>
          </p:cNvSpPr>
          <p:nvPr>
            <p:ph type="pic" sz="quarter" idx="14"/>
          </p:nvPr>
        </p:nvSpPr>
        <p:spPr>
          <a:xfrm>
            <a:off x="3423963" y="1712456"/>
            <a:ext cx="823174" cy="822960"/>
          </a:xfrm>
          <a:prstGeom prst="ellipse">
            <a:avLst/>
          </a:prstGeom>
        </p:spPr>
        <p:txBody>
          <a:bodyPr rtlCol="0">
            <a:normAutofit/>
          </a:bodyPr>
          <a:lstStyle>
            <a:lvl1pPr marL="0" indent="0">
              <a:buNone/>
              <a:defRPr sz="600">
                <a:latin typeface="Calibri Light"/>
                <a:cs typeface="Calibri Light"/>
              </a:defRPr>
            </a:lvl1pPr>
          </a:lstStyle>
          <a:p>
            <a:pPr lvl="0"/>
            <a:endParaRPr lang="en-US" noProof="0"/>
          </a:p>
        </p:txBody>
      </p:sp>
      <p:sp>
        <p:nvSpPr>
          <p:cNvPr id="11" name="Picture Placeholder 2"/>
          <p:cNvSpPr>
            <a:spLocks noGrp="1" noChangeAspect="1"/>
          </p:cNvSpPr>
          <p:nvPr>
            <p:ph type="pic" sz="quarter" idx="15"/>
          </p:nvPr>
        </p:nvSpPr>
        <p:spPr>
          <a:xfrm>
            <a:off x="5218384" y="1710152"/>
            <a:ext cx="823174" cy="822960"/>
          </a:xfrm>
          <a:prstGeom prst="ellipse">
            <a:avLst/>
          </a:prstGeom>
        </p:spPr>
        <p:txBody>
          <a:bodyPr rtlCol="0">
            <a:normAutofit/>
          </a:bodyPr>
          <a:lstStyle>
            <a:lvl1pPr marL="0" indent="0">
              <a:buNone/>
              <a:defRPr sz="600">
                <a:latin typeface="Calibri Light"/>
                <a:cs typeface="Calibri Light"/>
              </a:defRPr>
            </a:lvl1pPr>
          </a:lstStyle>
          <a:p>
            <a:pPr lvl="0"/>
            <a:endParaRPr lang="en-US" noProof="0"/>
          </a:p>
        </p:txBody>
      </p:sp>
      <p:sp>
        <p:nvSpPr>
          <p:cNvPr id="12" name="Picture Placeholder 2"/>
          <p:cNvSpPr>
            <a:spLocks noGrp="1" noChangeAspect="1"/>
          </p:cNvSpPr>
          <p:nvPr>
            <p:ph type="pic" sz="quarter" idx="16"/>
          </p:nvPr>
        </p:nvSpPr>
        <p:spPr>
          <a:xfrm>
            <a:off x="6815172" y="1712456"/>
            <a:ext cx="823174" cy="822960"/>
          </a:xfrm>
          <a:prstGeom prst="ellipse">
            <a:avLst/>
          </a:prstGeom>
        </p:spPr>
        <p:txBody>
          <a:bodyPr rtlCol="0">
            <a:normAutofit/>
          </a:bodyPr>
          <a:lstStyle>
            <a:lvl1pPr marL="0" indent="0">
              <a:buNone/>
              <a:defRPr sz="600">
                <a:latin typeface="Calibri Light"/>
                <a:cs typeface="Calibri Light"/>
              </a:defRPr>
            </a:lvl1pPr>
          </a:lstStyle>
          <a:p>
            <a:pPr lvl="0"/>
            <a:endParaRPr lang="en-US" noProof="0"/>
          </a:p>
        </p:txBody>
      </p:sp>
      <p:sp>
        <p:nvSpPr>
          <p:cNvPr id="13" name="Picture Placeholder 2"/>
          <p:cNvSpPr>
            <a:spLocks noGrp="1" noChangeAspect="1"/>
          </p:cNvSpPr>
          <p:nvPr>
            <p:ph type="pic" sz="quarter" idx="17"/>
          </p:nvPr>
        </p:nvSpPr>
        <p:spPr>
          <a:xfrm>
            <a:off x="8370755" y="1710152"/>
            <a:ext cx="823174" cy="822960"/>
          </a:xfrm>
          <a:prstGeom prst="ellipse">
            <a:avLst/>
          </a:prstGeom>
        </p:spPr>
        <p:txBody>
          <a:bodyPr rtlCol="0">
            <a:normAutofit/>
          </a:bodyPr>
          <a:lstStyle>
            <a:lvl1pPr marL="0" indent="0">
              <a:buNone/>
              <a:defRPr sz="600">
                <a:latin typeface="Calibri Light"/>
                <a:cs typeface="Calibri Light"/>
              </a:defRPr>
            </a:lvl1pPr>
          </a:lstStyle>
          <a:p>
            <a:pPr lvl="0"/>
            <a:endParaRPr lang="en-US" noProof="0"/>
          </a:p>
        </p:txBody>
      </p:sp>
      <p:sp>
        <p:nvSpPr>
          <p:cNvPr id="14" name="Picture Placeholder 2"/>
          <p:cNvSpPr>
            <a:spLocks noGrp="1" noChangeAspect="1"/>
          </p:cNvSpPr>
          <p:nvPr>
            <p:ph type="pic" sz="quarter" idx="18"/>
          </p:nvPr>
        </p:nvSpPr>
        <p:spPr>
          <a:xfrm>
            <a:off x="9823804" y="1712456"/>
            <a:ext cx="823174" cy="822960"/>
          </a:xfrm>
          <a:prstGeom prst="ellipse">
            <a:avLst/>
          </a:prstGeom>
        </p:spPr>
        <p:txBody>
          <a:bodyPr rtlCol="0">
            <a:normAutofit/>
          </a:bodyPr>
          <a:lstStyle>
            <a:lvl1pPr marL="0" indent="0">
              <a:buNone/>
              <a:defRPr sz="600">
                <a:latin typeface="Calibri Light"/>
                <a:cs typeface="Calibri Light"/>
              </a:defRPr>
            </a:lvl1pPr>
          </a:lstStyle>
          <a:p>
            <a:pPr lvl="0"/>
            <a:endParaRPr lang="en-US" noProof="0"/>
          </a:p>
        </p:txBody>
      </p:sp>
      <p:sp>
        <p:nvSpPr>
          <p:cNvPr id="15"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Date Placeholder 2">
            <a:extLst>
              <a:ext uri="{FF2B5EF4-FFF2-40B4-BE49-F238E27FC236}">
                <a16:creationId xmlns:a16="http://schemas.microsoft.com/office/drawing/2014/main" id="{719B310D-0BD1-0B8D-1B3C-8521B45771F4}"/>
              </a:ext>
            </a:extLst>
          </p:cNvPr>
          <p:cNvSpPr>
            <a:spLocks noGrp="1"/>
          </p:cNvSpPr>
          <p:nvPr>
            <p:ph type="dt" sz="half" idx="19"/>
          </p:nvPr>
        </p:nvSpPr>
        <p:spPr/>
        <p:txBody>
          <a:bodyPr/>
          <a:lstStyle>
            <a:lvl1pPr>
              <a:defRPr/>
            </a:lvl1pPr>
          </a:lstStyle>
          <a:p>
            <a:pPr>
              <a:defRPr/>
            </a:pPr>
            <a:fld id="{12713AAD-5CFB-4037-95CA-DCC005E81D8F}" type="datetime1">
              <a:rPr lang="en-US"/>
              <a:pPr>
                <a:defRPr/>
              </a:pPr>
              <a:t>10/21/2023</a:t>
            </a:fld>
            <a:endParaRPr lang="en-US"/>
          </a:p>
        </p:txBody>
      </p:sp>
      <p:sp>
        <p:nvSpPr>
          <p:cNvPr id="4" name="Footer Placeholder 3">
            <a:extLst>
              <a:ext uri="{FF2B5EF4-FFF2-40B4-BE49-F238E27FC236}">
                <a16:creationId xmlns:a16="http://schemas.microsoft.com/office/drawing/2014/main" id="{0F69957D-EB31-82C6-B476-EB6B5E4A2B66}"/>
              </a:ext>
            </a:extLst>
          </p:cNvPr>
          <p:cNvSpPr>
            <a:spLocks noGrp="1"/>
          </p:cNvSpPr>
          <p:nvPr>
            <p:ph type="ftr" sz="quarter" idx="2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0BF90F23-30D3-7615-EE46-39DE72C68580}"/>
              </a:ext>
            </a:extLst>
          </p:cNvPr>
          <p:cNvSpPr>
            <a:spLocks noGrp="1"/>
          </p:cNvSpPr>
          <p:nvPr>
            <p:ph type="sldNum" sz="quarter" idx="21"/>
          </p:nvPr>
        </p:nvSpPr>
        <p:spPr/>
        <p:txBody>
          <a:bodyPr/>
          <a:lstStyle>
            <a:lvl1pPr>
              <a:defRPr/>
            </a:lvl1pPr>
          </a:lstStyle>
          <a:p>
            <a:fld id="{B182B779-6BE3-445F-8A6F-5EB9DC82AE21}" type="slidenum">
              <a:rPr lang="en-US" altLang="pt-BR"/>
              <a:pPr/>
              <a:t>‹#›</a:t>
            </a:fld>
            <a:endParaRPr lang="en-US" altLang="pt-BR"/>
          </a:p>
        </p:txBody>
      </p:sp>
    </p:spTree>
    <p:extLst>
      <p:ext uri="{BB962C8B-B14F-4D97-AF65-F5344CB8AC3E}">
        <p14:creationId xmlns:p14="http://schemas.microsoft.com/office/powerpoint/2010/main" val="65341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D69B-57FB-7FBB-0900-6F9CF36B8E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70116C-93DD-E62C-5B29-E908E4E343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96D9B5-9751-22AA-5FC7-F72D1AA8D0DE}"/>
              </a:ext>
            </a:extLst>
          </p:cNvPr>
          <p:cNvSpPr>
            <a:spLocks noGrp="1"/>
          </p:cNvSpPr>
          <p:nvPr>
            <p:ph type="dt" sz="half" idx="10"/>
          </p:nvPr>
        </p:nvSpPr>
        <p:spPr/>
        <p:txBody>
          <a:bodyPr/>
          <a:lstStyle/>
          <a:p>
            <a:fld id="{EAA21BCF-1F9C-44C1-B6BF-3956E7A2E765}" type="datetimeFigureOut">
              <a:rPr lang="en-IN" smtClean="0"/>
              <a:t>21-10-2023</a:t>
            </a:fld>
            <a:endParaRPr lang="en-IN"/>
          </a:p>
        </p:txBody>
      </p:sp>
      <p:sp>
        <p:nvSpPr>
          <p:cNvPr id="5" name="Footer Placeholder 4">
            <a:extLst>
              <a:ext uri="{FF2B5EF4-FFF2-40B4-BE49-F238E27FC236}">
                <a16:creationId xmlns:a16="http://schemas.microsoft.com/office/drawing/2014/main" id="{5DC3E48A-9B93-BBF3-DC37-C4D637898C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2AF0CE-80DC-8E54-9B46-E42F4109C22B}"/>
              </a:ext>
            </a:extLst>
          </p:cNvPr>
          <p:cNvSpPr>
            <a:spLocks noGrp="1"/>
          </p:cNvSpPr>
          <p:nvPr>
            <p:ph type="sldNum" sz="quarter" idx="12"/>
          </p:nvPr>
        </p:nvSpPr>
        <p:spPr/>
        <p:txBody>
          <a:bodyPr/>
          <a:lstStyle/>
          <a:p>
            <a:fld id="{A8F60126-1FD4-41B5-AEA4-2539B6D74D43}" type="slidenum">
              <a:rPr lang="en-IN" smtClean="0"/>
              <a:t>‹#›</a:t>
            </a:fld>
            <a:endParaRPr lang="en-IN"/>
          </a:p>
        </p:txBody>
      </p:sp>
    </p:spTree>
    <p:extLst>
      <p:ext uri="{BB962C8B-B14F-4D97-AF65-F5344CB8AC3E}">
        <p14:creationId xmlns:p14="http://schemas.microsoft.com/office/powerpoint/2010/main" val="38766763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Gantt Chart">
    <p:spTree>
      <p:nvGrpSpPr>
        <p:cNvPr id="1" name=""/>
        <p:cNvGrpSpPr/>
        <p:nvPr/>
      </p:nvGrpSpPr>
      <p:grpSpPr>
        <a:xfrm>
          <a:off x="0" y="0"/>
          <a:ext cx="0" cy="0"/>
          <a:chOff x="0" y="0"/>
          <a:chExt cx="0" cy="0"/>
        </a:xfrm>
      </p:grpSpPr>
      <p:cxnSp>
        <p:nvCxnSpPr>
          <p:cNvPr id="3" name="Straight Connector 7">
            <a:extLst>
              <a:ext uri="{FF2B5EF4-FFF2-40B4-BE49-F238E27FC236}">
                <a16:creationId xmlns:a16="http://schemas.microsoft.com/office/drawing/2014/main" id="{2DCDF4BC-A465-6FCC-6628-FF3F53438F31}"/>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11" name="Picture Placeholder 10"/>
          <p:cNvSpPr>
            <a:spLocks noGrp="1"/>
          </p:cNvSpPr>
          <p:nvPr>
            <p:ph type="pic" sz="quarter" idx="13"/>
          </p:nvPr>
        </p:nvSpPr>
        <p:spPr>
          <a:xfrm>
            <a:off x="1755866" y="2367165"/>
            <a:ext cx="835200" cy="835200"/>
          </a:xfrm>
          <a:prstGeom prst="ellipse">
            <a:avLst/>
          </a:prstGeom>
        </p:spPr>
        <p:txBody>
          <a:bodyPr rtlCol="0">
            <a:normAutofit/>
          </a:bodyPr>
          <a:lstStyle>
            <a:lvl1pPr>
              <a:defRPr sz="1200"/>
            </a:lvl1pPr>
          </a:lstStyle>
          <a:p>
            <a:pPr lvl="0"/>
            <a:endParaRPr lang="id-ID" noProof="0"/>
          </a:p>
        </p:txBody>
      </p:sp>
      <p:sp>
        <p:nvSpPr>
          <p:cNvPr id="12" name="Picture Placeholder 10"/>
          <p:cNvSpPr>
            <a:spLocks noGrp="1"/>
          </p:cNvSpPr>
          <p:nvPr>
            <p:ph type="pic" sz="quarter" idx="14"/>
          </p:nvPr>
        </p:nvSpPr>
        <p:spPr>
          <a:xfrm>
            <a:off x="1755866" y="3631260"/>
            <a:ext cx="835200" cy="835200"/>
          </a:xfrm>
          <a:prstGeom prst="ellipse">
            <a:avLst/>
          </a:prstGeom>
        </p:spPr>
        <p:txBody>
          <a:bodyPr rtlCol="0">
            <a:normAutofit/>
          </a:bodyPr>
          <a:lstStyle>
            <a:lvl1pPr>
              <a:defRPr sz="1200"/>
            </a:lvl1pPr>
          </a:lstStyle>
          <a:p>
            <a:pPr lvl="0"/>
            <a:endParaRPr lang="id-ID" noProof="0"/>
          </a:p>
        </p:txBody>
      </p:sp>
      <p:sp>
        <p:nvSpPr>
          <p:cNvPr id="13" name="Picture Placeholder 10"/>
          <p:cNvSpPr>
            <a:spLocks noGrp="1"/>
          </p:cNvSpPr>
          <p:nvPr>
            <p:ph type="pic" sz="quarter" idx="15"/>
          </p:nvPr>
        </p:nvSpPr>
        <p:spPr>
          <a:xfrm>
            <a:off x="1755866" y="4895355"/>
            <a:ext cx="835200" cy="835200"/>
          </a:xfrm>
          <a:prstGeom prst="ellipse">
            <a:avLst/>
          </a:prstGeom>
        </p:spPr>
        <p:txBody>
          <a:bodyPr rtlCol="0">
            <a:normAutofit/>
          </a:bodyPr>
          <a:lstStyle>
            <a:lvl1pPr>
              <a:defRPr sz="1200"/>
            </a:lvl1pPr>
          </a:lstStyle>
          <a:p>
            <a:pPr lvl="0"/>
            <a:endParaRPr lang="id-ID" noProof="0"/>
          </a:p>
        </p:txBody>
      </p:sp>
      <p:sp>
        <p:nvSpPr>
          <p:cNvPr id="4" name="Date Placeholder 2">
            <a:extLst>
              <a:ext uri="{FF2B5EF4-FFF2-40B4-BE49-F238E27FC236}">
                <a16:creationId xmlns:a16="http://schemas.microsoft.com/office/drawing/2014/main" id="{EBBD00E9-6F76-9E54-BF33-3F7C82A43FE2}"/>
              </a:ext>
            </a:extLst>
          </p:cNvPr>
          <p:cNvSpPr>
            <a:spLocks noGrp="1"/>
          </p:cNvSpPr>
          <p:nvPr>
            <p:ph type="dt" sz="half" idx="16"/>
          </p:nvPr>
        </p:nvSpPr>
        <p:spPr/>
        <p:txBody>
          <a:bodyPr/>
          <a:lstStyle>
            <a:lvl1pPr>
              <a:defRPr/>
            </a:lvl1pPr>
          </a:lstStyle>
          <a:p>
            <a:pPr>
              <a:defRPr/>
            </a:pPr>
            <a:fld id="{8A95AB37-58F6-4CA9-85D4-AFE296D7F500}" type="datetime1">
              <a:rPr lang="en-US"/>
              <a:pPr>
                <a:defRPr/>
              </a:pPr>
              <a:t>10/21/2023</a:t>
            </a:fld>
            <a:endParaRPr lang="en-US"/>
          </a:p>
        </p:txBody>
      </p:sp>
      <p:sp>
        <p:nvSpPr>
          <p:cNvPr id="5" name="Footer Placeholder 3">
            <a:extLst>
              <a:ext uri="{FF2B5EF4-FFF2-40B4-BE49-F238E27FC236}">
                <a16:creationId xmlns:a16="http://schemas.microsoft.com/office/drawing/2014/main" id="{7D925B40-A9AA-BBD2-EBF4-68A01C765E1F}"/>
              </a:ext>
            </a:extLst>
          </p:cNvPr>
          <p:cNvSpPr>
            <a:spLocks noGrp="1"/>
          </p:cNvSpPr>
          <p:nvPr>
            <p:ph type="ftr" sz="quarter" idx="17"/>
          </p:nvPr>
        </p:nvSpPr>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0C3FF0BC-480F-20E3-1C9A-A64DBC318935}"/>
              </a:ext>
            </a:extLst>
          </p:cNvPr>
          <p:cNvSpPr>
            <a:spLocks noGrp="1"/>
          </p:cNvSpPr>
          <p:nvPr>
            <p:ph type="sldNum" sz="quarter" idx="18"/>
          </p:nvPr>
        </p:nvSpPr>
        <p:spPr>
          <a:xfrm>
            <a:off x="11261725" y="396875"/>
            <a:ext cx="641350" cy="365125"/>
          </a:xfrm>
        </p:spPr>
        <p:txBody>
          <a:bodyPr/>
          <a:lstStyle>
            <a:lvl1pPr>
              <a:defRPr/>
            </a:lvl1pPr>
          </a:lstStyle>
          <a:p>
            <a:fld id="{3C770BF6-0A07-480F-B22A-696DD74A968A}" type="slidenum">
              <a:rPr lang="en-US" altLang="pt-BR"/>
              <a:pPr/>
              <a:t>‹#›</a:t>
            </a:fld>
            <a:endParaRPr lang="en-US" altLang="pt-BR"/>
          </a:p>
        </p:txBody>
      </p:sp>
    </p:spTree>
    <p:extLst>
      <p:ext uri="{BB962C8B-B14F-4D97-AF65-F5344CB8AC3E}">
        <p14:creationId xmlns:p14="http://schemas.microsoft.com/office/powerpoint/2010/main" val="250225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alendar">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5B721478-91C7-EBAF-F772-D37E66A8CA29}"/>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8" name="Picture Placeholder 7"/>
          <p:cNvSpPr>
            <a:spLocks noGrp="1"/>
          </p:cNvSpPr>
          <p:nvPr>
            <p:ph type="pic" sz="quarter" idx="13"/>
          </p:nvPr>
        </p:nvSpPr>
        <p:spPr>
          <a:xfrm>
            <a:off x="6105525" y="2015263"/>
            <a:ext cx="1562100" cy="1562100"/>
          </a:xfrm>
          <a:prstGeom prst="ellipse">
            <a:avLst/>
          </a:prstGeom>
        </p:spPr>
        <p:txBody>
          <a:bodyPr rtlCol="0">
            <a:normAutofit/>
          </a:bodyPr>
          <a:lstStyle/>
          <a:p>
            <a:pPr lvl="0"/>
            <a:endParaRPr lang="en-US" noProof="0"/>
          </a:p>
        </p:txBody>
      </p:sp>
      <p:sp>
        <p:nvSpPr>
          <p:cNvPr id="9" name="Picture Placeholder 7"/>
          <p:cNvSpPr>
            <a:spLocks noGrp="1"/>
          </p:cNvSpPr>
          <p:nvPr>
            <p:ph type="pic" sz="quarter" idx="14"/>
          </p:nvPr>
        </p:nvSpPr>
        <p:spPr>
          <a:xfrm>
            <a:off x="7200899" y="2697013"/>
            <a:ext cx="2328137" cy="2328137"/>
          </a:xfrm>
          <a:prstGeom prst="ellipse">
            <a:avLst/>
          </a:prstGeom>
        </p:spPr>
        <p:txBody>
          <a:bodyPr rtlCol="0">
            <a:normAutofit/>
          </a:bodyPr>
          <a:lstStyle/>
          <a:p>
            <a:pPr lvl="0"/>
            <a:endParaRPr lang="en-US" noProof="0"/>
          </a:p>
        </p:txBody>
      </p:sp>
      <p:sp>
        <p:nvSpPr>
          <p:cNvPr id="10" name="Picture Placeholder 7"/>
          <p:cNvSpPr>
            <a:spLocks noGrp="1"/>
          </p:cNvSpPr>
          <p:nvPr>
            <p:ph type="pic" sz="quarter" idx="15"/>
          </p:nvPr>
        </p:nvSpPr>
        <p:spPr>
          <a:xfrm>
            <a:off x="8932191" y="3942023"/>
            <a:ext cx="1473144" cy="1473144"/>
          </a:xfrm>
          <a:prstGeom prst="ellipse">
            <a:avLst/>
          </a:prstGeom>
        </p:spPr>
        <p:txBody>
          <a:bodyPr rtlCol="0">
            <a:normAutofit/>
          </a:bodyPr>
          <a:lstStyle/>
          <a:p>
            <a:pPr lvl="0"/>
            <a:endParaRPr lang="en-US" noProof="0"/>
          </a:p>
        </p:txBody>
      </p:sp>
      <p:sp>
        <p:nvSpPr>
          <p:cNvPr id="11" name="Picture Placeholder 7"/>
          <p:cNvSpPr>
            <a:spLocks noGrp="1"/>
          </p:cNvSpPr>
          <p:nvPr>
            <p:ph type="pic" sz="quarter" idx="16"/>
          </p:nvPr>
        </p:nvSpPr>
        <p:spPr>
          <a:xfrm>
            <a:off x="6324600" y="4354851"/>
            <a:ext cx="1473144" cy="1473144"/>
          </a:xfrm>
          <a:prstGeom prst="ellipse">
            <a:avLst/>
          </a:prstGeom>
        </p:spPr>
        <p:txBody>
          <a:bodyPr rtlCol="0">
            <a:normAutofit/>
          </a:bodyPr>
          <a:lstStyle/>
          <a:p>
            <a:pPr lvl="0"/>
            <a:endParaRPr lang="en-US" noProof="0"/>
          </a:p>
        </p:txBody>
      </p:sp>
      <p:sp>
        <p:nvSpPr>
          <p:cNvPr id="12" name="Picture Placeholder 7"/>
          <p:cNvSpPr>
            <a:spLocks noGrp="1"/>
          </p:cNvSpPr>
          <p:nvPr>
            <p:ph type="pic" sz="quarter" idx="17"/>
          </p:nvPr>
        </p:nvSpPr>
        <p:spPr>
          <a:xfrm>
            <a:off x="8932191" y="1894168"/>
            <a:ext cx="1780285" cy="1780285"/>
          </a:xfrm>
          <a:prstGeom prst="ellipse">
            <a:avLst/>
          </a:prstGeom>
        </p:spPr>
        <p:txBody>
          <a:bodyPr rtlCol="0">
            <a:normAutofit/>
          </a:bodyPr>
          <a:lstStyle/>
          <a:p>
            <a:pPr lvl="0"/>
            <a:endParaRPr lang="en-US" noProof="0"/>
          </a:p>
        </p:txBody>
      </p:sp>
      <p:sp>
        <p:nvSpPr>
          <p:cNvPr id="13"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Date Placeholder 2">
            <a:extLst>
              <a:ext uri="{FF2B5EF4-FFF2-40B4-BE49-F238E27FC236}">
                <a16:creationId xmlns:a16="http://schemas.microsoft.com/office/drawing/2014/main" id="{5305C7D3-4395-723B-F837-39AA13ED941D}"/>
              </a:ext>
            </a:extLst>
          </p:cNvPr>
          <p:cNvSpPr>
            <a:spLocks noGrp="1"/>
          </p:cNvSpPr>
          <p:nvPr>
            <p:ph type="dt" sz="half" idx="18"/>
          </p:nvPr>
        </p:nvSpPr>
        <p:spPr/>
        <p:txBody>
          <a:bodyPr/>
          <a:lstStyle>
            <a:lvl1pPr>
              <a:defRPr/>
            </a:lvl1pPr>
          </a:lstStyle>
          <a:p>
            <a:pPr>
              <a:defRPr/>
            </a:pPr>
            <a:fld id="{CF4DF5AC-91CA-4C68-B153-AB7838E03419}" type="datetime1">
              <a:rPr lang="en-US"/>
              <a:pPr>
                <a:defRPr/>
              </a:pPr>
              <a:t>10/21/2023</a:t>
            </a:fld>
            <a:endParaRPr lang="en-US"/>
          </a:p>
        </p:txBody>
      </p:sp>
      <p:sp>
        <p:nvSpPr>
          <p:cNvPr id="4" name="Footer Placeholder 3">
            <a:extLst>
              <a:ext uri="{FF2B5EF4-FFF2-40B4-BE49-F238E27FC236}">
                <a16:creationId xmlns:a16="http://schemas.microsoft.com/office/drawing/2014/main" id="{0AAFFA7B-8A5A-8305-0DC5-9C6525B818BD}"/>
              </a:ext>
            </a:extLst>
          </p:cNvPr>
          <p:cNvSpPr>
            <a:spLocks noGrp="1"/>
          </p:cNvSpPr>
          <p:nvPr>
            <p:ph type="ftr" sz="quarter" idx="19"/>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2ECEEAD5-4E21-30AD-5317-C579A0F9998D}"/>
              </a:ext>
            </a:extLst>
          </p:cNvPr>
          <p:cNvSpPr>
            <a:spLocks noGrp="1"/>
          </p:cNvSpPr>
          <p:nvPr>
            <p:ph type="sldNum" sz="quarter" idx="20"/>
          </p:nvPr>
        </p:nvSpPr>
        <p:spPr/>
        <p:txBody>
          <a:bodyPr/>
          <a:lstStyle>
            <a:lvl1pPr>
              <a:defRPr/>
            </a:lvl1pPr>
          </a:lstStyle>
          <a:p>
            <a:fld id="{E59E5585-B70F-44C9-8658-738BC100A8A3}" type="slidenum">
              <a:rPr lang="en-US" altLang="pt-BR"/>
              <a:pPr/>
              <a:t>‹#›</a:t>
            </a:fld>
            <a:endParaRPr lang="en-US" altLang="pt-BR"/>
          </a:p>
        </p:txBody>
      </p:sp>
    </p:spTree>
    <p:extLst>
      <p:ext uri="{BB962C8B-B14F-4D97-AF65-F5344CB8AC3E}">
        <p14:creationId xmlns:p14="http://schemas.microsoft.com/office/powerpoint/2010/main" val="402357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34075-1E4A-F77E-2F3F-0FB2A1EF3A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7CBA29-5CAA-1220-5F2A-8022379175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9C535F-30D0-112E-D6FD-684C841C2207}"/>
              </a:ext>
            </a:extLst>
          </p:cNvPr>
          <p:cNvSpPr>
            <a:spLocks noGrp="1"/>
          </p:cNvSpPr>
          <p:nvPr>
            <p:ph type="dt" sz="half" idx="10"/>
          </p:nvPr>
        </p:nvSpPr>
        <p:spPr/>
        <p:txBody>
          <a:bodyPr/>
          <a:lstStyle/>
          <a:p>
            <a:fld id="{0F016BAB-A933-4192-B96F-33D677D23299}" type="datetimeFigureOut">
              <a:rPr lang="en-IN" smtClean="0"/>
              <a:t>21-10-2023</a:t>
            </a:fld>
            <a:endParaRPr lang="en-IN"/>
          </a:p>
        </p:txBody>
      </p:sp>
      <p:sp>
        <p:nvSpPr>
          <p:cNvPr id="5" name="Footer Placeholder 4">
            <a:extLst>
              <a:ext uri="{FF2B5EF4-FFF2-40B4-BE49-F238E27FC236}">
                <a16:creationId xmlns:a16="http://schemas.microsoft.com/office/drawing/2014/main" id="{C209A962-A2FD-82E5-3D77-3AE4BB5A47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8459D9-7854-3EC8-DF44-86D661D44D00}"/>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32624711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9A4F-0BEB-1052-2F62-FED74A760E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07DD4F-8EF1-DF6F-2967-71F30D300E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326C0E-54EC-3965-7E34-C4FDAA2D34C7}"/>
              </a:ext>
            </a:extLst>
          </p:cNvPr>
          <p:cNvSpPr>
            <a:spLocks noGrp="1"/>
          </p:cNvSpPr>
          <p:nvPr>
            <p:ph type="dt" sz="half" idx="10"/>
          </p:nvPr>
        </p:nvSpPr>
        <p:spPr/>
        <p:txBody>
          <a:bodyPr/>
          <a:lstStyle/>
          <a:p>
            <a:fld id="{0F016BAB-A933-4192-B96F-33D677D23299}" type="datetimeFigureOut">
              <a:rPr lang="en-IN" smtClean="0"/>
              <a:t>21-10-2023</a:t>
            </a:fld>
            <a:endParaRPr lang="en-IN"/>
          </a:p>
        </p:txBody>
      </p:sp>
      <p:sp>
        <p:nvSpPr>
          <p:cNvPr id="5" name="Footer Placeholder 4">
            <a:extLst>
              <a:ext uri="{FF2B5EF4-FFF2-40B4-BE49-F238E27FC236}">
                <a16:creationId xmlns:a16="http://schemas.microsoft.com/office/drawing/2014/main" id="{BAF5ACE5-2D65-73DE-B919-D6380DDA08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051887-3E1E-23FA-4F1A-94A884D53EB2}"/>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14902852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34D94-2CA2-491E-03F2-1B3CBFDC4D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343F2E-475B-E250-6B32-79892DAB53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82B116-D79F-EA2B-5BBD-07E8F273A6F6}"/>
              </a:ext>
            </a:extLst>
          </p:cNvPr>
          <p:cNvSpPr>
            <a:spLocks noGrp="1"/>
          </p:cNvSpPr>
          <p:nvPr>
            <p:ph type="dt" sz="half" idx="10"/>
          </p:nvPr>
        </p:nvSpPr>
        <p:spPr/>
        <p:txBody>
          <a:bodyPr/>
          <a:lstStyle/>
          <a:p>
            <a:fld id="{0F016BAB-A933-4192-B96F-33D677D23299}" type="datetimeFigureOut">
              <a:rPr lang="en-IN" smtClean="0"/>
              <a:t>21-10-2023</a:t>
            </a:fld>
            <a:endParaRPr lang="en-IN"/>
          </a:p>
        </p:txBody>
      </p:sp>
      <p:sp>
        <p:nvSpPr>
          <p:cNvPr id="5" name="Footer Placeholder 4">
            <a:extLst>
              <a:ext uri="{FF2B5EF4-FFF2-40B4-BE49-F238E27FC236}">
                <a16:creationId xmlns:a16="http://schemas.microsoft.com/office/drawing/2014/main" id="{B2CAFC0D-1021-28C0-3B7B-38C84BA2B8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BA7B39-4B5F-6C3F-2D3E-F11563A1FA86}"/>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34584383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C3D8-776C-61D9-98B0-9CCD85082D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42EC50-DE97-6300-8735-2C47CE604D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23EAAA-CAB6-5FE3-673C-1512125EF6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AB0160-DEA6-30D6-FCAD-A60D7AAC8851}"/>
              </a:ext>
            </a:extLst>
          </p:cNvPr>
          <p:cNvSpPr>
            <a:spLocks noGrp="1"/>
          </p:cNvSpPr>
          <p:nvPr>
            <p:ph type="dt" sz="half" idx="10"/>
          </p:nvPr>
        </p:nvSpPr>
        <p:spPr/>
        <p:txBody>
          <a:bodyPr/>
          <a:lstStyle/>
          <a:p>
            <a:fld id="{0F016BAB-A933-4192-B96F-33D677D23299}" type="datetimeFigureOut">
              <a:rPr lang="en-IN" smtClean="0"/>
              <a:t>21-10-2023</a:t>
            </a:fld>
            <a:endParaRPr lang="en-IN"/>
          </a:p>
        </p:txBody>
      </p:sp>
      <p:sp>
        <p:nvSpPr>
          <p:cNvPr id="6" name="Footer Placeholder 5">
            <a:extLst>
              <a:ext uri="{FF2B5EF4-FFF2-40B4-BE49-F238E27FC236}">
                <a16:creationId xmlns:a16="http://schemas.microsoft.com/office/drawing/2014/main" id="{832B8D62-5857-E4D1-379A-E28D187304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B88F09-3C5E-548F-B03B-21332E24104A}"/>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15803703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B95D-2259-623F-D5AB-15705FEC13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F2F85F-07AD-8336-1D6A-B50987CD4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4EBB9A-828E-D9F8-57FE-F5ECBCE74D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FF7049-8406-3247-F790-CAF896940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1FA8C-6C4C-A50F-40D4-4EC84A9DC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170358-91B6-252F-BDC0-D585D3FB683E}"/>
              </a:ext>
            </a:extLst>
          </p:cNvPr>
          <p:cNvSpPr>
            <a:spLocks noGrp="1"/>
          </p:cNvSpPr>
          <p:nvPr>
            <p:ph type="dt" sz="half" idx="10"/>
          </p:nvPr>
        </p:nvSpPr>
        <p:spPr/>
        <p:txBody>
          <a:bodyPr/>
          <a:lstStyle/>
          <a:p>
            <a:fld id="{0F016BAB-A933-4192-B96F-33D677D23299}" type="datetimeFigureOut">
              <a:rPr lang="en-IN" smtClean="0"/>
              <a:t>21-10-2023</a:t>
            </a:fld>
            <a:endParaRPr lang="en-IN"/>
          </a:p>
        </p:txBody>
      </p:sp>
      <p:sp>
        <p:nvSpPr>
          <p:cNvPr id="8" name="Footer Placeholder 7">
            <a:extLst>
              <a:ext uri="{FF2B5EF4-FFF2-40B4-BE49-F238E27FC236}">
                <a16:creationId xmlns:a16="http://schemas.microsoft.com/office/drawing/2014/main" id="{E263301B-25B6-AABA-8816-628B89C207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3D9FFE-53E9-23F5-B4B5-42D0424CAC96}"/>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34624708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31C35-4162-24FC-E0CF-D699A42C1B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422529-B802-96D9-AC74-77409379A4B5}"/>
              </a:ext>
            </a:extLst>
          </p:cNvPr>
          <p:cNvSpPr>
            <a:spLocks noGrp="1"/>
          </p:cNvSpPr>
          <p:nvPr>
            <p:ph type="dt" sz="half" idx="10"/>
          </p:nvPr>
        </p:nvSpPr>
        <p:spPr/>
        <p:txBody>
          <a:bodyPr/>
          <a:lstStyle/>
          <a:p>
            <a:fld id="{0F016BAB-A933-4192-B96F-33D677D23299}" type="datetimeFigureOut">
              <a:rPr lang="en-IN" smtClean="0"/>
              <a:t>21-10-2023</a:t>
            </a:fld>
            <a:endParaRPr lang="en-IN"/>
          </a:p>
        </p:txBody>
      </p:sp>
      <p:sp>
        <p:nvSpPr>
          <p:cNvPr id="4" name="Footer Placeholder 3">
            <a:extLst>
              <a:ext uri="{FF2B5EF4-FFF2-40B4-BE49-F238E27FC236}">
                <a16:creationId xmlns:a16="http://schemas.microsoft.com/office/drawing/2014/main" id="{C80F28D3-8F92-EE9C-D815-1FE8A0413E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BA3016-E1D1-2E7A-1ED9-05F6323571CF}"/>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14561335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526300-A066-60E5-EB4E-42A4DD481E4B}"/>
              </a:ext>
            </a:extLst>
          </p:cNvPr>
          <p:cNvSpPr>
            <a:spLocks noGrp="1"/>
          </p:cNvSpPr>
          <p:nvPr>
            <p:ph type="dt" sz="half" idx="10"/>
          </p:nvPr>
        </p:nvSpPr>
        <p:spPr/>
        <p:txBody>
          <a:bodyPr/>
          <a:lstStyle/>
          <a:p>
            <a:fld id="{0F016BAB-A933-4192-B96F-33D677D23299}" type="datetimeFigureOut">
              <a:rPr lang="en-IN" smtClean="0"/>
              <a:t>21-10-2023</a:t>
            </a:fld>
            <a:endParaRPr lang="en-IN"/>
          </a:p>
        </p:txBody>
      </p:sp>
      <p:sp>
        <p:nvSpPr>
          <p:cNvPr id="3" name="Footer Placeholder 2">
            <a:extLst>
              <a:ext uri="{FF2B5EF4-FFF2-40B4-BE49-F238E27FC236}">
                <a16:creationId xmlns:a16="http://schemas.microsoft.com/office/drawing/2014/main" id="{41EC3502-3526-6700-2667-F03A043752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5A6EEC-0835-5052-2AAE-27A1500D9594}"/>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4464440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7942-871F-DB5F-D373-D0473A64B2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A1C5AC-ADE7-DD6A-F02B-C9FCF106F5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D53214-F353-1C79-A629-23DA82EEE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52A9FC-3544-4115-C1E5-1D9DCA9A5102}"/>
              </a:ext>
            </a:extLst>
          </p:cNvPr>
          <p:cNvSpPr>
            <a:spLocks noGrp="1"/>
          </p:cNvSpPr>
          <p:nvPr>
            <p:ph type="dt" sz="half" idx="10"/>
          </p:nvPr>
        </p:nvSpPr>
        <p:spPr/>
        <p:txBody>
          <a:bodyPr/>
          <a:lstStyle/>
          <a:p>
            <a:fld id="{0F016BAB-A933-4192-B96F-33D677D23299}" type="datetimeFigureOut">
              <a:rPr lang="en-IN" smtClean="0"/>
              <a:t>21-10-2023</a:t>
            </a:fld>
            <a:endParaRPr lang="en-IN"/>
          </a:p>
        </p:txBody>
      </p:sp>
      <p:sp>
        <p:nvSpPr>
          <p:cNvPr id="6" name="Footer Placeholder 5">
            <a:extLst>
              <a:ext uri="{FF2B5EF4-FFF2-40B4-BE49-F238E27FC236}">
                <a16:creationId xmlns:a16="http://schemas.microsoft.com/office/drawing/2014/main" id="{7C5B396D-377E-BD50-CAC8-60DC60541F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2EC781-CC64-8621-D628-68814FAE2268}"/>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119179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353F-2A49-7F3C-73F2-2FCCCF30EC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8ABF9F-D271-8306-8FA1-B60CBF5FC9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FEC90B-BF92-4341-BD0F-6FAA57DC30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0ECD9A-9D32-22B8-7555-8947EBCF0A6C}"/>
              </a:ext>
            </a:extLst>
          </p:cNvPr>
          <p:cNvSpPr>
            <a:spLocks noGrp="1"/>
          </p:cNvSpPr>
          <p:nvPr>
            <p:ph type="dt" sz="half" idx="10"/>
          </p:nvPr>
        </p:nvSpPr>
        <p:spPr/>
        <p:txBody>
          <a:bodyPr/>
          <a:lstStyle/>
          <a:p>
            <a:fld id="{EAA21BCF-1F9C-44C1-B6BF-3956E7A2E765}" type="datetimeFigureOut">
              <a:rPr lang="en-IN" smtClean="0"/>
              <a:t>21-10-2023</a:t>
            </a:fld>
            <a:endParaRPr lang="en-IN"/>
          </a:p>
        </p:txBody>
      </p:sp>
      <p:sp>
        <p:nvSpPr>
          <p:cNvPr id="6" name="Footer Placeholder 5">
            <a:extLst>
              <a:ext uri="{FF2B5EF4-FFF2-40B4-BE49-F238E27FC236}">
                <a16:creationId xmlns:a16="http://schemas.microsoft.com/office/drawing/2014/main" id="{BAF8BA5B-A11F-C023-479E-F929A856F3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7916DD-C8E4-8B2D-308E-031612B2658A}"/>
              </a:ext>
            </a:extLst>
          </p:cNvPr>
          <p:cNvSpPr>
            <a:spLocks noGrp="1"/>
          </p:cNvSpPr>
          <p:nvPr>
            <p:ph type="sldNum" sz="quarter" idx="12"/>
          </p:nvPr>
        </p:nvSpPr>
        <p:spPr/>
        <p:txBody>
          <a:bodyPr/>
          <a:lstStyle/>
          <a:p>
            <a:fld id="{A8F60126-1FD4-41B5-AEA4-2539B6D74D43}" type="slidenum">
              <a:rPr lang="en-IN" smtClean="0"/>
              <a:t>‹#›</a:t>
            </a:fld>
            <a:endParaRPr lang="en-IN"/>
          </a:p>
        </p:txBody>
      </p:sp>
    </p:spTree>
    <p:extLst>
      <p:ext uri="{BB962C8B-B14F-4D97-AF65-F5344CB8AC3E}">
        <p14:creationId xmlns:p14="http://schemas.microsoft.com/office/powerpoint/2010/main" val="1226670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E384-CB3F-8D0A-4A5F-3E68C76C8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EEF813-38F3-EE33-042C-67E5F241B3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B8FE1F-DEC1-AE68-475F-40D34E73A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A602E-8A1B-14CB-77CB-22A049448D42}"/>
              </a:ext>
            </a:extLst>
          </p:cNvPr>
          <p:cNvSpPr>
            <a:spLocks noGrp="1"/>
          </p:cNvSpPr>
          <p:nvPr>
            <p:ph type="dt" sz="half" idx="10"/>
          </p:nvPr>
        </p:nvSpPr>
        <p:spPr/>
        <p:txBody>
          <a:bodyPr/>
          <a:lstStyle/>
          <a:p>
            <a:fld id="{0F016BAB-A933-4192-B96F-33D677D23299}" type="datetimeFigureOut">
              <a:rPr lang="en-IN" smtClean="0"/>
              <a:t>21-10-2023</a:t>
            </a:fld>
            <a:endParaRPr lang="en-IN"/>
          </a:p>
        </p:txBody>
      </p:sp>
      <p:sp>
        <p:nvSpPr>
          <p:cNvPr id="6" name="Footer Placeholder 5">
            <a:extLst>
              <a:ext uri="{FF2B5EF4-FFF2-40B4-BE49-F238E27FC236}">
                <a16:creationId xmlns:a16="http://schemas.microsoft.com/office/drawing/2014/main" id="{2B016541-9356-5B41-1A32-04C8B35E83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D09714-097D-2BC4-99A2-C7A6E8536D09}"/>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19249639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CF7C-AD16-2A52-5EDF-5DE90D51B0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6AC2C7-B157-760C-398F-451395F149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6AFF87-9901-2A0F-8285-9FEFDFE8BB44}"/>
              </a:ext>
            </a:extLst>
          </p:cNvPr>
          <p:cNvSpPr>
            <a:spLocks noGrp="1"/>
          </p:cNvSpPr>
          <p:nvPr>
            <p:ph type="dt" sz="half" idx="10"/>
          </p:nvPr>
        </p:nvSpPr>
        <p:spPr/>
        <p:txBody>
          <a:bodyPr/>
          <a:lstStyle/>
          <a:p>
            <a:fld id="{0F016BAB-A933-4192-B96F-33D677D23299}" type="datetimeFigureOut">
              <a:rPr lang="en-IN" smtClean="0"/>
              <a:t>21-10-2023</a:t>
            </a:fld>
            <a:endParaRPr lang="en-IN"/>
          </a:p>
        </p:txBody>
      </p:sp>
      <p:sp>
        <p:nvSpPr>
          <p:cNvPr id="5" name="Footer Placeholder 4">
            <a:extLst>
              <a:ext uri="{FF2B5EF4-FFF2-40B4-BE49-F238E27FC236}">
                <a16:creationId xmlns:a16="http://schemas.microsoft.com/office/drawing/2014/main" id="{1E2EC929-7D8F-1F39-4B89-EF5FE3BC4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6124DF-C64B-8212-CC28-9BBEB3EECB7E}"/>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36830800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C83FA0-C123-5A52-1EAF-5AC6E04A74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860370-8AF9-F76E-9EE3-D6DB428A23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3AE548-6F20-8ADD-510E-9940CBAC28F8}"/>
              </a:ext>
            </a:extLst>
          </p:cNvPr>
          <p:cNvSpPr>
            <a:spLocks noGrp="1"/>
          </p:cNvSpPr>
          <p:nvPr>
            <p:ph type="dt" sz="half" idx="10"/>
          </p:nvPr>
        </p:nvSpPr>
        <p:spPr/>
        <p:txBody>
          <a:bodyPr/>
          <a:lstStyle/>
          <a:p>
            <a:fld id="{0F016BAB-A933-4192-B96F-33D677D23299}" type="datetimeFigureOut">
              <a:rPr lang="en-IN" smtClean="0"/>
              <a:t>21-10-2023</a:t>
            </a:fld>
            <a:endParaRPr lang="en-IN"/>
          </a:p>
        </p:txBody>
      </p:sp>
      <p:sp>
        <p:nvSpPr>
          <p:cNvPr id="5" name="Footer Placeholder 4">
            <a:extLst>
              <a:ext uri="{FF2B5EF4-FFF2-40B4-BE49-F238E27FC236}">
                <a16:creationId xmlns:a16="http://schemas.microsoft.com/office/drawing/2014/main" id="{90232D3D-3950-1243-89FE-2529232F56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BC56F8-3379-96BF-2B96-5C78ED33FEF5}"/>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26710893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29464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op Half Picture">
    <p:spTree>
      <p:nvGrpSpPr>
        <p:cNvPr id="1" name=""/>
        <p:cNvGrpSpPr/>
        <p:nvPr/>
      </p:nvGrpSpPr>
      <p:grpSpPr>
        <a:xfrm>
          <a:off x="0" y="0"/>
          <a:ext cx="0" cy="0"/>
          <a:chOff x="0" y="0"/>
          <a:chExt cx="0" cy="0"/>
        </a:xfrm>
      </p:grpSpPr>
      <p:sp>
        <p:nvSpPr>
          <p:cNvPr id="6" name="Picture Placeholder 3"/>
          <p:cNvSpPr>
            <a:spLocks noGrp="1"/>
          </p:cNvSpPr>
          <p:nvPr>
            <p:ph type="pic" sz="quarter" idx="15"/>
          </p:nvPr>
        </p:nvSpPr>
        <p:spPr>
          <a:xfrm>
            <a:off x="0" y="0"/>
            <a:ext cx="12192000" cy="3784921"/>
          </a:xfrm>
        </p:spPr>
        <p:txBody>
          <a:bodyPr rtlCol="0">
            <a:normAutofit/>
          </a:bodyPr>
          <a:lstStyle>
            <a:lvl1pPr>
              <a:defRPr sz="1600">
                <a:solidFill>
                  <a:schemeClr val="tx1"/>
                </a:solidFill>
              </a:defRPr>
            </a:lvl1pPr>
          </a:lstStyle>
          <a:p>
            <a:pPr lvl="0"/>
            <a:endParaRPr lang="id-ID" noProof="0"/>
          </a:p>
        </p:txBody>
      </p:sp>
      <p:sp>
        <p:nvSpPr>
          <p:cNvPr id="2" name="Date Placeholder 2">
            <a:extLst>
              <a:ext uri="{FF2B5EF4-FFF2-40B4-BE49-F238E27FC236}">
                <a16:creationId xmlns:a16="http://schemas.microsoft.com/office/drawing/2014/main" id="{26C24E80-0E3D-651D-3DFD-65B100C52915}"/>
              </a:ext>
            </a:extLst>
          </p:cNvPr>
          <p:cNvSpPr>
            <a:spLocks noGrp="1"/>
          </p:cNvSpPr>
          <p:nvPr>
            <p:ph type="dt" sz="half" idx="16"/>
          </p:nvPr>
        </p:nvSpPr>
        <p:spPr/>
        <p:txBody>
          <a:bodyPr/>
          <a:lstStyle>
            <a:lvl1pPr>
              <a:defRPr/>
            </a:lvl1pPr>
          </a:lstStyle>
          <a:p>
            <a:pPr>
              <a:defRPr/>
            </a:pPr>
            <a:fld id="{0574C076-96E6-418A-98F5-DB159D517658}" type="datetime1">
              <a:rPr lang="en-US"/>
              <a:pPr>
                <a:defRPr/>
              </a:pPr>
              <a:t>10/21/2023</a:t>
            </a:fld>
            <a:endParaRPr lang="en-US"/>
          </a:p>
        </p:txBody>
      </p:sp>
      <p:sp>
        <p:nvSpPr>
          <p:cNvPr id="3" name="Footer Placeholder 3">
            <a:extLst>
              <a:ext uri="{FF2B5EF4-FFF2-40B4-BE49-F238E27FC236}">
                <a16:creationId xmlns:a16="http://schemas.microsoft.com/office/drawing/2014/main" id="{D033E352-F5F7-CE50-A61C-50477F91EAAE}"/>
              </a:ext>
            </a:extLst>
          </p:cNvPr>
          <p:cNvSpPr>
            <a:spLocks noGrp="1"/>
          </p:cNvSpPr>
          <p:nvPr>
            <p:ph type="ftr" sz="quarter" idx="17"/>
          </p:nvPr>
        </p:nvSpPr>
        <p:spPr/>
        <p:txBody>
          <a:bodyPr/>
          <a:lstStyle>
            <a:lvl1pPr>
              <a:defRPr/>
            </a:lvl1pPr>
          </a:lstStyle>
          <a:p>
            <a:pPr>
              <a:defRPr/>
            </a:pPr>
            <a:endParaRPr lang="en-US"/>
          </a:p>
        </p:txBody>
      </p:sp>
      <p:sp>
        <p:nvSpPr>
          <p:cNvPr id="4" name="Slide Number Placeholder 4">
            <a:extLst>
              <a:ext uri="{FF2B5EF4-FFF2-40B4-BE49-F238E27FC236}">
                <a16:creationId xmlns:a16="http://schemas.microsoft.com/office/drawing/2014/main" id="{9E9EE5B4-66A2-538D-7035-D54D9B44AA83}"/>
              </a:ext>
            </a:extLst>
          </p:cNvPr>
          <p:cNvSpPr>
            <a:spLocks noGrp="1"/>
          </p:cNvSpPr>
          <p:nvPr>
            <p:ph type="sldNum" sz="quarter" idx="18"/>
          </p:nvPr>
        </p:nvSpPr>
        <p:spPr>
          <a:xfrm>
            <a:off x="11261725" y="396875"/>
            <a:ext cx="641350" cy="365125"/>
          </a:xfrm>
        </p:spPr>
        <p:txBody>
          <a:bodyPr/>
          <a:lstStyle>
            <a:lvl1pPr>
              <a:defRPr/>
            </a:lvl1pPr>
          </a:lstStyle>
          <a:p>
            <a:fld id="{53F9F7BF-2C2F-4E9A-B438-25A1A43C866B}" type="slidenum">
              <a:rPr lang="en-US" altLang="pt-BR"/>
              <a:pPr/>
              <a:t>‹#›</a:t>
            </a:fld>
            <a:endParaRPr lang="en-US" altLang="pt-BR"/>
          </a:p>
        </p:txBody>
      </p:sp>
    </p:spTree>
    <p:extLst>
      <p:ext uri="{BB962C8B-B14F-4D97-AF65-F5344CB8AC3E}">
        <p14:creationId xmlns:p14="http://schemas.microsoft.com/office/powerpoint/2010/main" val="38830022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314799A0-3A56-D3B2-EF3E-72243E0B09C2}"/>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7" name="Picture Placeholder 5"/>
          <p:cNvSpPr>
            <a:spLocks noGrp="1"/>
          </p:cNvSpPr>
          <p:nvPr>
            <p:ph type="pic" sz="quarter" idx="14"/>
          </p:nvPr>
        </p:nvSpPr>
        <p:spPr>
          <a:xfrm>
            <a:off x="1184400" y="2613104"/>
            <a:ext cx="2077200" cy="2077200"/>
          </a:xfrm>
          <a:prstGeom prst="ellipse">
            <a:avLst/>
          </a:prstGeom>
          <a:solidFill>
            <a:schemeClr val="bg1"/>
          </a:solidFill>
          <a:ln w="31750">
            <a:solidFill>
              <a:schemeClr val="accent1"/>
            </a:solidFill>
          </a:ln>
        </p:spPr>
        <p:txBody>
          <a:bodyPr rtlCol="0" anchor="ctr">
            <a:normAutofit/>
          </a:bodyPr>
          <a:lstStyle>
            <a:lvl1pPr marL="0" indent="0" algn="ctr">
              <a:buNone/>
              <a:defRPr sz="1800">
                <a:solidFill>
                  <a:schemeClr val="bg1">
                    <a:lumMod val="65000"/>
                  </a:schemeClr>
                </a:solidFill>
              </a:defRPr>
            </a:lvl1pPr>
          </a:lstStyle>
          <a:p>
            <a:pPr lvl="0"/>
            <a:r>
              <a:rPr lang="en-US" noProof="0"/>
              <a:t>Click icon to add picture</a:t>
            </a:r>
          </a:p>
        </p:txBody>
      </p:sp>
      <p:sp>
        <p:nvSpPr>
          <p:cNvPr id="8" name="Picture Placeholder 5"/>
          <p:cNvSpPr>
            <a:spLocks noGrp="1" noChangeAspect="1"/>
          </p:cNvSpPr>
          <p:nvPr>
            <p:ph type="pic" sz="quarter" idx="15"/>
          </p:nvPr>
        </p:nvSpPr>
        <p:spPr>
          <a:xfrm>
            <a:off x="5574391" y="2391367"/>
            <a:ext cx="1080000" cy="1080000"/>
          </a:xfrm>
          <a:prstGeom prst="ellipse">
            <a:avLst/>
          </a:prstGeom>
          <a:ln w="31750">
            <a:solidFill>
              <a:schemeClr val="accent2"/>
            </a:solidFill>
          </a:ln>
        </p:spPr>
        <p:txBody>
          <a:bodyPr rtlCol="0" anchor="ctr">
            <a:normAutofit/>
          </a:bodyPr>
          <a:lstStyle>
            <a:lvl1pPr marL="0" indent="0" algn="ctr">
              <a:buNone/>
              <a:defRPr sz="1200">
                <a:solidFill>
                  <a:schemeClr val="bg1">
                    <a:lumMod val="65000"/>
                  </a:schemeClr>
                </a:solidFill>
              </a:defRPr>
            </a:lvl1pPr>
          </a:lstStyle>
          <a:p>
            <a:pPr lvl="0"/>
            <a:r>
              <a:rPr lang="en-US" noProof="0"/>
              <a:t>Click icon to add picture</a:t>
            </a:r>
          </a:p>
        </p:txBody>
      </p:sp>
      <p:sp>
        <p:nvSpPr>
          <p:cNvPr id="9" name="Picture Placeholder 5"/>
          <p:cNvSpPr>
            <a:spLocks noGrp="1" noChangeAspect="1"/>
          </p:cNvSpPr>
          <p:nvPr>
            <p:ph type="pic" sz="quarter" idx="16"/>
          </p:nvPr>
        </p:nvSpPr>
        <p:spPr>
          <a:xfrm>
            <a:off x="8141493" y="3905974"/>
            <a:ext cx="1080000" cy="1080000"/>
          </a:xfrm>
          <a:prstGeom prst="ellipse">
            <a:avLst/>
          </a:prstGeom>
          <a:ln w="31750">
            <a:solidFill>
              <a:schemeClr val="accent3"/>
            </a:solidFill>
          </a:ln>
        </p:spPr>
        <p:txBody>
          <a:bodyPr rtlCol="0" anchor="ctr">
            <a:normAutofit/>
          </a:bodyPr>
          <a:lstStyle>
            <a:lvl1pPr marL="0" indent="0" algn="ctr">
              <a:buNone/>
              <a:defRPr sz="1200">
                <a:solidFill>
                  <a:schemeClr val="bg1">
                    <a:lumMod val="65000"/>
                  </a:schemeClr>
                </a:solidFill>
              </a:defRPr>
            </a:lvl1pPr>
          </a:lstStyle>
          <a:p>
            <a:pPr lvl="0"/>
            <a:r>
              <a:rPr lang="en-US" noProof="0"/>
              <a:t>Click icon to add picture</a:t>
            </a:r>
          </a:p>
        </p:txBody>
      </p:sp>
      <p:sp>
        <p:nvSpPr>
          <p:cNvPr id="3" name="Footer Placeholder 3">
            <a:extLst>
              <a:ext uri="{FF2B5EF4-FFF2-40B4-BE49-F238E27FC236}">
                <a16:creationId xmlns:a16="http://schemas.microsoft.com/office/drawing/2014/main" id="{C22E9455-AC15-9425-C040-47FBF66532B4}"/>
              </a:ext>
            </a:extLst>
          </p:cNvPr>
          <p:cNvSpPr>
            <a:spLocks noGrp="1"/>
          </p:cNvSpPr>
          <p:nvPr>
            <p:ph type="ftr" sz="quarter" idx="17"/>
          </p:nvPr>
        </p:nvSpPr>
        <p:spPr/>
        <p:txBody>
          <a:bodyPr/>
          <a:lstStyle>
            <a:lvl1pPr>
              <a:defRPr/>
            </a:lvl1pPr>
          </a:lstStyle>
          <a:p>
            <a:pPr>
              <a:defRPr/>
            </a:pPr>
            <a:endParaRPr lang="id-ID"/>
          </a:p>
        </p:txBody>
      </p:sp>
      <p:sp>
        <p:nvSpPr>
          <p:cNvPr id="4" name="Slide Number Placeholder 4">
            <a:extLst>
              <a:ext uri="{FF2B5EF4-FFF2-40B4-BE49-F238E27FC236}">
                <a16:creationId xmlns:a16="http://schemas.microsoft.com/office/drawing/2014/main" id="{D59422ED-3466-104D-2176-CA8E807C8029}"/>
              </a:ext>
            </a:extLst>
          </p:cNvPr>
          <p:cNvSpPr>
            <a:spLocks noGrp="1"/>
          </p:cNvSpPr>
          <p:nvPr>
            <p:ph type="sldNum" sz="quarter" idx="18"/>
          </p:nvPr>
        </p:nvSpPr>
        <p:spPr/>
        <p:txBody>
          <a:bodyPr/>
          <a:lstStyle>
            <a:lvl1pPr>
              <a:defRPr/>
            </a:lvl1pPr>
          </a:lstStyle>
          <a:p>
            <a:fld id="{9B9403AD-1483-47E6-A98B-8460F41EA130}" type="slidenum">
              <a:rPr lang="en-US" altLang="pt-BR"/>
              <a:pPr/>
              <a:t>‹#›</a:t>
            </a:fld>
            <a:endParaRPr lang="en-US" altLang="pt-BR"/>
          </a:p>
        </p:txBody>
      </p:sp>
    </p:spTree>
    <p:extLst>
      <p:ext uri="{BB962C8B-B14F-4D97-AF65-F5344CB8AC3E}">
        <p14:creationId xmlns:p14="http://schemas.microsoft.com/office/powerpoint/2010/main" val="386022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meline">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089B3E9F-0CCA-0739-36FB-951C165DF047}"/>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11" name="Picture Placeholder 6"/>
          <p:cNvSpPr>
            <a:spLocks noGrp="1"/>
          </p:cNvSpPr>
          <p:nvPr>
            <p:ph type="pic" sz="quarter" idx="13"/>
          </p:nvPr>
        </p:nvSpPr>
        <p:spPr>
          <a:xfrm>
            <a:off x="664653" y="2360888"/>
            <a:ext cx="1080000" cy="1080000"/>
          </a:xfrm>
          <a:prstGeom prst="ellipse">
            <a:avLst/>
          </a:prstGeom>
          <a:ln w="31750">
            <a:solidFill>
              <a:schemeClr val="accent4"/>
            </a:solidFill>
          </a:ln>
        </p:spPr>
        <p:txBody>
          <a:bodyPr rtlCol="0" anchor="ctr">
            <a:normAutofit/>
          </a:bodyPr>
          <a:lstStyle>
            <a:lvl1pPr marL="0" indent="0" algn="ctr">
              <a:buNone/>
              <a:defRPr sz="1200">
                <a:solidFill>
                  <a:schemeClr val="bg1">
                    <a:lumMod val="65000"/>
                  </a:schemeClr>
                </a:solidFill>
              </a:defRPr>
            </a:lvl1pPr>
          </a:lstStyle>
          <a:p>
            <a:pPr lvl="0"/>
            <a:r>
              <a:rPr lang="en-US" noProof="0"/>
              <a:t>Click icon to add picture</a:t>
            </a:r>
          </a:p>
        </p:txBody>
      </p:sp>
      <p:sp>
        <p:nvSpPr>
          <p:cNvPr id="12" name="Picture Placeholder 6"/>
          <p:cNvSpPr>
            <a:spLocks noGrp="1"/>
          </p:cNvSpPr>
          <p:nvPr>
            <p:ph type="pic" sz="quarter" idx="19"/>
          </p:nvPr>
        </p:nvSpPr>
        <p:spPr>
          <a:xfrm>
            <a:off x="3267268" y="3875494"/>
            <a:ext cx="1080000" cy="1080000"/>
          </a:xfrm>
          <a:prstGeom prst="ellipse">
            <a:avLst/>
          </a:prstGeom>
          <a:ln w="31750">
            <a:solidFill>
              <a:schemeClr val="accent5"/>
            </a:solidFill>
          </a:ln>
        </p:spPr>
        <p:txBody>
          <a:bodyPr rtlCol="0" anchor="ctr">
            <a:normAutofit/>
          </a:bodyPr>
          <a:lstStyle>
            <a:lvl1pPr marL="0" indent="0" algn="ctr">
              <a:buNone/>
              <a:defRPr sz="1200">
                <a:solidFill>
                  <a:schemeClr val="bg1">
                    <a:lumMod val="65000"/>
                  </a:schemeClr>
                </a:solidFill>
              </a:defRPr>
            </a:lvl1pPr>
          </a:lstStyle>
          <a:p>
            <a:pPr lvl="0"/>
            <a:r>
              <a:rPr lang="en-US" noProof="0"/>
              <a:t>Click icon to add picture</a:t>
            </a:r>
          </a:p>
        </p:txBody>
      </p:sp>
      <p:sp>
        <p:nvSpPr>
          <p:cNvPr id="13" name="Picture Placeholder 6"/>
          <p:cNvSpPr>
            <a:spLocks noGrp="1"/>
          </p:cNvSpPr>
          <p:nvPr>
            <p:ph type="pic" sz="quarter" idx="20"/>
          </p:nvPr>
        </p:nvSpPr>
        <p:spPr>
          <a:xfrm>
            <a:off x="5869883" y="2360888"/>
            <a:ext cx="1080000" cy="1080000"/>
          </a:xfrm>
          <a:prstGeom prst="ellipse">
            <a:avLst/>
          </a:prstGeom>
          <a:ln w="31750">
            <a:solidFill>
              <a:schemeClr val="accent6"/>
            </a:solidFill>
          </a:ln>
        </p:spPr>
        <p:txBody>
          <a:bodyPr rtlCol="0" anchor="ctr">
            <a:normAutofit/>
          </a:bodyPr>
          <a:lstStyle>
            <a:lvl1pPr marL="0" indent="0" algn="ctr">
              <a:buNone/>
              <a:defRPr sz="1200">
                <a:solidFill>
                  <a:schemeClr val="bg1">
                    <a:lumMod val="65000"/>
                  </a:schemeClr>
                </a:solidFill>
              </a:defRPr>
            </a:lvl1pPr>
          </a:lstStyle>
          <a:p>
            <a:pPr lvl="0"/>
            <a:r>
              <a:rPr lang="en-US" noProof="0"/>
              <a:t>Click icon to add picture</a:t>
            </a:r>
          </a:p>
        </p:txBody>
      </p:sp>
      <p:sp>
        <p:nvSpPr>
          <p:cNvPr id="14" name="Picture Placeholder 6"/>
          <p:cNvSpPr>
            <a:spLocks noGrp="1"/>
          </p:cNvSpPr>
          <p:nvPr>
            <p:ph type="pic" sz="quarter" idx="21"/>
          </p:nvPr>
        </p:nvSpPr>
        <p:spPr>
          <a:xfrm>
            <a:off x="8472499" y="3875494"/>
            <a:ext cx="1080000" cy="1080000"/>
          </a:xfrm>
          <a:prstGeom prst="ellipse">
            <a:avLst/>
          </a:prstGeom>
          <a:ln w="31750">
            <a:solidFill>
              <a:schemeClr val="accent1"/>
            </a:solidFill>
          </a:ln>
        </p:spPr>
        <p:txBody>
          <a:bodyPr rtlCol="0" anchor="ctr">
            <a:normAutofit/>
          </a:bodyPr>
          <a:lstStyle>
            <a:lvl1pPr marL="0" indent="0" algn="ctr">
              <a:buNone/>
              <a:defRPr sz="1200">
                <a:solidFill>
                  <a:schemeClr val="bg1">
                    <a:lumMod val="65000"/>
                  </a:schemeClr>
                </a:solidFill>
              </a:defRPr>
            </a:lvl1pPr>
          </a:lstStyle>
          <a:p>
            <a:pPr lvl="0"/>
            <a:r>
              <a:rPr lang="en-US" noProof="0"/>
              <a:t>Click icon to add picture</a:t>
            </a:r>
          </a:p>
        </p:txBody>
      </p:sp>
      <p:sp>
        <p:nvSpPr>
          <p:cNvPr id="3" name="Footer Placeholder 3">
            <a:extLst>
              <a:ext uri="{FF2B5EF4-FFF2-40B4-BE49-F238E27FC236}">
                <a16:creationId xmlns:a16="http://schemas.microsoft.com/office/drawing/2014/main" id="{E4CD09FE-8FF8-7C9C-21E0-785FB01E6F27}"/>
              </a:ext>
            </a:extLst>
          </p:cNvPr>
          <p:cNvSpPr>
            <a:spLocks noGrp="1"/>
          </p:cNvSpPr>
          <p:nvPr>
            <p:ph type="ftr" sz="quarter" idx="22"/>
          </p:nvPr>
        </p:nvSpPr>
        <p:spPr/>
        <p:txBody>
          <a:bodyPr/>
          <a:lstStyle>
            <a:lvl1pPr>
              <a:defRPr/>
            </a:lvl1pPr>
          </a:lstStyle>
          <a:p>
            <a:pPr>
              <a:defRPr/>
            </a:pPr>
            <a:endParaRPr lang="id-ID"/>
          </a:p>
        </p:txBody>
      </p:sp>
      <p:sp>
        <p:nvSpPr>
          <p:cNvPr id="4" name="Slide Number Placeholder 4">
            <a:extLst>
              <a:ext uri="{FF2B5EF4-FFF2-40B4-BE49-F238E27FC236}">
                <a16:creationId xmlns:a16="http://schemas.microsoft.com/office/drawing/2014/main" id="{53669714-BC5D-7F8F-6EC7-46E6C8756DD4}"/>
              </a:ext>
            </a:extLst>
          </p:cNvPr>
          <p:cNvSpPr>
            <a:spLocks noGrp="1"/>
          </p:cNvSpPr>
          <p:nvPr>
            <p:ph type="sldNum" sz="quarter" idx="23"/>
          </p:nvPr>
        </p:nvSpPr>
        <p:spPr/>
        <p:txBody>
          <a:bodyPr/>
          <a:lstStyle>
            <a:lvl1pPr>
              <a:defRPr/>
            </a:lvl1pPr>
          </a:lstStyle>
          <a:p>
            <a:fld id="{701DFF8E-B245-4583-85F8-23F4587E96B7}" type="slidenum">
              <a:rPr lang="en-US" altLang="pt-BR"/>
              <a:pPr/>
              <a:t>‹#›</a:t>
            </a:fld>
            <a:endParaRPr lang="en-US" altLang="pt-BR"/>
          </a:p>
        </p:txBody>
      </p:sp>
    </p:spTree>
    <p:extLst>
      <p:ext uri="{BB962C8B-B14F-4D97-AF65-F5344CB8AC3E}">
        <p14:creationId xmlns:p14="http://schemas.microsoft.com/office/powerpoint/2010/main" val="267283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Timeline">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9B2CA000-6667-4524-3A36-565B4D1176CC}"/>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16" name="Subtitle 2"/>
          <p:cNvSpPr>
            <a:spLocks noGrp="1"/>
          </p:cNvSpPr>
          <p:nvPr>
            <p:ph type="pic" sz="quarter" idx="14"/>
          </p:nvPr>
        </p:nvSpPr>
        <p:spPr>
          <a:xfrm>
            <a:off x="5057400" y="2613104"/>
            <a:ext cx="2077200" cy="2077200"/>
          </a:xfrm>
          <a:prstGeom prst="ellipse">
            <a:avLst/>
          </a:prstGeom>
          <a:noFill/>
          <a:ln w="31750">
            <a:solidFill>
              <a:schemeClr val="bg1">
                <a:lumMod val="65000"/>
              </a:schemeClr>
            </a:solidFill>
          </a:ln>
        </p:spPr>
        <p:txBody>
          <a:bodyPr rtlCol="0" anchor="ctr">
            <a:normAutofit/>
          </a:bodyPr>
          <a:lstStyle>
            <a:lvl1pPr marL="0" indent="0" algn="ctr">
              <a:buNone/>
              <a:defRPr sz="1800">
                <a:solidFill>
                  <a:schemeClr val="bg1">
                    <a:lumMod val="65000"/>
                  </a:schemeClr>
                </a:solidFill>
              </a:defRPr>
            </a:lvl1pPr>
          </a:lstStyle>
          <a:p>
            <a:pPr lvl="0"/>
            <a:r>
              <a:rPr lang="en-US" noProof="0"/>
              <a:t>Click icon to add picture</a:t>
            </a:r>
          </a:p>
        </p:txBody>
      </p:sp>
      <p:sp>
        <p:nvSpPr>
          <p:cNvPr id="3" name="Footer Placeholder 3">
            <a:extLst>
              <a:ext uri="{FF2B5EF4-FFF2-40B4-BE49-F238E27FC236}">
                <a16:creationId xmlns:a16="http://schemas.microsoft.com/office/drawing/2014/main" id="{68E13858-0344-5270-B5D2-020D4206DCCD}"/>
              </a:ext>
            </a:extLst>
          </p:cNvPr>
          <p:cNvSpPr>
            <a:spLocks noGrp="1"/>
          </p:cNvSpPr>
          <p:nvPr>
            <p:ph type="ftr" sz="quarter" idx="15"/>
          </p:nvPr>
        </p:nvSpPr>
        <p:spPr/>
        <p:txBody>
          <a:bodyPr/>
          <a:lstStyle>
            <a:lvl1pPr>
              <a:defRPr/>
            </a:lvl1pPr>
          </a:lstStyle>
          <a:p>
            <a:pPr>
              <a:defRPr/>
            </a:pPr>
            <a:endParaRPr lang="id-ID"/>
          </a:p>
        </p:txBody>
      </p:sp>
      <p:sp>
        <p:nvSpPr>
          <p:cNvPr id="4" name="Slide Number Placeholder 4">
            <a:extLst>
              <a:ext uri="{FF2B5EF4-FFF2-40B4-BE49-F238E27FC236}">
                <a16:creationId xmlns:a16="http://schemas.microsoft.com/office/drawing/2014/main" id="{BD47584C-4999-424E-627A-A1A8CCAF9D1C}"/>
              </a:ext>
            </a:extLst>
          </p:cNvPr>
          <p:cNvSpPr>
            <a:spLocks noGrp="1"/>
          </p:cNvSpPr>
          <p:nvPr>
            <p:ph type="sldNum" sz="quarter" idx="16"/>
          </p:nvPr>
        </p:nvSpPr>
        <p:spPr/>
        <p:txBody>
          <a:bodyPr/>
          <a:lstStyle>
            <a:lvl1pPr>
              <a:defRPr/>
            </a:lvl1pPr>
          </a:lstStyle>
          <a:p>
            <a:fld id="{8C6948E9-DCB2-4A0C-A123-3EBEFA2E9B41}" type="slidenum">
              <a:rPr lang="en-US" altLang="pt-BR"/>
              <a:pPr/>
              <a:t>‹#›</a:t>
            </a:fld>
            <a:endParaRPr lang="en-US" altLang="pt-BR"/>
          </a:p>
        </p:txBody>
      </p:sp>
    </p:spTree>
    <p:extLst>
      <p:ext uri="{BB962C8B-B14F-4D97-AF65-F5344CB8AC3E}">
        <p14:creationId xmlns:p14="http://schemas.microsoft.com/office/powerpoint/2010/main" val="410672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meline Photo">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583E46FF-913C-ADA7-4041-31F1E02E4B8B}"/>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Picture Placeholder 2"/>
          <p:cNvSpPr>
            <a:spLocks noGrp="1"/>
          </p:cNvSpPr>
          <p:nvPr>
            <p:ph type="pic" sz="quarter" idx="13"/>
          </p:nvPr>
        </p:nvSpPr>
        <p:spPr>
          <a:xfrm>
            <a:off x="647700" y="1890803"/>
            <a:ext cx="2032000" cy="1434438"/>
          </a:xfrm>
          <a:prstGeom prst="roundRect">
            <a:avLst>
              <a:gd name="adj" fmla="val 6397"/>
            </a:avLst>
          </a:prstGeom>
        </p:spPr>
        <p:txBody>
          <a:bodyPr rtlCol="0">
            <a:normAutofit/>
          </a:bodyPr>
          <a:lstStyle/>
          <a:p>
            <a:pPr lvl="0"/>
            <a:endParaRPr lang="id-ID" noProof="0"/>
          </a:p>
        </p:txBody>
      </p:sp>
      <p:sp>
        <p:nvSpPr>
          <p:cNvPr id="13" name="Picture Placeholder 2"/>
          <p:cNvSpPr>
            <a:spLocks noGrp="1"/>
          </p:cNvSpPr>
          <p:nvPr>
            <p:ph type="pic" sz="quarter" idx="14"/>
          </p:nvPr>
        </p:nvSpPr>
        <p:spPr>
          <a:xfrm>
            <a:off x="3614638" y="4121369"/>
            <a:ext cx="2032000" cy="1434438"/>
          </a:xfrm>
          <a:prstGeom prst="roundRect">
            <a:avLst>
              <a:gd name="adj" fmla="val 6397"/>
            </a:avLst>
          </a:prstGeom>
        </p:spPr>
        <p:txBody>
          <a:bodyPr rtlCol="0">
            <a:normAutofit/>
          </a:bodyPr>
          <a:lstStyle/>
          <a:p>
            <a:pPr lvl="0"/>
            <a:endParaRPr lang="id-ID" noProof="0"/>
          </a:p>
        </p:txBody>
      </p:sp>
      <p:sp>
        <p:nvSpPr>
          <p:cNvPr id="14" name="Picture Placeholder 2"/>
          <p:cNvSpPr>
            <a:spLocks noGrp="1"/>
          </p:cNvSpPr>
          <p:nvPr>
            <p:ph type="pic" sz="quarter" idx="15"/>
          </p:nvPr>
        </p:nvSpPr>
        <p:spPr>
          <a:xfrm>
            <a:off x="6572451" y="1890803"/>
            <a:ext cx="2032000" cy="1434438"/>
          </a:xfrm>
          <a:prstGeom prst="roundRect">
            <a:avLst>
              <a:gd name="adj" fmla="val 6397"/>
            </a:avLst>
          </a:prstGeom>
        </p:spPr>
        <p:txBody>
          <a:bodyPr rtlCol="0">
            <a:normAutofit/>
          </a:bodyPr>
          <a:lstStyle/>
          <a:p>
            <a:pPr lvl="0"/>
            <a:endParaRPr lang="id-ID" noProof="0"/>
          </a:p>
        </p:txBody>
      </p:sp>
      <p:sp>
        <p:nvSpPr>
          <p:cNvPr id="15" name="Picture Placeholder 2"/>
          <p:cNvSpPr>
            <a:spLocks noGrp="1"/>
          </p:cNvSpPr>
          <p:nvPr>
            <p:ph type="pic" sz="quarter" idx="16"/>
          </p:nvPr>
        </p:nvSpPr>
        <p:spPr>
          <a:xfrm>
            <a:off x="9539389" y="4121369"/>
            <a:ext cx="2032000" cy="1434438"/>
          </a:xfrm>
          <a:prstGeom prst="roundRect">
            <a:avLst>
              <a:gd name="adj" fmla="val 6397"/>
            </a:avLst>
          </a:prstGeom>
        </p:spPr>
        <p:txBody>
          <a:bodyPr rtlCol="0">
            <a:normAutofit/>
          </a:bodyPr>
          <a:lstStyle/>
          <a:p>
            <a:pPr lvl="0"/>
            <a:endParaRPr lang="id-ID" noProof="0"/>
          </a:p>
        </p:txBody>
      </p:sp>
      <p:sp>
        <p:nvSpPr>
          <p:cNvPr id="4" name="Footer Placeholder 3">
            <a:extLst>
              <a:ext uri="{FF2B5EF4-FFF2-40B4-BE49-F238E27FC236}">
                <a16:creationId xmlns:a16="http://schemas.microsoft.com/office/drawing/2014/main" id="{89FED243-3880-15D7-AEA7-9B2CFD84A55D}"/>
              </a:ext>
            </a:extLst>
          </p:cNvPr>
          <p:cNvSpPr>
            <a:spLocks noGrp="1"/>
          </p:cNvSpPr>
          <p:nvPr>
            <p:ph type="ftr" sz="quarter" idx="17"/>
          </p:nvPr>
        </p:nvSpPr>
        <p:spPr/>
        <p:txBody>
          <a:bodyPr/>
          <a:lstStyle>
            <a:lvl1pPr>
              <a:defRPr/>
            </a:lvl1pPr>
          </a:lstStyle>
          <a:p>
            <a:pPr>
              <a:defRPr/>
            </a:pPr>
            <a:endParaRPr lang="id-ID"/>
          </a:p>
        </p:txBody>
      </p:sp>
      <p:sp>
        <p:nvSpPr>
          <p:cNvPr id="6" name="Slide Number Placeholder 4">
            <a:extLst>
              <a:ext uri="{FF2B5EF4-FFF2-40B4-BE49-F238E27FC236}">
                <a16:creationId xmlns:a16="http://schemas.microsoft.com/office/drawing/2014/main" id="{71395B69-C93C-2E35-0795-C23C9ECC9193}"/>
              </a:ext>
            </a:extLst>
          </p:cNvPr>
          <p:cNvSpPr>
            <a:spLocks noGrp="1"/>
          </p:cNvSpPr>
          <p:nvPr>
            <p:ph type="sldNum" sz="quarter" idx="18"/>
          </p:nvPr>
        </p:nvSpPr>
        <p:spPr/>
        <p:txBody>
          <a:bodyPr/>
          <a:lstStyle>
            <a:lvl1pPr>
              <a:defRPr/>
            </a:lvl1pPr>
          </a:lstStyle>
          <a:p>
            <a:fld id="{D10B2A90-00A2-4907-B988-F00AE0CAE9BA}" type="slidenum">
              <a:rPr lang="en-US" altLang="pt-BR"/>
              <a:pPr/>
              <a:t>‹#›</a:t>
            </a:fld>
            <a:endParaRPr lang="en-US" altLang="pt-BR"/>
          </a:p>
        </p:txBody>
      </p:sp>
    </p:spTree>
    <p:extLst>
      <p:ext uri="{BB962C8B-B14F-4D97-AF65-F5344CB8AC3E}">
        <p14:creationId xmlns:p14="http://schemas.microsoft.com/office/powerpoint/2010/main" val="65997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meline Photo">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97FEC361-4FAB-6F0C-DCE8-A821D6A87EE5}"/>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Picture Placeholder 2"/>
          <p:cNvSpPr>
            <a:spLocks noGrp="1"/>
          </p:cNvSpPr>
          <p:nvPr>
            <p:ph type="pic" sz="quarter" idx="13"/>
          </p:nvPr>
        </p:nvSpPr>
        <p:spPr>
          <a:xfrm>
            <a:off x="3614638" y="1890803"/>
            <a:ext cx="2032000" cy="1434438"/>
          </a:xfrm>
          <a:prstGeom prst="roundRect">
            <a:avLst>
              <a:gd name="adj" fmla="val 6397"/>
            </a:avLst>
          </a:prstGeom>
        </p:spPr>
        <p:txBody>
          <a:bodyPr rtlCol="0">
            <a:normAutofit/>
          </a:bodyPr>
          <a:lstStyle/>
          <a:p>
            <a:pPr lvl="0"/>
            <a:endParaRPr lang="id-ID" noProof="0"/>
          </a:p>
        </p:txBody>
      </p:sp>
      <p:sp>
        <p:nvSpPr>
          <p:cNvPr id="13" name="Picture Placeholder 2"/>
          <p:cNvSpPr>
            <a:spLocks noGrp="1"/>
          </p:cNvSpPr>
          <p:nvPr>
            <p:ph type="pic" sz="quarter" idx="14"/>
          </p:nvPr>
        </p:nvSpPr>
        <p:spPr>
          <a:xfrm>
            <a:off x="647703" y="4121369"/>
            <a:ext cx="2032000" cy="1434438"/>
          </a:xfrm>
          <a:prstGeom prst="roundRect">
            <a:avLst>
              <a:gd name="adj" fmla="val 6397"/>
            </a:avLst>
          </a:prstGeom>
        </p:spPr>
        <p:txBody>
          <a:bodyPr rtlCol="0">
            <a:normAutofit/>
          </a:bodyPr>
          <a:lstStyle/>
          <a:p>
            <a:pPr lvl="0"/>
            <a:endParaRPr lang="id-ID" noProof="0"/>
          </a:p>
        </p:txBody>
      </p:sp>
      <p:sp>
        <p:nvSpPr>
          <p:cNvPr id="14" name="Picture Placeholder 2"/>
          <p:cNvSpPr>
            <a:spLocks noGrp="1"/>
          </p:cNvSpPr>
          <p:nvPr>
            <p:ph type="pic" sz="quarter" idx="15"/>
          </p:nvPr>
        </p:nvSpPr>
        <p:spPr>
          <a:xfrm>
            <a:off x="9539389" y="1890803"/>
            <a:ext cx="2032000" cy="1434438"/>
          </a:xfrm>
          <a:prstGeom prst="roundRect">
            <a:avLst>
              <a:gd name="adj" fmla="val 6397"/>
            </a:avLst>
          </a:prstGeom>
        </p:spPr>
        <p:txBody>
          <a:bodyPr rtlCol="0">
            <a:normAutofit/>
          </a:bodyPr>
          <a:lstStyle/>
          <a:p>
            <a:pPr lvl="0"/>
            <a:endParaRPr lang="id-ID" noProof="0"/>
          </a:p>
        </p:txBody>
      </p:sp>
      <p:sp>
        <p:nvSpPr>
          <p:cNvPr id="15" name="Picture Placeholder 2"/>
          <p:cNvSpPr>
            <a:spLocks noGrp="1"/>
          </p:cNvSpPr>
          <p:nvPr>
            <p:ph type="pic" sz="quarter" idx="16"/>
          </p:nvPr>
        </p:nvSpPr>
        <p:spPr>
          <a:xfrm>
            <a:off x="6572454" y="4121369"/>
            <a:ext cx="2032000" cy="1434438"/>
          </a:xfrm>
          <a:prstGeom prst="roundRect">
            <a:avLst>
              <a:gd name="adj" fmla="val 6397"/>
            </a:avLst>
          </a:prstGeom>
        </p:spPr>
        <p:txBody>
          <a:bodyPr rtlCol="0">
            <a:normAutofit/>
          </a:bodyPr>
          <a:lstStyle/>
          <a:p>
            <a:pPr lvl="0"/>
            <a:endParaRPr lang="id-ID" noProof="0"/>
          </a:p>
        </p:txBody>
      </p:sp>
      <p:sp>
        <p:nvSpPr>
          <p:cNvPr id="4" name="Footer Placeholder 3">
            <a:extLst>
              <a:ext uri="{FF2B5EF4-FFF2-40B4-BE49-F238E27FC236}">
                <a16:creationId xmlns:a16="http://schemas.microsoft.com/office/drawing/2014/main" id="{DA5C9936-B059-4CAE-8733-910FCB342B98}"/>
              </a:ext>
            </a:extLst>
          </p:cNvPr>
          <p:cNvSpPr>
            <a:spLocks noGrp="1"/>
          </p:cNvSpPr>
          <p:nvPr>
            <p:ph type="ftr" sz="quarter" idx="17"/>
          </p:nvPr>
        </p:nvSpPr>
        <p:spPr/>
        <p:txBody>
          <a:bodyPr/>
          <a:lstStyle>
            <a:lvl1pPr>
              <a:defRPr/>
            </a:lvl1pPr>
          </a:lstStyle>
          <a:p>
            <a:pPr>
              <a:defRPr/>
            </a:pPr>
            <a:endParaRPr lang="id-ID"/>
          </a:p>
        </p:txBody>
      </p:sp>
      <p:sp>
        <p:nvSpPr>
          <p:cNvPr id="6" name="Slide Number Placeholder 4">
            <a:extLst>
              <a:ext uri="{FF2B5EF4-FFF2-40B4-BE49-F238E27FC236}">
                <a16:creationId xmlns:a16="http://schemas.microsoft.com/office/drawing/2014/main" id="{89544CEA-FBD1-EDC9-13A8-E3FBF0742CB3}"/>
              </a:ext>
            </a:extLst>
          </p:cNvPr>
          <p:cNvSpPr>
            <a:spLocks noGrp="1"/>
          </p:cNvSpPr>
          <p:nvPr>
            <p:ph type="sldNum" sz="quarter" idx="18"/>
          </p:nvPr>
        </p:nvSpPr>
        <p:spPr/>
        <p:txBody>
          <a:bodyPr/>
          <a:lstStyle>
            <a:lvl1pPr>
              <a:defRPr/>
            </a:lvl1pPr>
          </a:lstStyle>
          <a:p>
            <a:fld id="{BA27AFC3-2523-4FAF-9C0D-1896DD01847F}" type="slidenum">
              <a:rPr lang="en-US" altLang="pt-BR"/>
              <a:pPr/>
              <a:t>‹#›</a:t>
            </a:fld>
            <a:endParaRPr lang="en-US" altLang="pt-BR"/>
          </a:p>
        </p:txBody>
      </p:sp>
    </p:spTree>
    <p:extLst>
      <p:ext uri="{BB962C8B-B14F-4D97-AF65-F5344CB8AC3E}">
        <p14:creationId xmlns:p14="http://schemas.microsoft.com/office/powerpoint/2010/main" val="146515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3A53-2580-DAA5-32E6-20BC9FA5E2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92D394-B305-CFF5-709E-22DFF1BF2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8F051B-92A3-863A-9D25-ED2B31E554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37FDC9-ADD9-C9EE-3BC9-038BE395EA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AD112-4C7B-8540-8F52-61B9F2835E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62B5B3-8913-B403-6DFF-BD540621AB9F}"/>
              </a:ext>
            </a:extLst>
          </p:cNvPr>
          <p:cNvSpPr>
            <a:spLocks noGrp="1"/>
          </p:cNvSpPr>
          <p:nvPr>
            <p:ph type="dt" sz="half" idx="10"/>
          </p:nvPr>
        </p:nvSpPr>
        <p:spPr/>
        <p:txBody>
          <a:bodyPr/>
          <a:lstStyle/>
          <a:p>
            <a:fld id="{EAA21BCF-1F9C-44C1-B6BF-3956E7A2E765}" type="datetimeFigureOut">
              <a:rPr lang="en-IN" smtClean="0"/>
              <a:t>21-10-2023</a:t>
            </a:fld>
            <a:endParaRPr lang="en-IN"/>
          </a:p>
        </p:txBody>
      </p:sp>
      <p:sp>
        <p:nvSpPr>
          <p:cNvPr id="8" name="Footer Placeholder 7">
            <a:extLst>
              <a:ext uri="{FF2B5EF4-FFF2-40B4-BE49-F238E27FC236}">
                <a16:creationId xmlns:a16="http://schemas.microsoft.com/office/drawing/2014/main" id="{834A583A-2480-D045-D85A-29048658F1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23EDC3-6D00-252B-C0BC-80BD3F88DEB1}"/>
              </a:ext>
            </a:extLst>
          </p:cNvPr>
          <p:cNvSpPr>
            <a:spLocks noGrp="1"/>
          </p:cNvSpPr>
          <p:nvPr>
            <p:ph type="sldNum" sz="quarter" idx="12"/>
          </p:nvPr>
        </p:nvSpPr>
        <p:spPr/>
        <p:txBody>
          <a:bodyPr/>
          <a:lstStyle/>
          <a:p>
            <a:fld id="{A8F60126-1FD4-41B5-AEA4-2539B6D74D43}" type="slidenum">
              <a:rPr lang="en-IN" smtClean="0"/>
              <a:t>‹#›</a:t>
            </a:fld>
            <a:endParaRPr lang="en-IN"/>
          </a:p>
        </p:txBody>
      </p:sp>
    </p:spTree>
    <p:extLst>
      <p:ext uri="{BB962C8B-B14F-4D97-AF65-F5344CB8AC3E}">
        <p14:creationId xmlns:p14="http://schemas.microsoft.com/office/powerpoint/2010/main" val="37145795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Product review">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CDD39B88-697E-8FAB-DCAE-B301428CC090}"/>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50" name="Picture Placeholder 49"/>
          <p:cNvSpPr>
            <a:spLocks noGrp="1"/>
          </p:cNvSpPr>
          <p:nvPr>
            <p:ph type="pic" sz="quarter" idx="13"/>
          </p:nvPr>
        </p:nvSpPr>
        <p:spPr>
          <a:xfrm>
            <a:off x="4404925" y="1637044"/>
            <a:ext cx="864397" cy="862484"/>
          </a:xfrm>
          <a:prstGeom prst="ellipse">
            <a:avLst/>
          </a:prstGeom>
        </p:spPr>
        <p:txBody>
          <a:bodyPr rtlCol="0">
            <a:normAutofit/>
          </a:bodyPr>
          <a:lstStyle>
            <a:lvl1pPr>
              <a:defRPr sz="1200"/>
            </a:lvl1pPr>
          </a:lstStyle>
          <a:p>
            <a:pPr lvl="0"/>
            <a:endParaRPr lang="en-US" noProof="0"/>
          </a:p>
        </p:txBody>
      </p:sp>
      <p:sp>
        <p:nvSpPr>
          <p:cNvPr id="51" name="Picture Placeholder 49"/>
          <p:cNvSpPr>
            <a:spLocks noGrp="1"/>
          </p:cNvSpPr>
          <p:nvPr>
            <p:ph type="pic" sz="quarter" idx="14"/>
          </p:nvPr>
        </p:nvSpPr>
        <p:spPr>
          <a:xfrm>
            <a:off x="6273706" y="1637044"/>
            <a:ext cx="864397" cy="862484"/>
          </a:xfrm>
          <a:prstGeom prst="ellipse">
            <a:avLst/>
          </a:prstGeom>
        </p:spPr>
        <p:txBody>
          <a:bodyPr rtlCol="0">
            <a:normAutofit/>
          </a:bodyPr>
          <a:lstStyle>
            <a:lvl1pPr>
              <a:defRPr sz="1200"/>
            </a:lvl1pPr>
          </a:lstStyle>
          <a:p>
            <a:pPr lvl="0"/>
            <a:endParaRPr lang="en-US" noProof="0"/>
          </a:p>
        </p:txBody>
      </p:sp>
      <p:sp>
        <p:nvSpPr>
          <p:cNvPr id="52" name="Picture Placeholder 49"/>
          <p:cNvSpPr>
            <a:spLocks noGrp="1"/>
          </p:cNvSpPr>
          <p:nvPr>
            <p:ph type="pic" sz="quarter" idx="15"/>
          </p:nvPr>
        </p:nvSpPr>
        <p:spPr>
          <a:xfrm>
            <a:off x="8093365" y="1637044"/>
            <a:ext cx="864397" cy="862484"/>
          </a:xfrm>
          <a:prstGeom prst="ellipse">
            <a:avLst/>
          </a:prstGeom>
        </p:spPr>
        <p:txBody>
          <a:bodyPr rtlCol="0">
            <a:normAutofit/>
          </a:bodyPr>
          <a:lstStyle>
            <a:lvl1pPr>
              <a:defRPr sz="1200"/>
            </a:lvl1pPr>
          </a:lstStyle>
          <a:p>
            <a:pPr lvl="0"/>
            <a:endParaRPr lang="en-US" noProof="0"/>
          </a:p>
        </p:txBody>
      </p:sp>
      <p:sp>
        <p:nvSpPr>
          <p:cNvPr id="53" name="Picture Placeholder 49"/>
          <p:cNvSpPr>
            <a:spLocks noGrp="1"/>
          </p:cNvSpPr>
          <p:nvPr>
            <p:ph type="pic" sz="quarter" idx="16"/>
          </p:nvPr>
        </p:nvSpPr>
        <p:spPr>
          <a:xfrm>
            <a:off x="9904120" y="1637044"/>
            <a:ext cx="864397" cy="862484"/>
          </a:xfrm>
          <a:prstGeom prst="ellipse">
            <a:avLst/>
          </a:prstGeom>
        </p:spPr>
        <p:txBody>
          <a:bodyPr rtlCol="0">
            <a:normAutofit/>
          </a:bodyPr>
          <a:lstStyle>
            <a:lvl1pPr>
              <a:defRPr sz="1200"/>
            </a:lvl1pPr>
          </a:lstStyle>
          <a:p>
            <a:pPr lvl="0"/>
            <a:endParaRPr lang="en-US" noProof="0"/>
          </a:p>
        </p:txBody>
      </p:sp>
      <p:sp>
        <p:nvSpPr>
          <p:cNvPr id="12"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Date Placeholder 2">
            <a:extLst>
              <a:ext uri="{FF2B5EF4-FFF2-40B4-BE49-F238E27FC236}">
                <a16:creationId xmlns:a16="http://schemas.microsoft.com/office/drawing/2014/main" id="{49CD908E-9B38-3DDB-6109-0A8F4E2800E5}"/>
              </a:ext>
            </a:extLst>
          </p:cNvPr>
          <p:cNvSpPr>
            <a:spLocks noGrp="1"/>
          </p:cNvSpPr>
          <p:nvPr>
            <p:ph type="dt" sz="half" idx="17"/>
          </p:nvPr>
        </p:nvSpPr>
        <p:spPr/>
        <p:txBody>
          <a:bodyPr/>
          <a:lstStyle>
            <a:lvl1pPr>
              <a:defRPr/>
            </a:lvl1pPr>
          </a:lstStyle>
          <a:p>
            <a:pPr>
              <a:defRPr/>
            </a:pPr>
            <a:fld id="{8F9C93E0-62F8-4754-BA49-A9A4B0FC0238}" type="datetime1">
              <a:rPr lang="en-US"/>
              <a:pPr>
                <a:defRPr/>
              </a:pPr>
              <a:t>10/21/2023</a:t>
            </a:fld>
            <a:endParaRPr lang="en-US"/>
          </a:p>
        </p:txBody>
      </p:sp>
      <p:sp>
        <p:nvSpPr>
          <p:cNvPr id="4" name="Footer Placeholder 3">
            <a:extLst>
              <a:ext uri="{FF2B5EF4-FFF2-40B4-BE49-F238E27FC236}">
                <a16:creationId xmlns:a16="http://schemas.microsoft.com/office/drawing/2014/main" id="{0D9BBB20-D254-7119-A3A7-CB2F62C3FD23}"/>
              </a:ext>
            </a:extLst>
          </p:cNvPr>
          <p:cNvSpPr>
            <a:spLocks noGrp="1"/>
          </p:cNvSpPr>
          <p:nvPr>
            <p:ph type="ftr" sz="quarter" idx="18"/>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2DB462C1-F747-E183-9467-3BB40F15A02C}"/>
              </a:ext>
            </a:extLst>
          </p:cNvPr>
          <p:cNvSpPr>
            <a:spLocks noGrp="1"/>
          </p:cNvSpPr>
          <p:nvPr>
            <p:ph type="sldNum" sz="quarter" idx="19"/>
          </p:nvPr>
        </p:nvSpPr>
        <p:spPr/>
        <p:txBody>
          <a:bodyPr/>
          <a:lstStyle>
            <a:lvl1pPr>
              <a:defRPr/>
            </a:lvl1pPr>
          </a:lstStyle>
          <a:p>
            <a:fld id="{AEF4599C-0938-46BF-8357-29364B47C9A0}" type="slidenum">
              <a:rPr lang="en-US" altLang="pt-BR"/>
              <a:pPr/>
              <a:t>‹#›</a:t>
            </a:fld>
            <a:endParaRPr lang="en-US" altLang="pt-BR"/>
          </a:p>
        </p:txBody>
      </p:sp>
    </p:spTree>
    <p:extLst>
      <p:ext uri="{BB962C8B-B14F-4D97-AF65-F5344CB8AC3E}">
        <p14:creationId xmlns:p14="http://schemas.microsoft.com/office/powerpoint/2010/main" val="43506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Pricelist">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D23C73EE-38BB-7C1B-B06C-A08AC5DDA6B5}"/>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50" name="Picture Placeholder 49"/>
          <p:cNvSpPr>
            <a:spLocks noGrp="1"/>
          </p:cNvSpPr>
          <p:nvPr>
            <p:ph type="pic" sz="quarter" idx="13"/>
          </p:nvPr>
        </p:nvSpPr>
        <p:spPr>
          <a:xfrm>
            <a:off x="1438812" y="1788161"/>
            <a:ext cx="2198942" cy="1175636"/>
          </a:xfrm>
          <a:prstGeom prst="rect">
            <a:avLst/>
          </a:prstGeom>
        </p:spPr>
        <p:txBody>
          <a:bodyPr rtlCol="0">
            <a:normAutofit/>
          </a:bodyPr>
          <a:lstStyle>
            <a:lvl1pPr>
              <a:defRPr sz="1200"/>
            </a:lvl1pPr>
          </a:lstStyle>
          <a:p>
            <a:pPr lvl="0"/>
            <a:endParaRPr lang="en-US" noProof="0"/>
          </a:p>
        </p:txBody>
      </p:sp>
      <p:sp>
        <p:nvSpPr>
          <p:cNvPr id="51" name="Picture Placeholder 49"/>
          <p:cNvSpPr>
            <a:spLocks noGrp="1"/>
          </p:cNvSpPr>
          <p:nvPr>
            <p:ph type="pic" sz="quarter" idx="14"/>
          </p:nvPr>
        </p:nvSpPr>
        <p:spPr>
          <a:xfrm>
            <a:off x="3829408" y="1788161"/>
            <a:ext cx="2198942" cy="1175636"/>
          </a:xfrm>
          <a:prstGeom prst="rect">
            <a:avLst/>
          </a:prstGeom>
        </p:spPr>
        <p:txBody>
          <a:bodyPr rtlCol="0">
            <a:normAutofit/>
          </a:bodyPr>
          <a:lstStyle>
            <a:lvl1pPr>
              <a:defRPr sz="1200"/>
            </a:lvl1pPr>
          </a:lstStyle>
          <a:p>
            <a:pPr lvl="0"/>
            <a:endParaRPr lang="en-US" noProof="0"/>
          </a:p>
        </p:txBody>
      </p:sp>
      <p:sp>
        <p:nvSpPr>
          <p:cNvPr id="52" name="Picture Placeholder 49"/>
          <p:cNvSpPr>
            <a:spLocks noGrp="1"/>
          </p:cNvSpPr>
          <p:nvPr>
            <p:ph type="pic" sz="quarter" idx="15"/>
          </p:nvPr>
        </p:nvSpPr>
        <p:spPr>
          <a:xfrm>
            <a:off x="6220004" y="1788161"/>
            <a:ext cx="2198942" cy="1175636"/>
          </a:xfrm>
          <a:prstGeom prst="rect">
            <a:avLst/>
          </a:prstGeom>
        </p:spPr>
        <p:txBody>
          <a:bodyPr rtlCol="0">
            <a:normAutofit/>
          </a:bodyPr>
          <a:lstStyle>
            <a:lvl1pPr>
              <a:defRPr sz="1200"/>
            </a:lvl1pPr>
          </a:lstStyle>
          <a:p>
            <a:pPr lvl="0"/>
            <a:endParaRPr lang="en-US" noProof="0"/>
          </a:p>
        </p:txBody>
      </p:sp>
      <p:sp>
        <p:nvSpPr>
          <p:cNvPr id="53" name="Picture Placeholder 49"/>
          <p:cNvSpPr>
            <a:spLocks noGrp="1"/>
          </p:cNvSpPr>
          <p:nvPr>
            <p:ph type="pic" sz="quarter" idx="16"/>
          </p:nvPr>
        </p:nvSpPr>
        <p:spPr>
          <a:xfrm>
            <a:off x="8610600" y="1788161"/>
            <a:ext cx="2198942" cy="1175636"/>
          </a:xfrm>
          <a:prstGeom prst="rect">
            <a:avLst/>
          </a:prstGeom>
        </p:spPr>
        <p:txBody>
          <a:bodyPr rtlCol="0">
            <a:normAutofit/>
          </a:bodyPr>
          <a:lstStyle>
            <a:lvl1pPr>
              <a:defRPr sz="1200"/>
            </a:lvl1pPr>
          </a:lstStyle>
          <a:p>
            <a:pPr lvl="0"/>
            <a:endParaRPr lang="en-US" noProof="0"/>
          </a:p>
        </p:txBody>
      </p:sp>
      <p:sp>
        <p:nvSpPr>
          <p:cNvPr id="12"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Date Placeholder 2">
            <a:extLst>
              <a:ext uri="{FF2B5EF4-FFF2-40B4-BE49-F238E27FC236}">
                <a16:creationId xmlns:a16="http://schemas.microsoft.com/office/drawing/2014/main" id="{78EE0CFA-FE28-DE4A-BFD9-CB14CF2FB197}"/>
              </a:ext>
            </a:extLst>
          </p:cNvPr>
          <p:cNvSpPr>
            <a:spLocks noGrp="1"/>
          </p:cNvSpPr>
          <p:nvPr>
            <p:ph type="dt" sz="half" idx="17"/>
          </p:nvPr>
        </p:nvSpPr>
        <p:spPr/>
        <p:txBody>
          <a:bodyPr/>
          <a:lstStyle>
            <a:lvl1pPr>
              <a:defRPr/>
            </a:lvl1pPr>
          </a:lstStyle>
          <a:p>
            <a:pPr>
              <a:defRPr/>
            </a:pPr>
            <a:fld id="{BA338CB3-612C-4B99-8726-E668D4CD520D}" type="datetime1">
              <a:rPr lang="en-US"/>
              <a:pPr>
                <a:defRPr/>
              </a:pPr>
              <a:t>10/21/2023</a:t>
            </a:fld>
            <a:endParaRPr lang="en-US"/>
          </a:p>
        </p:txBody>
      </p:sp>
      <p:sp>
        <p:nvSpPr>
          <p:cNvPr id="4" name="Footer Placeholder 3">
            <a:extLst>
              <a:ext uri="{FF2B5EF4-FFF2-40B4-BE49-F238E27FC236}">
                <a16:creationId xmlns:a16="http://schemas.microsoft.com/office/drawing/2014/main" id="{2179732A-EB5C-8FC7-5235-53C0E4913AF3}"/>
              </a:ext>
            </a:extLst>
          </p:cNvPr>
          <p:cNvSpPr>
            <a:spLocks noGrp="1"/>
          </p:cNvSpPr>
          <p:nvPr>
            <p:ph type="ftr" sz="quarter" idx="18"/>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ED7EAA1F-D6C0-4CA4-5259-086BAF645220}"/>
              </a:ext>
            </a:extLst>
          </p:cNvPr>
          <p:cNvSpPr>
            <a:spLocks noGrp="1"/>
          </p:cNvSpPr>
          <p:nvPr>
            <p:ph type="sldNum" sz="quarter" idx="19"/>
          </p:nvPr>
        </p:nvSpPr>
        <p:spPr/>
        <p:txBody>
          <a:bodyPr/>
          <a:lstStyle>
            <a:lvl1pPr>
              <a:defRPr/>
            </a:lvl1pPr>
          </a:lstStyle>
          <a:p>
            <a:fld id="{15E83D4F-0790-492A-A00F-C321A527792F}" type="slidenum">
              <a:rPr lang="en-US" altLang="pt-BR"/>
              <a:pPr/>
              <a:t>‹#›</a:t>
            </a:fld>
            <a:endParaRPr lang="en-US" altLang="pt-BR"/>
          </a:p>
        </p:txBody>
      </p:sp>
    </p:spTree>
    <p:extLst>
      <p:ext uri="{BB962C8B-B14F-4D97-AF65-F5344CB8AC3E}">
        <p14:creationId xmlns:p14="http://schemas.microsoft.com/office/powerpoint/2010/main" val="105813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able Pricing">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D124BB45-C927-AB01-364D-43B8944DA8B0}"/>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16" name="Picture Placeholder 5"/>
          <p:cNvSpPr>
            <a:spLocks noGrp="1"/>
          </p:cNvSpPr>
          <p:nvPr>
            <p:ph type="pic" sz="quarter" idx="14"/>
          </p:nvPr>
        </p:nvSpPr>
        <p:spPr>
          <a:xfrm>
            <a:off x="2018669" y="2625104"/>
            <a:ext cx="1371600" cy="1371600"/>
          </a:xfrm>
          <a:prstGeom prst="ellipse">
            <a:avLst/>
          </a:prstGeom>
          <a:ln w="47625">
            <a:solidFill>
              <a:schemeClr val="accent1"/>
            </a:solidFill>
          </a:ln>
        </p:spPr>
        <p:txBody>
          <a:bodyPr rtlCol="0">
            <a:normAutofit/>
          </a:bodyPr>
          <a:lstStyle>
            <a:lvl1pPr>
              <a:defRPr sz="1200"/>
            </a:lvl1pPr>
          </a:lstStyle>
          <a:p>
            <a:pPr lvl="0"/>
            <a:endParaRPr lang="en-US" noProof="0"/>
          </a:p>
        </p:txBody>
      </p:sp>
      <p:sp>
        <p:nvSpPr>
          <p:cNvPr id="17" name="Picture Placeholder 5"/>
          <p:cNvSpPr>
            <a:spLocks noGrp="1"/>
          </p:cNvSpPr>
          <p:nvPr>
            <p:ph type="pic" sz="quarter" idx="15"/>
          </p:nvPr>
        </p:nvSpPr>
        <p:spPr>
          <a:xfrm>
            <a:off x="4236505" y="2625104"/>
            <a:ext cx="1371600" cy="1371600"/>
          </a:xfrm>
          <a:prstGeom prst="ellipse">
            <a:avLst/>
          </a:prstGeom>
          <a:ln w="47625">
            <a:solidFill>
              <a:schemeClr val="accent2"/>
            </a:solidFill>
          </a:ln>
        </p:spPr>
        <p:txBody>
          <a:bodyPr rtlCol="0">
            <a:normAutofit/>
          </a:bodyPr>
          <a:lstStyle>
            <a:lvl1pPr>
              <a:defRPr sz="1200"/>
            </a:lvl1pPr>
          </a:lstStyle>
          <a:p>
            <a:pPr lvl="0"/>
            <a:endParaRPr lang="en-US" noProof="0"/>
          </a:p>
        </p:txBody>
      </p:sp>
      <p:sp>
        <p:nvSpPr>
          <p:cNvPr id="18" name="Picture Placeholder 5"/>
          <p:cNvSpPr>
            <a:spLocks noGrp="1"/>
          </p:cNvSpPr>
          <p:nvPr>
            <p:ph type="pic" sz="quarter" idx="16"/>
          </p:nvPr>
        </p:nvSpPr>
        <p:spPr>
          <a:xfrm>
            <a:off x="6464501" y="2625104"/>
            <a:ext cx="1371600" cy="1371600"/>
          </a:xfrm>
          <a:prstGeom prst="ellipse">
            <a:avLst/>
          </a:prstGeom>
          <a:ln w="47625">
            <a:solidFill>
              <a:schemeClr val="accent3"/>
            </a:solidFill>
          </a:ln>
        </p:spPr>
        <p:txBody>
          <a:bodyPr rtlCol="0">
            <a:normAutofit/>
          </a:bodyPr>
          <a:lstStyle>
            <a:lvl1pPr>
              <a:defRPr sz="1200"/>
            </a:lvl1pPr>
          </a:lstStyle>
          <a:p>
            <a:pPr lvl="0"/>
            <a:endParaRPr lang="en-US" noProof="0"/>
          </a:p>
        </p:txBody>
      </p:sp>
      <p:sp>
        <p:nvSpPr>
          <p:cNvPr id="19" name="Picture Placeholder 5"/>
          <p:cNvSpPr>
            <a:spLocks noGrp="1"/>
          </p:cNvSpPr>
          <p:nvPr>
            <p:ph type="pic" sz="quarter" idx="17"/>
          </p:nvPr>
        </p:nvSpPr>
        <p:spPr>
          <a:xfrm>
            <a:off x="8679366" y="2625104"/>
            <a:ext cx="1371600" cy="1371600"/>
          </a:xfrm>
          <a:prstGeom prst="ellipse">
            <a:avLst/>
          </a:prstGeom>
          <a:ln w="47625">
            <a:solidFill>
              <a:schemeClr val="accent4"/>
            </a:solidFill>
          </a:ln>
        </p:spPr>
        <p:txBody>
          <a:bodyPr rtlCol="0">
            <a:normAutofit/>
          </a:bodyPr>
          <a:lstStyle>
            <a:lvl1pPr>
              <a:defRPr sz="1200"/>
            </a:lvl1pPr>
          </a:lstStyle>
          <a:p>
            <a:pPr lvl="0"/>
            <a:endParaRPr lang="en-US" noProof="0"/>
          </a:p>
        </p:txBody>
      </p:sp>
      <p:sp>
        <p:nvSpPr>
          <p:cNvPr id="10"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Date Placeholder 2">
            <a:extLst>
              <a:ext uri="{FF2B5EF4-FFF2-40B4-BE49-F238E27FC236}">
                <a16:creationId xmlns:a16="http://schemas.microsoft.com/office/drawing/2014/main" id="{E3FEC58D-09A9-7F78-9BFD-3A18F1B8DD07}"/>
              </a:ext>
            </a:extLst>
          </p:cNvPr>
          <p:cNvSpPr>
            <a:spLocks noGrp="1"/>
          </p:cNvSpPr>
          <p:nvPr>
            <p:ph type="dt" sz="half" idx="18"/>
          </p:nvPr>
        </p:nvSpPr>
        <p:spPr/>
        <p:txBody>
          <a:bodyPr/>
          <a:lstStyle>
            <a:lvl1pPr>
              <a:defRPr/>
            </a:lvl1pPr>
          </a:lstStyle>
          <a:p>
            <a:pPr>
              <a:defRPr/>
            </a:pPr>
            <a:fld id="{8B4E34E3-4D28-4457-8C7D-184CBC805324}" type="datetime1">
              <a:rPr lang="en-US"/>
              <a:pPr>
                <a:defRPr/>
              </a:pPr>
              <a:t>10/21/2023</a:t>
            </a:fld>
            <a:endParaRPr lang="en-US"/>
          </a:p>
        </p:txBody>
      </p:sp>
      <p:sp>
        <p:nvSpPr>
          <p:cNvPr id="4" name="Footer Placeholder 3">
            <a:extLst>
              <a:ext uri="{FF2B5EF4-FFF2-40B4-BE49-F238E27FC236}">
                <a16:creationId xmlns:a16="http://schemas.microsoft.com/office/drawing/2014/main" id="{FF7845C1-F1E1-7573-B8BE-65D7237A01CC}"/>
              </a:ext>
            </a:extLst>
          </p:cNvPr>
          <p:cNvSpPr>
            <a:spLocks noGrp="1"/>
          </p:cNvSpPr>
          <p:nvPr>
            <p:ph type="ftr" sz="quarter" idx="19"/>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BB057F1C-6483-B745-189B-CE8D4371F5A2}"/>
              </a:ext>
            </a:extLst>
          </p:cNvPr>
          <p:cNvSpPr>
            <a:spLocks noGrp="1"/>
          </p:cNvSpPr>
          <p:nvPr>
            <p:ph type="sldNum" sz="quarter" idx="20"/>
          </p:nvPr>
        </p:nvSpPr>
        <p:spPr/>
        <p:txBody>
          <a:bodyPr/>
          <a:lstStyle>
            <a:lvl1pPr>
              <a:defRPr/>
            </a:lvl1pPr>
          </a:lstStyle>
          <a:p>
            <a:fld id="{E87BB884-58BA-4AB5-BC39-C78E55A40F4B}" type="slidenum">
              <a:rPr lang="en-US" altLang="pt-BR"/>
              <a:pPr/>
              <a:t>‹#›</a:t>
            </a:fld>
            <a:endParaRPr lang="en-US" altLang="pt-BR"/>
          </a:p>
        </p:txBody>
      </p:sp>
    </p:spTree>
    <p:extLst>
      <p:ext uri="{BB962C8B-B14F-4D97-AF65-F5344CB8AC3E}">
        <p14:creationId xmlns:p14="http://schemas.microsoft.com/office/powerpoint/2010/main" val="354267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Pricing Table">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E0498BEA-EC48-A7A8-3353-763475B8417F}"/>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10" name="Picture Placeholder 2"/>
          <p:cNvSpPr>
            <a:spLocks noGrp="1" noChangeAspect="1"/>
          </p:cNvSpPr>
          <p:nvPr>
            <p:ph type="pic" sz="quarter" idx="14"/>
          </p:nvPr>
        </p:nvSpPr>
        <p:spPr>
          <a:xfrm>
            <a:off x="3423963" y="1712456"/>
            <a:ext cx="823174" cy="822960"/>
          </a:xfrm>
          <a:prstGeom prst="ellipse">
            <a:avLst/>
          </a:prstGeom>
        </p:spPr>
        <p:txBody>
          <a:bodyPr rtlCol="0">
            <a:normAutofit/>
          </a:bodyPr>
          <a:lstStyle>
            <a:lvl1pPr marL="0" indent="0">
              <a:buNone/>
              <a:defRPr sz="600">
                <a:latin typeface="Calibri Light"/>
                <a:cs typeface="Calibri Light"/>
              </a:defRPr>
            </a:lvl1pPr>
          </a:lstStyle>
          <a:p>
            <a:pPr lvl="0"/>
            <a:endParaRPr lang="en-US" noProof="0"/>
          </a:p>
        </p:txBody>
      </p:sp>
      <p:sp>
        <p:nvSpPr>
          <p:cNvPr id="11" name="Picture Placeholder 2"/>
          <p:cNvSpPr>
            <a:spLocks noGrp="1" noChangeAspect="1"/>
          </p:cNvSpPr>
          <p:nvPr>
            <p:ph type="pic" sz="quarter" idx="15"/>
          </p:nvPr>
        </p:nvSpPr>
        <p:spPr>
          <a:xfrm>
            <a:off x="5218384" y="1710152"/>
            <a:ext cx="823174" cy="822960"/>
          </a:xfrm>
          <a:prstGeom prst="ellipse">
            <a:avLst/>
          </a:prstGeom>
        </p:spPr>
        <p:txBody>
          <a:bodyPr rtlCol="0">
            <a:normAutofit/>
          </a:bodyPr>
          <a:lstStyle>
            <a:lvl1pPr marL="0" indent="0">
              <a:buNone/>
              <a:defRPr sz="600">
                <a:latin typeface="Calibri Light"/>
                <a:cs typeface="Calibri Light"/>
              </a:defRPr>
            </a:lvl1pPr>
          </a:lstStyle>
          <a:p>
            <a:pPr lvl="0"/>
            <a:endParaRPr lang="en-US" noProof="0"/>
          </a:p>
        </p:txBody>
      </p:sp>
      <p:sp>
        <p:nvSpPr>
          <p:cNvPr id="12" name="Picture Placeholder 2"/>
          <p:cNvSpPr>
            <a:spLocks noGrp="1" noChangeAspect="1"/>
          </p:cNvSpPr>
          <p:nvPr>
            <p:ph type="pic" sz="quarter" idx="16"/>
          </p:nvPr>
        </p:nvSpPr>
        <p:spPr>
          <a:xfrm>
            <a:off x="6815172" y="1712456"/>
            <a:ext cx="823174" cy="822960"/>
          </a:xfrm>
          <a:prstGeom prst="ellipse">
            <a:avLst/>
          </a:prstGeom>
        </p:spPr>
        <p:txBody>
          <a:bodyPr rtlCol="0">
            <a:normAutofit/>
          </a:bodyPr>
          <a:lstStyle>
            <a:lvl1pPr marL="0" indent="0">
              <a:buNone/>
              <a:defRPr sz="600">
                <a:latin typeface="Calibri Light"/>
                <a:cs typeface="Calibri Light"/>
              </a:defRPr>
            </a:lvl1pPr>
          </a:lstStyle>
          <a:p>
            <a:pPr lvl="0"/>
            <a:endParaRPr lang="en-US" noProof="0"/>
          </a:p>
        </p:txBody>
      </p:sp>
      <p:sp>
        <p:nvSpPr>
          <p:cNvPr id="13" name="Picture Placeholder 2"/>
          <p:cNvSpPr>
            <a:spLocks noGrp="1" noChangeAspect="1"/>
          </p:cNvSpPr>
          <p:nvPr>
            <p:ph type="pic" sz="quarter" idx="17"/>
          </p:nvPr>
        </p:nvSpPr>
        <p:spPr>
          <a:xfrm>
            <a:off x="8370755" y="1710152"/>
            <a:ext cx="823174" cy="822960"/>
          </a:xfrm>
          <a:prstGeom prst="ellipse">
            <a:avLst/>
          </a:prstGeom>
        </p:spPr>
        <p:txBody>
          <a:bodyPr rtlCol="0">
            <a:normAutofit/>
          </a:bodyPr>
          <a:lstStyle>
            <a:lvl1pPr marL="0" indent="0">
              <a:buNone/>
              <a:defRPr sz="600">
                <a:latin typeface="Calibri Light"/>
                <a:cs typeface="Calibri Light"/>
              </a:defRPr>
            </a:lvl1pPr>
          </a:lstStyle>
          <a:p>
            <a:pPr lvl="0"/>
            <a:endParaRPr lang="en-US" noProof="0"/>
          </a:p>
        </p:txBody>
      </p:sp>
      <p:sp>
        <p:nvSpPr>
          <p:cNvPr id="14" name="Picture Placeholder 2"/>
          <p:cNvSpPr>
            <a:spLocks noGrp="1" noChangeAspect="1"/>
          </p:cNvSpPr>
          <p:nvPr>
            <p:ph type="pic" sz="quarter" idx="18"/>
          </p:nvPr>
        </p:nvSpPr>
        <p:spPr>
          <a:xfrm>
            <a:off x="9823804" y="1712456"/>
            <a:ext cx="823174" cy="822960"/>
          </a:xfrm>
          <a:prstGeom prst="ellipse">
            <a:avLst/>
          </a:prstGeom>
        </p:spPr>
        <p:txBody>
          <a:bodyPr rtlCol="0">
            <a:normAutofit/>
          </a:bodyPr>
          <a:lstStyle>
            <a:lvl1pPr marL="0" indent="0">
              <a:buNone/>
              <a:defRPr sz="600">
                <a:latin typeface="Calibri Light"/>
                <a:cs typeface="Calibri Light"/>
              </a:defRPr>
            </a:lvl1pPr>
          </a:lstStyle>
          <a:p>
            <a:pPr lvl="0"/>
            <a:endParaRPr lang="en-US" noProof="0"/>
          </a:p>
        </p:txBody>
      </p:sp>
      <p:sp>
        <p:nvSpPr>
          <p:cNvPr id="15"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Date Placeholder 2">
            <a:extLst>
              <a:ext uri="{FF2B5EF4-FFF2-40B4-BE49-F238E27FC236}">
                <a16:creationId xmlns:a16="http://schemas.microsoft.com/office/drawing/2014/main" id="{719B310D-0BD1-0B8D-1B3C-8521B45771F4}"/>
              </a:ext>
            </a:extLst>
          </p:cNvPr>
          <p:cNvSpPr>
            <a:spLocks noGrp="1"/>
          </p:cNvSpPr>
          <p:nvPr>
            <p:ph type="dt" sz="half" idx="19"/>
          </p:nvPr>
        </p:nvSpPr>
        <p:spPr/>
        <p:txBody>
          <a:bodyPr/>
          <a:lstStyle>
            <a:lvl1pPr>
              <a:defRPr/>
            </a:lvl1pPr>
          </a:lstStyle>
          <a:p>
            <a:pPr>
              <a:defRPr/>
            </a:pPr>
            <a:fld id="{12713AAD-5CFB-4037-95CA-DCC005E81D8F}" type="datetime1">
              <a:rPr lang="en-US"/>
              <a:pPr>
                <a:defRPr/>
              </a:pPr>
              <a:t>10/21/2023</a:t>
            </a:fld>
            <a:endParaRPr lang="en-US"/>
          </a:p>
        </p:txBody>
      </p:sp>
      <p:sp>
        <p:nvSpPr>
          <p:cNvPr id="4" name="Footer Placeholder 3">
            <a:extLst>
              <a:ext uri="{FF2B5EF4-FFF2-40B4-BE49-F238E27FC236}">
                <a16:creationId xmlns:a16="http://schemas.microsoft.com/office/drawing/2014/main" id="{0F69957D-EB31-82C6-B476-EB6B5E4A2B66}"/>
              </a:ext>
            </a:extLst>
          </p:cNvPr>
          <p:cNvSpPr>
            <a:spLocks noGrp="1"/>
          </p:cNvSpPr>
          <p:nvPr>
            <p:ph type="ftr" sz="quarter" idx="2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0BF90F23-30D3-7615-EE46-39DE72C68580}"/>
              </a:ext>
            </a:extLst>
          </p:cNvPr>
          <p:cNvSpPr>
            <a:spLocks noGrp="1"/>
          </p:cNvSpPr>
          <p:nvPr>
            <p:ph type="sldNum" sz="quarter" idx="21"/>
          </p:nvPr>
        </p:nvSpPr>
        <p:spPr/>
        <p:txBody>
          <a:bodyPr/>
          <a:lstStyle>
            <a:lvl1pPr>
              <a:defRPr/>
            </a:lvl1pPr>
          </a:lstStyle>
          <a:p>
            <a:fld id="{B182B779-6BE3-445F-8A6F-5EB9DC82AE21}" type="slidenum">
              <a:rPr lang="en-US" altLang="pt-BR"/>
              <a:pPr/>
              <a:t>‹#›</a:t>
            </a:fld>
            <a:endParaRPr lang="en-US" altLang="pt-BR"/>
          </a:p>
        </p:txBody>
      </p:sp>
    </p:spTree>
    <p:extLst>
      <p:ext uri="{BB962C8B-B14F-4D97-AF65-F5344CB8AC3E}">
        <p14:creationId xmlns:p14="http://schemas.microsoft.com/office/powerpoint/2010/main" val="14602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Gantt Chart">
    <p:spTree>
      <p:nvGrpSpPr>
        <p:cNvPr id="1" name=""/>
        <p:cNvGrpSpPr/>
        <p:nvPr/>
      </p:nvGrpSpPr>
      <p:grpSpPr>
        <a:xfrm>
          <a:off x="0" y="0"/>
          <a:ext cx="0" cy="0"/>
          <a:chOff x="0" y="0"/>
          <a:chExt cx="0" cy="0"/>
        </a:xfrm>
      </p:grpSpPr>
      <p:cxnSp>
        <p:nvCxnSpPr>
          <p:cNvPr id="3" name="Straight Connector 7">
            <a:extLst>
              <a:ext uri="{FF2B5EF4-FFF2-40B4-BE49-F238E27FC236}">
                <a16:creationId xmlns:a16="http://schemas.microsoft.com/office/drawing/2014/main" id="{2DCDF4BC-A465-6FCC-6628-FF3F53438F31}"/>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11" name="Picture Placeholder 10"/>
          <p:cNvSpPr>
            <a:spLocks noGrp="1"/>
          </p:cNvSpPr>
          <p:nvPr>
            <p:ph type="pic" sz="quarter" idx="13"/>
          </p:nvPr>
        </p:nvSpPr>
        <p:spPr>
          <a:xfrm>
            <a:off x="1755866" y="2367165"/>
            <a:ext cx="835200" cy="835200"/>
          </a:xfrm>
          <a:prstGeom prst="ellipse">
            <a:avLst/>
          </a:prstGeom>
        </p:spPr>
        <p:txBody>
          <a:bodyPr rtlCol="0">
            <a:normAutofit/>
          </a:bodyPr>
          <a:lstStyle>
            <a:lvl1pPr>
              <a:defRPr sz="1200"/>
            </a:lvl1pPr>
          </a:lstStyle>
          <a:p>
            <a:pPr lvl="0"/>
            <a:endParaRPr lang="id-ID" noProof="0"/>
          </a:p>
        </p:txBody>
      </p:sp>
      <p:sp>
        <p:nvSpPr>
          <p:cNvPr id="12" name="Picture Placeholder 10"/>
          <p:cNvSpPr>
            <a:spLocks noGrp="1"/>
          </p:cNvSpPr>
          <p:nvPr>
            <p:ph type="pic" sz="quarter" idx="14"/>
          </p:nvPr>
        </p:nvSpPr>
        <p:spPr>
          <a:xfrm>
            <a:off x="1755866" y="3631260"/>
            <a:ext cx="835200" cy="835200"/>
          </a:xfrm>
          <a:prstGeom prst="ellipse">
            <a:avLst/>
          </a:prstGeom>
        </p:spPr>
        <p:txBody>
          <a:bodyPr rtlCol="0">
            <a:normAutofit/>
          </a:bodyPr>
          <a:lstStyle>
            <a:lvl1pPr>
              <a:defRPr sz="1200"/>
            </a:lvl1pPr>
          </a:lstStyle>
          <a:p>
            <a:pPr lvl="0"/>
            <a:endParaRPr lang="id-ID" noProof="0"/>
          </a:p>
        </p:txBody>
      </p:sp>
      <p:sp>
        <p:nvSpPr>
          <p:cNvPr id="13" name="Picture Placeholder 10"/>
          <p:cNvSpPr>
            <a:spLocks noGrp="1"/>
          </p:cNvSpPr>
          <p:nvPr>
            <p:ph type="pic" sz="quarter" idx="15"/>
          </p:nvPr>
        </p:nvSpPr>
        <p:spPr>
          <a:xfrm>
            <a:off x="1755866" y="4895355"/>
            <a:ext cx="835200" cy="835200"/>
          </a:xfrm>
          <a:prstGeom prst="ellipse">
            <a:avLst/>
          </a:prstGeom>
        </p:spPr>
        <p:txBody>
          <a:bodyPr rtlCol="0">
            <a:normAutofit/>
          </a:bodyPr>
          <a:lstStyle>
            <a:lvl1pPr>
              <a:defRPr sz="1200"/>
            </a:lvl1pPr>
          </a:lstStyle>
          <a:p>
            <a:pPr lvl="0"/>
            <a:endParaRPr lang="id-ID" noProof="0"/>
          </a:p>
        </p:txBody>
      </p:sp>
      <p:sp>
        <p:nvSpPr>
          <p:cNvPr id="4" name="Date Placeholder 2">
            <a:extLst>
              <a:ext uri="{FF2B5EF4-FFF2-40B4-BE49-F238E27FC236}">
                <a16:creationId xmlns:a16="http://schemas.microsoft.com/office/drawing/2014/main" id="{EBBD00E9-6F76-9E54-BF33-3F7C82A43FE2}"/>
              </a:ext>
            </a:extLst>
          </p:cNvPr>
          <p:cNvSpPr>
            <a:spLocks noGrp="1"/>
          </p:cNvSpPr>
          <p:nvPr>
            <p:ph type="dt" sz="half" idx="16"/>
          </p:nvPr>
        </p:nvSpPr>
        <p:spPr/>
        <p:txBody>
          <a:bodyPr/>
          <a:lstStyle>
            <a:lvl1pPr>
              <a:defRPr/>
            </a:lvl1pPr>
          </a:lstStyle>
          <a:p>
            <a:pPr>
              <a:defRPr/>
            </a:pPr>
            <a:fld id="{8A95AB37-58F6-4CA9-85D4-AFE296D7F500}" type="datetime1">
              <a:rPr lang="en-US"/>
              <a:pPr>
                <a:defRPr/>
              </a:pPr>
              <a:t>10/21/2023</a:t>
            </a:fld>
            <a:endParaRPr lang="en-US"/>
          </a:p>
        </p:txBody>
      </p:sp>
      <p:sp>
        <p:nvSpPr>
          <p:cNvPr id="5" name="Footer Placeholder 3">
            <a:extLst>
              <a:ext uri="{FF2B5EF4-FFF2-40B4-BE49-F238E27FC236}">
                <a16:creationId xmlns:a16="http://schemas.microsoft.com/office/drawing/2014/main" id="{7D925B40-A9AA-BBD2-EBF4-68A01C765E1F}"/>
              </a:ext>
            </a:extLst>
          </p:cNvPr>
          <p:cNvSpPr>
            <a:spLocks noGrp="1"/>
          </p:cNvSpPr>
          <p:nvPr>
            <p:ph type="ftr" sz="quarter" idx="17"/>
          </p:nvPr>
        </p:nvSpPr>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0C3FF0BC-480F-20E3-1C9A-A64DBC318935}"/>
              </a:ext>
            </a:extLst>
          </p:cNvPr>
          <p:cNvSpPr>
            <a:spLocks noGrp="1"/>
          </p:cNvSpPr>
          <p:nvPr>
            <p:ph type="sldNum" sz="quarter" idx="18"/>
          </p:nvPr>
        </p:nvSpPr>
        <p:spPr>
          <a:xfrm>
            <a:off x="11261725" y="396875"/>
            <a:ext cx="641350" cy="365125"/>
          </a:xfrm>
        </p:spPr>
        <p:txBody>
          <a:bodyPr/>
          <a:lstStyle>
            <a:lvl1pPr>
              <a:defRPr/>
            </a:lvl1pPr>
          </a:lstStyle>
          <a:p>
            <a:fld id="{3C770BF6-0A07-480F-B22A-696DD74A968A}" type="slidenum">
              <a:rPr lang="en-US" altLang="pt-BR"/>
              <a:pPr/>
              <a:t>‹#›</a:t>
            </a:fld>
            <a:endParaRPr lang="en-US" altLang="pt-BR"/>
          </a:p>
        </p:txBody>
      </p:sp>
    </p:spTree>
    <p:extLst>
      <p:ext uri="{BB962C8B-B14F-4D97-AF65-F5344CB8AC3E}">
        <p14:creationId xmlns:p14="http://schemas.microsoft.com/office/powerpoint/2010/main" val="184806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Calendar">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5B721478-91C7-EBAF-F772-D37E66A8CA29}"/>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8" name="Picture Placeholder 7"/>
          <p:cNvSpPr>
            <a:spLocks noGrp="1"/>
          </p:cNvSpPr>
          <p:nvPr>
            <p:ph type="pic" sz="quarter" idx="13"/>
          </p:nvPr>
        </p:nvSpPr>
        <p:spPr>
          <a:xfrm>
            <a:off x="6105525" y="2015263"/>
            <a:ext cx="1562100" cy="1562100"/>
          </a:xfrm>
          <a:prstGeom prst="ellipse">
            <a:avLst/>
          </a:prstGeom>
        </p:spPr>
        <p:txBody>
          <a:bodyPr rtlCol="0">
            <a:normAutofit/>
          </a:bodyPr>
          <a:lstStyle/>
          <a:p>
            <a:pPr lvl="0"/>
            <a:endParaRPr lang="en-US" noProof="0"/>
          </a:p>
        </p:txBody>
      </p:sp>
      <p:sp>
        <p:nvSpPr>
          <p:cNvPr id="9" name="Picture Placeholder 7"/>
          <p:cNvSpPr>
            <a:spLocks noGrp="1"/>
          </p:cNvSpPr>
          <p:nvPr>
            <p:ph type="pic" sz="quarter" idx="14"/>
          </p:nvPr>
        </p:nvSpPr>
        <p:spPr>
          <a:xfrm>
            <a:off x="7200899" y="2697013"/>
            <a:ext cx="2328137" cy="2328137"/>
          </a:xfrm>
          <a:prstGeom prst="ellipse">
            <a:avLst/>
          </a:prstGeom>
        </p:spPr>
        <p:txBody>
          <a:bodyPr rtlCol="0">
            <a:normAutofit/>
          </a:bodyPr>
          <a:lstStyle/>
          <a:p>
            <a:pPr lvl="0"/>
            <a:endParaRPr lang="en-US" noProof="0"/>
          </a:p>
        </p:txBody>
      </p:sp>
      <p:sp>
        <p:nvSpPr>
          <p:cNvPr id="10" name="Picture Placeholder 7"/>
          <p:cNvSpPr>
            <a:spLocks noGrp="1"/>
          </p:cNvSpPr>
          <p:nvPr>
            <p:ph type="pic" sz="quarter" idx="15"/>
          </p:nvPr>
        </p:nvSpPr>
        <p:spPr>
          <a:xfrm>
            <a:off x="8932191" y="3942023"/>
            <a:ext cx="1473144" cy="1473144"/>
          </a:xfrm>
          <a:prstGeom prst="ellipse">
            <a:avLst/>
          </a:prstGeom>
        </p:spPr>
        <p:txBody>
          <a:bodyPr rtlCol="0">
            <a:normAutofit/>
          </a:bodyPr>
          <a:lstStyle/>
          <a:p>
            <a:pPr lvl="0"/>
            <a:endParaRPr lang="en-US" noProof="0"/>
          </a:p>
        </p:txBody>
      </p:sp>
      <p:sp>
        <p:nvSpPr>
          <p:cNvPr id="11" name="Picture Placeholder 7"/>
          <p:cNvSpPr>
            <a:spLocks noGrp="1"/>
          </p:cNvSpPr>
          <p:nvPr>
            <p:ph type="pic" sz="quarter" idx="16"/>
          </p:nvPr>
        </p:nvSpPr>
        <p:spPr>
          <a:xfrm>
            <a:off x="6324600" y="4354851"/>
            <a:ext cx="1473144" cy="1473144"/>
          </a:xfrm>
          <a:prstGeom prst="ellipse">
            <a:avLst/>
          </a:prstGeom>
        </p:spPr>
        <p:txBody>
          <a:bodyPr rtlCol="0">
            <a:normAutofit/>
          </a:bodyPr>
          <a:lstStyle/>
          <a:p>
            <a:pPr lvl="0"/>
            <a:endParaRPr lang="en-US" noProof="0"/>
          </a:p>
        </p:txBody>
      </p:sp>
      <p:sp>
        <p:nvSpPr>
          <p:cNvPr id="12" name="Picture Placeholder 7"/>
          <p:cNvSpPr>
            <a:spLocks noGrp="1"/>
          </p:cNvSpPr>
          <p:nvPr>
            <p:ph type="pic" sz="quarter" idx="17"/>
          </p:nvPr>
        </p:nvSpPr>
        <p:spPr>
          <a:xfrm>
            <a:off x="8932191" y="1894168"/>
            <a:ext cx="1780285" cy="1780285"/>
          </a:xfrm>
          <a:prstGeom prst="ellipse">
            <a:avLst/>
          </a:prstGeom>
        </p:spPr>
        <p:txBody>
          <a:bodyPr rtlCol="0">
            <a:normAutofit/>
          </a:bodyPr>
          <a:lstStyle/>
          <a:p>
            <a:pPr lvl="0"/>
            <a:endParaRPr lang="en-US" noProof="0"/>
          </a:p>
        </p:txBody>
      </p:sp>
      <p:sp>
        <p:nvSpPr>
          <p:cNvPr id="13"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Date Placeholder 2">
            <a:extLst>
              <a:ext uri="{FF2B5EF4-FFF2-40B4-BE49-F238E27FC236}">
                <a16:creationId xmlns:a16="http://schemas.microsoft.com/office/drawing/2014/main" id="{5305C7D3-4395-723B-F837-39AA13ED941D}"/>
              </a:ext>
            </a:extLst>
          </p:cNvPr>
          <p:cNvSpPr>
            <a:spLocks noGrp="1"/>
          </p:cNvSpPr>
          <p:nvPr>
            <p:ph type="dt" sz="half" idx="18"/>
          </p:nvPr>
        </p:nvSpPr>
        <p:spPr/>
        <p:txBody>
          <a:bodyPr/>
          <a:lstStyle>
            <a:lvl1pPr>
              <a:defRPr/>
            </a:lvl1pPr>
          </a:lstStyle>
          <a:p>
            <a:pPr>
              <a:defRPr/>
            </a:pPr>
            <a:fld id="{CF4DF5AC-91CA-4C68-B153-AB7838E03419}" type="datetime1">
              <a:rPr lang="en-US"/>
              <a:pPr>
                <a:defRPr/>
              </a:pPr>
              <a:t>10/21/2023</a:t>
            </a:fld>
            <a:endParaRPr lang="en-US"/>
          </a:p>
        </p:txBody>
      </p:sp>
      <p:sp>
        <p:nvSpPr>
          <p:cNvPr id="4" name="Footer Placeholder 3">
            <a:extLst>
              <a:ext uri="{FF2B5EF4-FFF2-40B4-BE49-F238E27FC236}">
                <a16:creationId xmlns:a16="http://schemas.microsoft.com/office/drawing/2014/main" id="{0AAFFA7B-8A5A-8305-0DC5-9C6525B818BD}"/>
              </a:ext>
            </a:extLst>
          </p:cNvPr>
          <p:cNvSpPr>
            <a:spLocks noGrp="1"/>
          </p:cNvSpPr>
          <p:nvPr>
            <p:ph type="ftr" sz="quarter" idx="19"/>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2ECEEAD5-4E21-30AD-5317-C579A0F9998D}"/>
              </a:ext>
            </a:extLst>
          </p:cNvPr>
          <p:cNvSpPr>
            <a:spLocks noGrp="1"/>
          </p:cNvSpPr>
          <p:nvPr>
            <p:ph type="sldNum" sz="quarter" idx="20"/>
          </p:nvPr>
        </p:nvSpPr>
        <p:spPr/>
        <p:txBody>
          <a:bodyPr/>
          <a:lstStyle>
            <a:lvl1pPr>
              <a:defRPr/>
            </a:lvl1pPr>
          </a:lstStyle>
          <a:p>
            <a:fld id="{E59E5585-B70F-44C9-8658-738BC100A8A3}" type="slidenum">
              <a:rPr lang="en-US" altLang="pt-BR"/>
              <a:pPr/>
              <a:t>‹#›</a:t>
            </a:fld>
            <a:endParaRPr lang="en-US" altLang="pt-BR"/>
          </a:p>
        </p:txBody>
      </p:sp>
    </p:spTree>
    <p:extLst>
      <p:ext uri="{BB962C8B-B14F-4D97-AF65-F5344CB8AC3E}">
        <p14:creationId xmlns:p14="http://schemas.microsoft.com/office/powerpoint/2010/main" val="37338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D66CE-8CD4-6D54-402C-4C943B34A2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F211D4-2EA3-63E4-6A8C-39EDEA87B314}"/>
              </a:ext>
            </a:extLst>
          </p:cNvPr>
          <p:cNvSpPr>
            <a:spLocks noGrp="1"/>
          </p:cNvSpPr>
          <p:nvPr>
            <p:ph type="dt" sz="half" idx="10"/>
          </p:nvPr>
        </p:nvSpPr>
        <p:spPr/>
        <p:txBody>
          <a:bodyPr/>
          <a:lstStyle/>
          <a:p>
            <a:fld id="{EAA21BCF-1F9C-44C1-B6BF-3956E7A2E765}" type="datetimeFigureOut">
              <a:rPr lang="en-IN" smtClean="0"/>
              <a:t>21-10-2023</a:t>
            </a:fld>
            <a:endParaRPr lang="en-IN"/>
          </a:p>
        </p:txBody>
      </p:sp>
      <p:sp>
        <p:nvSpPr>
          <p:cNvPr id="4" name="Footer Placeholder 3">
            <a:extLst>
              <a:ext uri="{FF2B5EF4-FFF2-40B4-BE49-F238E27FC236}">
                <a16:creationId xmlns:a16="http://schemas.microsoft.com/office/drawing/2014/main" id="{5DDDB0A9-DD60-B695-7F1B-6F823128B8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19A01A-43E8-D859-EF4B-471FC694F1A3}"/>
              </a:ext>
            </a:extLst>
          </p:cNvPr>
          <p:cNvSpPr>
            <a:spLocks noGrp="1"/>
          </p:cNvSpPr>
          <p:nvPr>
            <p:ph type="sldNum" sz="quarter" idx="12"/>
          </p:nvPr>
        </p:nvSpPr>
        <p:spPr/>
        <p:txBody>
          <a:bodyPr/>
          <a:lstStyle/>
          <a:p>
            <a:fld id="{A8F60126-1FD4-41B5-AEA4-2539B6D74D43}" type="slidenum">
              <a:rPr lang="en-IN" smtClean="0"/>
              <a:t>‹#›</a:t>
            </a:fld>
            <a:endParaRPr lang="en-IN"/>
          </a:p>
        </p:txBody>
      </p:sp>
    </p:spTree>
    <p:extLst>
      <p:ext uri="{BB962C8B-B14F-4D97-AF65-F5344CB8AC3E}">
        <p14:creationId xmlns:p14="http://schemas.microsoft.com/office/powerpoint/2010/main" val="3329199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403B46-5544-4F29-6B30-8972266AE636}"/>
              </a:ext>
            </a:extLst>
          </p:cNvPr>
          <p:cNvSpPr>
            <a:spLocks noGrp="1"/>
          </p:cNvSpPr>
          <p:nvPr>
            <p:ph type="dt" sz="half" idx="10"/>
          </p:nvPr>
        </p:nvSpPr>
        <p:spPr/>
        <p:txBody>
          <a:bodyPr/>
          <a:lstStyle/>
          <a:p>
            <a:fld id="{EAA21BCF-1F9C-44C1-B6BF-3956E7A2E765}" type="datetimeFigureOut">
              <a:rPr lang="en-IN" smtClean="0"/>
              <a:t>21-10-2023</a:t>
            </a:fld>
            <a:endParaRPr lang="en-IN"/>
          </a:p>
        </p:txBody>
      </p:sp>
      <p:sp>
        <p:nvSpPr>
          <p:cNvPr id="3" name="Footer Placeholder 2">
            <a:extLst>
              <a:ext uri="{FF2B5EF4-FFF2-40B4-BE49-F238E27FC236}">
                <a16:creationId xmlns:a16="http://schemas.microsoft.com/office/drawing/2014/main" id="{D3E6DD02-F414-96D1-E354-709CE6921C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F86513-885C-DA47-BB81-0891FC632384}"/>
              </a:ext>
            </a:extLst>
          </p:cNvPr>
          <p:cNvSpPr>
            <a:spLocks noGrp="1"/>
          </p:cNvSpPr>
          <p:nvPr>
            <p:ph type="sldNum" sz="quarter" idx="12"/>
          </p:nvPr>
        </p:nvSpPr>
        <p:spPr/>
        <p:txBody>
          <a:bodyPr/>
          <a:lstStyle/>
          <a:p>
            <a:fld id="{A8F60126-1FD4-41B5-AEA4-2539B6D74D43}" type="slidenum">
              <a:rPr lang="en-IN" smtClean="0"/>
              <a:t>‹#›</a:t>
            </a:fld>
            <a:endParaRPr lang="en-IN"/>
          </a:p>
        </p:txBody>
      </p:sp>
    </p:spTree>
    <p:extLst>
      <p:ext uri="{BB962C8B-B14F-4D97-AF65-F5344CB8AC3E}">
        <p14:creationId xmlns:p14="http://schemas.microsoft.com/office/powerpoint/2010/main" val="3801503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4BE6A-A892-7A68-3F1B-4C5D93D9CC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08FEB1-D773-5E9E-126C-DF556434E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4402A8-915F-7B06-9A12-CC952857E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1EB57C-334C-D8E8-4B9F-D759CEB8A9FE}"/>
              </a:ext>
            </a:extLst>
          </p:cNvPr>
          <p:cNvSpPr>
            <a:spLocks noGrp="1"/>
          </p:cNvSpPr>
          <p:nvPr>
            <p:ph type="dt" sz="half" idx="10"/>
          </p:nvPr>
        </p:nvSpPr>
        <p:spPr/>
        <p:txBody>
          <a:bodyPr/>
          <a:lstStyle/>
          <a:p>
            <a:fld id="{EAA21BCF-1F9C-44C1-B6BF-3956E7A2E765}" type="datetimeFigureOut">
              <a:rPr lang="en-IN" smtClean="0"/>
              <a:t>21-10-2023</a:t>
            </a:fld>
            <a:endParaRPr lang="en-IN"/>
          </a:p>
        </p:txBody>
      </p:sp>
      <p:sp>
        <p:nvSpPr>
          <p:cNvPr id="6" name="Footer Placeholder 5">
            <a:extLst>
              <a:ext uri="{FF2B5EF4-FFF2-40B4-BE49-F238E27FC236}">
                <a16:creationId xmlns:a16="http://schemas.microsoft.com/office/drawing/2014/main" id="{C03FF028-4212-9155-4489-4E77DBD8D7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6E8262-C288-2F7C-7DF6-A94DBF05C9D4}"/>
              </a:ext>
            </a:extLst>
          </p:cNvPr>
          <p:cNvSpPr>
            <a:spLocks noGrp="1"/>
          </p:cNvSpPr>
          <p:nvPr>
            <p:ph type="sldNum" sz="quarter" idx="12"/>
          </p:nvPr>
        </p:nvSpPr>
        <p:spPr/>
        <p:txBody>
          <a:bodyPr/>
          <a:lstStyle/>
          <a:p>
            <a:fld id="{A8F60126-1FD4-41B5-AEA4-2539B6D74D43}" type="slidenum">
              <a:rPr lang="en-IN" smtClean="0"/>
              <a:t>‹#›</a:t>
            </a:fld>
            <a:endParaRPr lang="en-IN"/>
          </a:p>
        </p:txBody>
      </p:sp>
    </p:spTree>
    <p:extLst>
      <p:ext uri="{BB962C8B-B14F-4D97-AF65-F5344CB8AC3E}">
        <p14:creationId xmlns:p14="http://schemas.microsoft.com/office/powerpoint/2010/main" val="4149383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C98B-6A67-4006-B316-E92A76909E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EF98C6-0A1E-4954-BEBC-D5344611E5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C5C2D0-760A-01CD-41B6-9CC1E7F0D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D5526-AB87-534D-E074-3D914B936E8C}"/>
              </a:ext>
            </a:extLst>
          </p:cNvPr>
          <p:cNvSpPr>
            <a:spLocks noGrp="1"/>
          </p:cNvSpPr>
          <p:nvPr>
            <p:ph type="dt" sz="half" idx="10"/>
          </p:nvPr>
        </p:nvSpPr>
        <p:spPr/>
        <p:txBody>
          <a:bodyPr/>
          <a:lstStyle/>
          <a:p>
            <a:fld id="{EAA21BCF-1F9C-44C1-B6BF-3956E7A2E765}" type="datetimeFigureOut">
              <a:rPr lang="en-IN" smtClean="0"/>
              <a:t>21-10-2023</a:t>
            </a:fld>
            <a:endParaRPr lang="en-IN"/>
          </a:p>
        </p:txBody>
      </p:sp>
      <p:sp>
        <p:nvSpPr>
          <p:cNvPr id="6" name="Footer Placeholder 5">
            <a:extLst>
              <a:ext uri="{FF2B5EF4-FFF2-40B4-BE49-F238E27FC236}">
                <a16:creationId xmlns:a16="http://schemas.microsoft.com/office/drawing/2014/main" id="{A7E41B54-900F-ECEB-2DFA-DD1E8D2A39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10DD41-22A9-0F3A-4F82-856AF65C9B57}"/>
              </a:ext>
            </a:extLst>
          </p:cNvPr>
          <p:cNvSpPr>
            <a:spLocks noGrp="1"/>
          </p:cNvSpPr>
          <p:nvPr>
            <p:ph type="sldNum" sz="quarter" idx="12"/>
          </p:nvPr>
        </p:nvSpPr>
        <p:spPr/>
        <p:txBody>
          <a:bodyPr/>
          <a:lstStyle/>
          <a:p>
            <a:fld id="{A8F60126-1FD4-41B5-AEA4-2539B6D74D43}" type="slidenum">
              <a:rPr lang="en-IN" smtClean="0"/>
              <a:t>‹#›</a:t>
            </a:fld>
            <a:endParaRPr lang="en-IN"/>
          </a:p>
        </p:txBody>
      </p:sp>
    </p:spTree>
    <p:extLst>
      <p:ext uri="{BB962C8B-B14F-4D97-AF65-F5344CB8AC3E}">
        <p14:creationId xmlns:p14="http://schemas.microsoft.com/office/powerpoint/2010/main" val="50149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725594-0844-CC86-2257-2B29B242EB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F978BD-692C-3D93-5AB6-A1EA9C8FA0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21F802-49F1-691D-129F-3424D3BB55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21BCF-1F9C-44C1-B6BF-3956E7A2E765}" type="datetimeFigureOut">
              <a:rPr lang="en-IN" smtClean="0"/>
              <a:t>21-10-2023</a:t>
            </a:fld>
            <a:endParaRPr lang="en-IN"/>
          </a:p>
        </p:txBody>
      </p:sp>
      <p:sp>
        <p:nvSpPr>
          <p:cNvPr id="5" name="Footer Placeholder 4">
            <a:extLst>
              <a:ext uri="{FF2B5EF4-FFF2-40B4-BE49-F238E27FC236}">
                <a16:creationId xmlns:a16="http://schemas.microsoft.com/office/drawing/2014/main" id="{75FF32BD-F00D-17DB-179B-64E9311D1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23BA19-44C3-DB4F-5654-2329AA94CA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60126-1FD4-41B5-AEA4-2539B6D74D43}" type="slidenum">
              <a:rPr lang="en-IN" smtClean="0"/>
              <a:t>‹#›</a:t>
            </a:fld>
            <a:endParaRPr lang="en-IN"/>
          </a:p>
        </p:txBody>
      </p:sp>
    </p:spTree>
    <p:extLst>
      <p:ext uri="{BB962C8B-B14F-4D97-AF65-F5344CB8AC3E}">
        <p14:creationId xmlns:p14="http://schemas.microsoft.com/office/powerpoint/2010/main" val="2029656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F6F57F-5416-F361-859C-A0B9CC86CB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35DF3C-EA6D-9383-A05B-B254C56CDC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A1712E-8F6C-C4EA-8079-D661DE2534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16BAB-A933-4192-B96F-33D677D23299}" type="datetimeFigureOut">
              <a:rPr lang="en-IN" smtClean="0"/>
              <a:t>21-10-2023</a:t>
            </a:fld>
            <a:endParaRPr lang="en-IN"/>
          </a:p>
        </p:txBody>
      </p:sp>
      <p:sp>
        <p:nvSpPr>
          <p:cNvPr id="5" name="Footer Placeholder 4">
            <a:extLst>
              <a:ext uri="{FF2B5EF4-FFF2-40B4-BE49-F238E27FC236}">
                <a16:creationId xmlns:a16="http://schemas.microsoft.com/office/drawing/2014/main" id="{BA1877F8-B92F-0899-3603-682E80D521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5BB0A2-B789-5747-01D0-3D6AD3ABF8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4F21E-3375-48AE-8F4A-05CF22D91C4D}" type="slidenum">
              <a:rPr lang="en-IN" smtClean="0"/>
              <a:t>‹#›</a:t>
            </a:fld>
            <a:endParaRPr lang="en-IN"/>
          </a:p>
        </p:txBody>
      </p:sp>
    </p:spTree>
    <p:extLst>
      <p:ext uri="{BB962C8B-B14F-4D97-AF65-F5344CB8AC3E}">
        <p14:creationId xmlns:p14="http://schemas.microsoft.com/office/powerpoint/2010/main" val="4050308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92" r:id="rId14"/>
    <p:sldLayoutId id="2147483693" r:id="rId15"/>
    <p:sldLayoutId id="2147483694" r:id="rId16"/>
    <p:sldLayoutId id="2147483695" r:id="rId17"/>
    <p:sldLayoutId id="2147483697" r:id="rId18"/>
    <p:sldLayoutId id="2147483698" r:id="rId19"/>
    <p:sldLayoutId id="2147483699"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F6F57F-5416-F361-859C-A0B9CC86CB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35DF3C-EA6D-9383-A05B-B254C56CDC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A1712E-8F6C-C4EA-8079-D661DE2534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16BAB-A933-4192-B96F-33D677D23299}" type="datetimeFigureOut">
              <a:rPr lang="en-IN" smtClean="0"/>
              <a:t>21-10-2023</a:t>
            </a:fld>
            <a:endParaRPr lang="en-IN"/>
          </a:p>
        </p:txBody>
      </p:sp>
      <p:sp>
        <p:nvSpPr>
          <p:cNvPr id="5" name="Footer Placeholder 4">
            <a:extLst>
              <a:ext uri="{FF2B5EF4-FFF2-40B4-BE49-F238E27FC236}">
                <a16:creationId xmlns:a16="http://schemas.microsoft.com/office/drawing/2014/main" id="{BA1877F8-B92F-0899-3603-682E80D521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5BB0A2-B789-5747-01D0-3D6AD3ABF8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4F21E-3375-48AE-8F4A-05CF22D91C4D}" type="slidenum">
              <a:rPr lang="en-IN" smtClean="0"/>
              <a:t>‹#›</a:t>
            </a:fld>
            <a:endParaRPr lang="en-IN"/>
          </a:p>
        </p:txBody>
      </p:sp>
    </p:spTree>
    <p:extLst>
      <p:ext uri="{BB962C8B-B14F-4D97-AF65-F5344CB8AC3E}">
        <p14:creationId xmlns:p14="http://schemas.microsoft.com/office/powerpoint/2010/main" val="123153885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 id="2147483724"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11.sv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ABDAE7-AD2C-9675-5D40-4F9B973A7234}"/>
              </a:ext>
            </a:extLst>
          </p:cNvPr>
          <p:cNvSpPr>
            <a:spLocks noGrp="1"/>
          </p:cNvSpPr>
          <p:nvPr>
            <p:ph type="ctrTitle"/>
          </p:nvPr>
        </p:nvSpPr>
        <p:spPr>
          <a:xfrm>
            <a:off x="7848600" y="1122363"/>
            <a:ext cx="4023360" cy="3204134"/>
          </a:xfrm>
        </p:spPr>
        <p:txBody>
          <a:bodyPr anchor="t">
            <a:noAutofit/>
          </a:bodyPr>
          <a:lstStyle/>
          <a:p>
            <a:pPr algn="l"/>
            <a:r>
              <a:rPr lang="en-IN" sz="4000" dirty="0"/>
              <a:t>CLASSIFICATION AND DETECTION OF MELANOMA SKIN CANCER USING NEURAL NETWORKS </a:t>
            </a:r>
          </a:p>
        </p:txBody>
      </p:sp>
      <p:sp>
        <p:nvSpPr>
          <p:cNvPr id="1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2">
            <a:extLst>
              <a:ext uri="{FF2B5EF4-FFF2-40B4-BE49-F238E27FC236}">
                <a16:creationId xmlns:a16="http://schemas.microsoft.com/office/drawing/2014/main" id="{54D345D7-BFDA-DE62-9B6F-057F3B7602C1}"/>
              </a:ext>
            </a:extLst>
          </p:cNvPr>
          <p:cNvSpPr>
            <a:spLocks noChangeArrowheads="1"/>
          </p:cNvSpPr>
          <p:nvPr/>
        </p:nvSpPr>
        <p:spPr bwMode="auto">
          <a:xfrm>
            <a:off x="7720160" y="4596409"/>
            <a:ext cx="1860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Ankur Napa</a:t>
            </a:r>
          </a:p>
        </p:txBody>
      </p:sp>
    </p:spTree>
    <p:extLst>
      <p:ext uri="{BB962C8B-B14F-4D97-AF65-F5344CB8AC3E}">
        <p14:creationId xmlns:p14="http://schemas.microsoft.com/office/powerpoint/2010/main" val="199131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3323D62-5B28-173C-7711-4C77E65EF47E}"/>
              </a:ext>
            </a:extLst>
          </p:cNvPr>
          <p:cNvCxnSpPr/>
          <p:nvPr/>
        </p:nvCxnSpPr>
        <p:spPr>
          <a:xfrm>
            <a:off x="6097588" y="0"/>
            <a:ext cx="0" cy="1295400"/>
          </a:xfrm>
          <a:prstGeom prst="line">
            <a:avLst/>
          </a:prstGeom>
          <a:ln w="22225">
            <a:solidFill>
              <a:schemeClr val="tx1">
                <a:lumMod val="40000"/>
                <a:lumOff val="6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3299331-EAB4-F904-EB68-45AFB36F120E}"/>
              </a:ext>
            </a:extLst>
          </p:cNvPr>
          <p:cNvSpPr txBox="1"/>
          <p:nvPr/>
        </p:nvSpPr>
        <p:spPr>
          <a:xfrm>
            <a:off x="3528672" y="595313"/>
            <a:ext cx="954428" cy="461665"/>
          </a:xfrm>
          <a:prstGeom prst="rect">
            <a:avLst/>
          </a:prstGeom>
          <a:noFill/>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schemeClr val="bg1"/>
                </a:solidFill>
                <a:effectLst/>
                <a:uLnTx/>
                <a:uFillTx/>
                <a:latin typeface="Calibri Light" panose="020F0302020204030204"/>
                <a:ea typeface="+mn-ea"/>
                <a:cs typeface="+mn-cs"/>
              </a:rPr>
              <a:t>LCNet</a:t>
            </a:r>
            <a:endParaRPr kumimoji="0" lang="id-ID" sz="2400" b="1" i="0" u="none" strike="noStrike" kern="1200" cap="none" spc="0" normalizeH="0" baseline="0" noProof="0" dirty="0">
              <a:ln>
                <a:noFill/>
              </a:ln>
              <a:solidFill>
                <a:schemeClr val="bg1"/>
              </a:solidFill>
              <a:effectLst/>
              <a:uLnTx/>
              <a:uFillTx/>
              <a:latin typeface="Calibri Light" panose="020F0302020204030204"/>
              <a:ea typeface="+mn-ea"/>
              <a:cs typeface="+mn-cs"/>
            </a:endParaRPr>
          </a:p>
        </p:txBody>
      </p:sp>
      <p:sp>
        <p:nvSpPr>
          <p:cNvPr id="9" name="TextBox 8">
            <a:extLst>
              <a:ext uri="{FF2B5EF4-FFF2-40B4-BE49-F238E27FC236}">
                <a16:creationId xmlns:a16="http://schemas.microsoft.com/office/drawing/2014/main" id="{BF7FFEBA-E514-8EBF-E9CE-B4AA4DCA881A}"/>
              </a:ext>
            </a:extLst>
          </p:cNvPr>
          <p:cNvSpPr txBox="1">
            <a:spLocks noChangeArrowheads="1"/>
          </p:cNvSpPr>
          <p:nvPr/>
        </p:nvSpPr>
        <p:spPr bwMode="auto">
          <a:xfrm>
            <a:off x="1866900" y="949325"/>
            <a:ext cx="2616200" cy="199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lvl="0" algn="r">
              <a:lnSpc>
                <a:spcPct val="150000"/>
              </a:lnSpc>
              <a:defRPr/>
            </a:pPr>
            <a:r>
              <a:rPr lang="id-ID" altLang="pt-BR" sz="1200" dirty="0">
                <a:solidFill>
                  <a:schemeClr val="bg1"/>
                </a:solidFill>
              </a:rPr>
              <a:t>The </a:t>
            </a:r>
            <a:r>
              <a:rPr lang="id-ID" altLang="pt-BR" sz="1200" dirty="0" err="1">
                <a:solidFill>
                  <a:schemeClr val="bg1"/>
                </a:solidFill>
              </a:rPr>
              <a:t>thesis</a:t>
            </a:r>
            <a:r>
              <a:rPr lang="id-ID" altLang="pt-BR" sz="1200" dirty="0">
                <a:solidFill>
                  <a:schemeClr val="bg1"/>
                </a:solidFill>
              </a:rPr>
              <a:t> </a:t>
            </a:r>
            <a:r>
              <a:rPr lang="id-ID" altLang="pt-BR" sz="1200" dirty="0" err="1">
                <a:solidFill>
                  <a:schemeClr val="bg1"/>
                </a:solidFill>
              </a:rPr>
              <a:t>details</a:t>
            </a:r>
            <a:r>
              <a:rPr lang="id-ID" altLang="pt-BR" sz="1200" dirty="0">
                <a:solidFill>
                  <a:schemeClr val="bg1"/>
                </a:solidFill>
              </a:rPr>
              <a:t> </a:t>
            </a:r>
            <a:r>
              <a:rPr lang="id-ID" altLang="pt-BR" sz="1200" dirty="0" err="1">
                <a:solidFill>
                  <a:schemeClr val="bg1"/>
                </a:solidFill>
              </a:rPr>
              <a:t>the</a:t>
            </a:r>
            <a:r>
              <a:rPr lang="id-ID" altLang="pt-BR" sz="1200" dirty="0">
                <a:solidFill>
                  <a:schemeClr val="bg1"/>
                </a:solidFill>
              </a:rPr>
              <a:t> </a:t>
            </a:r>
            <a:r>
              <a:rPr lang="id-ID" altLang="pt-BR" sz="1200" dirty="0" err="1">
                <a:solidFill>
                  <a:schemeClr val="bg1"/>
                </a:solidFill>
              </a:rPr>
              <a:t>creation</a:t>
            </a:r>
            <a:r>
              <a:rPr lang="id-ID" altLang="pt-BR" sz="1200" dirty="0">
                <a:solidFill>
                  <a:schemeClr val="bg1"/>
                </a:solidFill>
              </a:rPr>
              <a:t> </a:t>
            </a:r>
            <a:r>
              <a:rPr lang="id-ID" altLang="pt-BR" sz="1200" dirty="0" err="1">
                <a:solidFill>
                  <a:schemeClr val="bg1"/>
                </a:solidFill>
              </a:rPr>
              <a:t>of</a:t>
            </a:r>
            <a:r>
              <a:rPr lang="id-ID" altLang="pt-BR" sz="1200" dirty="0">
                <a:solidFill>
                  <a:schemeClr val="bg1"/>
                </a:solidFill>
              </a:rPr>
              <a:t> </a:t>
            </a:r>
            <a:r>
              <a:rPr lang="id-ID" altLang="pt-BR" sz="1200" dirty="0" err="1">
                <a:solidFill>
                  <a:schemeClr val="bg1"/>
                </a:solidFill>
              </a:rPr>
              <a:t>LCNet</a:t>
            </a:r>
            <a:r>
              <a:rPr lang="id-ID" altLang="pt-BR" sz="1200" dirty="0">
                <a:solidFill>
                  <a:schemeClr val="bg1"/>
                </a:solidFill>
              </a:rPr>
              <a:t>, </a:t>
            </a:r>
            <a:r>
              <a:rPr lang="id-ID" altLang="pt-BR" sz="1200" dirty="0" err="1">
                <a:solidFill>
                  <a:schemeClr val="bg1"/>
                </a:solidFill>
              </a:rPr>
              <a:t>a</a:t>
            </a:r>
            <a:r>
              <a:rPr lang="id-ID" altLang="pt-BR" sz="1200" dirty="0">
                <a:solidFill>
                  <a:schemeClr val="bg1"/>
                </a:solidFill>
              </a:rPr>
              <a:t> </a:t>
            </a:r>
            <a:r>
              <a:rPr lang="id-ID" altLang="pt-BR" sz="1200" dirty="0" err="1">
                <a:solidFill>
                  <a:schemeClr val="bg1"/>
                </a:solidFill>
              </a:rPr>
              <a:t>specialized</a:t>
            </a:r>
            <a:r>
              <a:rPr lang="id-ID" altLang="pt-BR" sz="1200" dirty="0">
                <a:solidFill>
                  <a:schemeClr val="bg1"/>
                </a:solidFill>
              </a:rPr>
              <a:t> CNN </a:t>
            </a:r>
            <a:r>
              <a:rPr lang="id-ID" altLang="pt-BR" sz="1200" dirty="0" err="1">
                <a:solidFill>
                  <a:schemeClr val="bg1"/>
                </a:solidFill>
              </a:rPr>
              <a:t>for</a:t>
            </a:r>
            <a:r>
              <a:rPr lang="id-ID" altLang="pt-BR" sz="1200" dirty="0">
                <a:solidFill>
                  <a:schemeClr val="bg1"/>
                </a:solidFill>
              </a:rPr>
              <a:t> </a:t>
            </a:r>
            <a:r>
              <a:rPr lang="id-ID" altLang="pt-BR" sz="1200" dirty="0" err="1">
                <a:solidFill>
                  <a:schemeClr val="bg1"/>
                </a:solidFill>
              </a:rPr>
              <a:t>lesion</a:t>
            </a:r>
            <a:r>
              <a:rPr lang="id-ID" altLang="pt-BR" sz="1200" dirty="0">
                <a:solidFill>
                  <a:schemeClr val="bg1"/>
                </a:solidFill>
              </a:rPr>
              <a:t> </a:t>
            </a:r>
            <a:r>
              <a:rPr lang="id-ID" altLang="pt-BR" sz="1200" dirty="0" err="1">
                <a:solidFill>
                  <a:schemeClr val="bg1"/>
                </a:solidFill>
              </a:rPr>
              <a:t>classification</a:t>
            </a:r>
            <a:r>
              <a:rPr lang="id-ID" altLang="pt-BR" sz="1200" dirty="0">
                <a:solidFill>
                  <a:schemeClr val="bg1"/>
                </a:solidFill>
              </a:rPr>
              <a:t>. The </a:t>
            </a:r>
            <a:r>
              <a:rPr lang="id-ID" altLang="pt-BR" sz="1200" dirty="0" err="1">
                <a:solidFill>
                  <a:schemeClr val="bg1"/>
                </a:solidFill>
              </a:rPr>
              <a:t>architecture</a:t>
            </a:r>
            <a:r>
              <a:rPr lang="id-ID" altLang="pt-BR" sz="1200" dirty="0">
                <a:solidFill>
                  <a:schemeClr val="bg1"/>
                </a:solidFill>
              </a:rPr>
              <a:t>, </a:t>
            </a:r>
            <a:r>
              <a:rPr lang="id-ID" altLang="pt-BR" sz="1200" dirty="0" err="1">
                <a:solidFill>
                  <a:schemeClr val="bg1"/>
                </a:solidFill>
              </a:rPr>
              <a:t>dataset</a:t>
            </a:r>
            <a:r>
              <a:rPr lang="id-ID" altLang="pt-BR" sz="1200" dirty="0">
                <a:solidFill>
                  <a:schemeClr val="bg1"/>
                </a:solidFill>
              </a:rPr>
              <a:t> </a:t>
            </a:r>
            <a:r>
              <a:rPr lang="id-ID" altLang="pt-BR" sz="1200" dirty="0" err="1">
                <a:solidFill>
                  <a:schemeClr val="bg1"/>
                </a:solidFill>
              </a:rPr>
              <a:t>handling</a:t>
            </a:r>
            <a:r>
              <a:rPr lang="id-ID" altLang="pt-BR" sz="1200" dirty="0">
                <a:solidFill>
                  <a:schemeClr val="bg1"/>
                </a:solidFill>
              </a:rPr>
              <a:t>, </a:t>
            </a:r>
            <a:r>
              <a:rPr lang="id-ID" altLang="pt-BR" sz="1200" dirty="0" err="1">
                <a:solidFill>
                  <a:schemeClr val="bg1"/>
                </a:solidFill>
              </a:rPr>
              <a:t>training</a:t>
            </a:r>
            <a:r>
              <a:rPr lang="id-ID" altLang="pt-BR" sz="1200" dirty="0">
                <a:solidFill>
                  <a:schemeClr val="bg1"/>
                </a:solidFill>
              </a:rPr>
              <a:t>, </a:t>
            </a:r>
            <a:r>
              <a:rPr lang="id-ID" altLang="pt-BR" sz="1200" dirty="0" err="1">
                <a:solidFill>
                  <a:schemeClr val="bg1"/>
                </a:solidFill>
              </a:rPr>
              <a:t>and</a:t>
            </a:r>
            <a:r>
              <a:rPr lang="id-ID" altLang="pt-BR" sz="1200" dirty="0">
                <a:solidFill>
                  <a:schemeClr val="bg1"/>
                </a:solidFill>
              </a:rPr>
              <a:t> </a:t>
            </a:r>
            <a:r>
              <a:rPr lang="id-ID" altLang="pt-BR" sz="1200" dirty="0" err="1">
                <a:solidFill>
                  <a:schemeClr val="bg1"/>
                </a:solidFill>
              </a:rPr>
              <a:t>evaluation</a:t>
            </a:r>
            <a:r>
              <a:rPr lang="id-ID" altLang="pt-BR" sz="1200" dirty="0">
                <a:solidFill>
                  <a:schemeClr val="bg1"/>
                </a:solidFill>
              </a:rPr>
              <a:t> </a:t>
            </a:r>
            <a:r>
              <a:rPr lang="id-ID" altLang="pt-BR" sz="1200" dirty="0" err="1">
                <a:solidFill>
                  <a:schemeClr val="bg1"/>
                </a:solidFill>
              </a:rPr>
              <a:t>metrics</a:t>
            </a:r>
            <a:r>
              <a:rPr lang="id-ID" altLang="pt-BR" sz="1200" dirty="0">
                <a:solidFill>
                  <a:schemeClr val="bg1"/>
                </a:solidFill>
              </a:rPr>
              <a:t> are </a:t>
            </a:r>
            <a:r>
              <a:rPr lang="id-ID" altLang="pt-BR" sz="1200" dirty="0" err="1">
                <a:solidFill>
                  <a:schemeClr val="bg1"/>
                </a:solidFill>
              </a:rPr>
              <a:t>comprehensively</a:t>
            </a:r>
            <a:r>
              <a:rPr lang="id-ID" altLang="pt-BR" sz="1200" dirty="0">
                <a:solidFill>
                  <a:schemeClr val="bg1"/>
                </a:solidFill>
              </a:rPr>
              <a:t> </a:t>
            </a:r>
            <a:r>
              <a:rPr lang="id-ID" altLang="pt-BR" sz="1200" dirty="0" err="1">
                <a:solidFill>
                  <a:schemeClr val="bg1"/>
                </a:solidFill>
              </a:rPr>
              <a:t>covered</a:t>
            </a:r>
            <a:r>
              <a:rPr lang="id-ID" altLang="pt-BR" sz="1200" dirty="0">
                <a:solidFill>
                  <a:schemeClr val="bg1"/>
                </a:solidFill>
              </a:rPr>
              <a:t>, </a:t>
            </a:r>
            <a:r>
              <a:rPr lang="id-ID" altLang="pt-BR" sz="1200" dirty="0" err="1">
                <a:solidFill>
                  <a:schemeClr val="bg1"/>
                </a:solidFill>
              </a:rPr>
              <a:t>demonstrating</a:t>
            </a:r>
            <a:r>
              <a:rPr lang="id-ID" altLang="pt-BR" sz="1200" dirty="0">
                <a:solidFill>
                  <a:schemeClr val="bg1"/>
                </a:solidFill>
              </a:rPr>
              <a:t> </a:t>
            </a:r>
            <a:r>
              <a:rPr lang="id-ID" altLang="pt-BR" sz="1200" dirty="0" err="1">
                <a:solidFill>
                  <a:schemeClr val="bg1"/>
                </a:solidFill>
              </a:rPr>
              <a:t>robust</a:t>
            </a:r>
            <a:r>
              <a:rPr lang="id-ID" altLang="pt-BR" sz="1200" dirty="0">
                <a:solidFill>
                  <a:schemeClr val="bg1"/>
                </a:solidFill>
              </a:rPr>
              <a:t> </a:t>
            </a:r>
            <a:r>
              <a:rPr lang="id-ID" altLang="pt-BR" sz="1200" dirty="0" err="1">
                <a:solidFill>
                  <a:schemeClr val="bg1"/>
                </a:solidFill>
              </a:rPr>
              <a:t>performance</a:t>
            </a:r>
            <a:r>
              <a:rPr lang="id-ID" altLang="pt-BR" sz="1200" dirty="0">
                <a:solidFill>
                  <a:schemeClr val="bg1"/>
                </a:solidFill>
              </a:rPr>
              <a:t>.</a:t>
            </a:r>
            <a:endParaRPr kumimoji="0" lang="en-US" altLang="pt-BR" sz="1200" b="1" i="0" u="none" strike="noStrike" kern="1200" cap="none" spc="0" normalizeH="0" baseline="0" noProof="0" dirty="0">
              <a:ln>
                <a:noFill/>
              </a:ln>
              <a:solidFill>
                <a:schemeClr val="bg1"/>
              </a:solidFill>
              <a:effectLst/>
              <a:uLnTx/>
              <a:uFillTx/>
              <a:latin typeface="Lato Light" panose="020F0502020204030203" pitchFamily="34" charset="0"/>
              <a:ea typeface="+mn-ea"/>
              <a:cs typeface="+mn-cs"/>
            </a:endParaRPr>
          </a:p>
        </p:txBody>
      </p:sp>
      <p:sp>
        <p:nvSpPr>
          <p:cNvPr id="10" name="Oval 9">
            <a:extLst>
              <a:ext uri="{FF2B5EF4-FFF2-40B4-BE49-F238E27FC236}">
                <a16:creationId xmlns:a16="http://schemas.microsoft.com/office/drawing/2014/main" id="{78FCB13D-20A1-BE54-8FD9-6DF368370A82}"/>
              </a:ext>
            </a:extLst>
          </p:cNvPr>
          <p:cNvSpPr/>
          <p:nvPr/>
        </p:nvSpPr>
        <p:spPr>
          <a:xfrm>
            <a:off x="6040438" y="1284288"/>
            <a:ext cx="112712" cy="112712"/>
          </a:xfrm>
          <a:prstGeom prst="ellipse">
            <a:avLst/>
          </a:prstGeom>
          <a:solidFill>
            <a:schemeClr val="accent5">
              <a:lumMod val="60000"/>
              <a:lumOff val="40000"/>
            </a:schemeClr>
          </a:solidFill>
          <a:ln w="2222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4FB2FE16-8C74-5A1E-994D-A3EE3B9ABDD8}"/>
              </a:ext>
            </a:extLst>
          </p:cNvPr>
          <p:cNvCxnSpPr/>
          <p:nvPr/>
        </p:nvCxnSpPr>
        <p:spPr>
          <a:xfrm>
            <a:off x="5514975" y="1339850"/>
            <a:ext cx="523875" cy="0"/>
          </a:xfrm>
          <a:prstGeom prst="line">
            <a:avLst/>
          </a:prstGeom>
          <a:ln w="2222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C1F36-86D1-36F5-FD0E-36F95F93B60A}"/>
              </a:ext>
            </a:extLst>
          </p:cNvPr>
          <p:cNvCxnSpPr/>
          <p:nvPr/>
        </p:nvCxnSpPr>
        <p:spPr>
          <a:xfrm>
            <a:off x="6097588" y="1385888"/>
            <a:ext cx="0" cy="1296987"/>
          </a:xfrm>
          <a:prstGeom prst="line">
            <a:avLst/>
          </a:prstGeom>
          <a:ln w="22225">
            <a:solidFill>
              <a:schemeClr val="tx1">
                <a:lumMod val="40000"/>
                <a:lumOff val="6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394AC0BF-0108-183B-E0E7-928BBDAA372C}"/>
              </a:ext>
            </a:extLst>
          </p:cNvPr>
          <p:cNvSpPr/>
          <p:nvPr/>
        </p:nvSpPr>
        <p:spPr>
          <a:xfrm>
            <a:off x="6040438" y="2665413"/>
            <a:ext cx="112712" cy="112712"/>
          </a:xfrm>
          <a:prstGeom prst="ellipse">
            <a:avLst/>
          </a:prstGeom>
          <a:solidFill>
            <a:schemeClr val="accent6">
              <a:lumMod val="60000"/>
              <a:lumOff val="40000"/>
            </a:schemeClr>
          </a:solidFill>
          <a:ln w="2222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7B3CB53A-B7B0-7627-93DD-7BA32483C40E}"/>
              </a:ext>
            </a:extLst>
          </p:cNvPr>
          <p:cNvCxnSpPr>
            <a:cxnSpLocks/>
          </p:cNvCxnSpPr>
          <p:nvPr/>
        </p:nvCxnSpPr>
        <p:spPr>
          <a:xfrm>
            <a:off x="6102350" y="2805113"/>
            <a:ext cx="0" cy="509587"/>
          </a:xfrm>
          <a:prstGeom prst="line">
            <a:avLst/>
          </a:prstGeom>
          <a:ln w="2222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7D2A880-5426-6944-ACE3-4F590E1C8EDC}"/>
              </a:ext>
            </a:extLst>
          </p:cNvPr>
          <p:cNvSpPr txBox="1"/>
          <p:nvPr/>
        </p:nvSpPr>
        <p:spPr>
          <a:xfrm>
            <a:off x="6678613" y="3198167"/>
            <a:ext cx="1105174" cy="46166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2400" b="1" i="0" u="none" strike="noStrike" kern="1200" cap="none" spc="0" normalizeH="0" baseline="0" noProof="0" dirty="0" err="1">
                <a:ln>
                  <a:noFill/>
                </a:ln>
                <a:solidFill>
                  <a:schemeClr val="bg1"/>
                </a:solidFill>
                <a:effectLst/>
                <a:uLnTx/>
                <a:uFillTx/>
                <a:latin typeface="Calibri Light" panose="020F0302020204030204"/>
                <a:ea typeface="+mn-ea"/>
                <a:cs typeface="+mn-cs"/>
              </a:rPr>
              <a:t>Results</a:t>
            </a:r>
            <a:endParaRPr kumimoji="0" lang="id-ID" sz="2400" b="1" i="0" u="none" strike="noStrike" kern="1200" cap="none" spc="0" normalizeH="0" baseline="0" noProof="0" dirty="0">
              <a:ln>
                <a:noFill/>
              </a:ln>
              <a:solidFill>
                <a:schemeClr val="bg1"/>
              </a:solidFill>
              <a:effectLst/>
              <a:uLnTx/>
              <a:uFillTx/>
              <a:latin typeface="Calibri Light" panose="020F0302020204030204"/>
              <a:ea typeface="+mn-ea"/>
              <a:cs typeface="+mn-cs"/>
            </a:endParaRPr>
          </a:p>
        </p:txBody>
      </p:sp>
      <p:sp>
        <p:nvSpPr>
          <p:cNvPr id="16" name="TextBox 15">
            <a:extLst>
              <a:ext uri="{FF2B5EF4-FFF2-40B4-BE49-F238E27FC236}">
                <a16:creationId xmlns:a16="http://schemas.microsoft.com/office/drawing/2014/main" id="{7E144D9C-74A1-96B8-7F90-1202FBC665D6}"/>
              </a:ext>
            </a:extLst>
          </p:cNvPr>
          <p:cNvSpPr txBox="1">
            <a:spLocks noChangeArrowheads="1"/>
          </p:cNvSpPr>
          <p:nvPr/>
        </p:nvSpPr>
        <p:spPr bwMode="auto">
          <a:xfrm>
            <a:off x="6648133" y="3602832"/>
            <a:ext cx="2616200" cy="171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lvl="0">
              <a:lnSpc>
                <a:spcPct val="150000"/>
              </a:lnSpc>
              <a:defRPr/>
            </a:pPr>
            <a:r>
              <a:rPr lang="en-IN" sz="1200" dirty="0">
                <a:solidFill>
                  <a:schemeClr val="bg1"/>
                </a:solidFill>
              </a:rPr>
              <a:t>The Results section showcases </a:t>
            </a:r>
            <a:r>
              <a:rPr lang="en-IN" sz="1200" dirty="0" err="1">
                <a:solidFill>
                  <a:schemeClr val="bg1"/>
                </a:solidFill>
              </a:rPr>
              <a:t>LCNet's</a:t>
            </a:r>
            <a:r>
              <a:rPr lang="en-IN" sz="1200" dirty="0">
                <a:solidFill>
                  <a:schemeClr val="bg1"/>
                </a:solidFill>
              </a:rPr>
              <a:t> strong performance in melanoma detection, validated by key metrics like F1 Score, Precision, and Recall, confirming its clinical applicability.</a:t>
            </a:r>
            <a:endParaRPr lang="en-US" altLang="pt-BR" sz="1200" dirty="0">
              <a:solidFill>
                <a:schemeClr val="bg1"/>
              </a:solidFill>
            </a:endParaRPr>
          </a:p>
        </p:txBody>
      </p:sp>
      <p:sp>
        <p:nvSpPr>
          <p:cNvPr id="19" name="Rectangle 5">
            <a:extLst>
              <a:ext uri="{FF2B5EF4-FFF2-40B4-BE49-F238E27FC236}">
                <a16:creationId xmlns:a16="http://schemas.microsoft.com/office/drawing/2014/main" id="{90BE8327-CAE9-ECB8-6CA4-788D9B03275D}"/>
              </a:ext>
            </a:extLst>
          </p:cNvPr>
          <p:cNvSpPr>
            <a:spLocks noChangeArrowheads="1"/>
          </p:cNvSpPr>
          <p:nvPr/>
        </p:nvSpPr>
        <p:spPr bwMode="auto">
          <a:xfrm>
            <a:off x="4525963" y="871538"/>
            <a:ext cx="914400" cy="914400"/>
          </a:xfrm>
          <a:prstGeom prst="ellipse">
            <a:avLst/>
          </a:prstGeom>
          <a:solidFill>
            <a:schemeClr val="accent5">
              <a:lumMod val="60000"/>
              <a:lumOff val="40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2" name="Rectangle 5">
            <a:extLst>
              <a:ext uri="{FF2B5EF4-FFF2-40B4-BE49-F238E27FC236}">
                <a16:creationId xmlns:a16="http://schemas.microsoft.com/office/drawing/2014/main" id="{4BD7A170-BAAA-B8BD-C9DE-6F1DD70CDA44}"/>
              </a:ext>
            </a:extLst>
          </p:cNvPr>
          <p:cNvSpPr>
            <a:spLocks noChangeArrowheads="1"/>
          </p:cNvSpPr>
          <p:nvPr/>
        </p:nvSpPr>
        <p:spPr bwMode="auto">
          <a:xfrm>
            <a:off x="5676583" y="3448844"/>
            <a:ext cx="914400" cy="914400"/>
          </a:xfrm>
          <a:prstGeom prst="ellipse">
            <a:avLst/>
          </a:prstGeom>
          <a:solidFill>
            <a:schemeClr val="accent6">
              <a:lumMod val="60000"/>
              <a:lumOff val="40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4" name="Freeform 273">
            <a:extLst>
              <a:ext uri="{FF2B5EF4-FFF2-40B4-BE49-F238E27FC236}">
                <a16:creationId xmlns:a16="http://schemas.microsoft.com/office/drawing/2014/main" id="{C3B3B198-78CA-47A7-F59C-E6B83A218203}"/>
              </a:ext>
            </a:extLst>
          </p:cNvPr>
          <p:cNvSpPr>
            <a:spLocks noEditPoints="1"/>
          </p:cNvSpPr>
          <p:nvPr/>
        </p:nvSpPr>
        <p:spPr bwMode="auto">
          <a:xfrm>
            <a:off x="4733925" y="1111250"/>
            <a:ext cx="498475" cy="434975"/>
          </a:xfrm>
          <a:custGeom>
            <a:avLst/>
            <a:gdLst>
              <a:gd name="T0" fmla="*/ 0 w 73"/>
              <a:gd name="T1" fmla="*/ 320978 h 61"/>
              <a:gd name="T2" fmla="*/ 40972 w 73"/>
              <a:gd name="T3" fmla="*/ 278181 h 61"/>
              <a:gd name="T4" fmla="*/ 54630 w 73"/>
              <a:gd name="T5" fmla="*/ 278181 h 61"/>
              <a:gd name="T6" fmla="*/ 143403 w 73"/>
              <a:gd name="T7" fmla="*/ 185454 h 61"/>
              <a:gd name="T8" fmla="*/ 143403 w 73"/>
              <a:gd name="T9" fmla="*/ 178321 h 61"/>
              <a:gd name="T10" fmla="*/ 184375 w 73"/>
              <a:gd name="T11" fmla="*/ 135524 h 61"/>
              <a:gd name="T12" fmla="*/ 225348 w 73"/>
              <a:gd name="T13" fmla="*/ 178321 h 61"/>
              <a:gd name="T14" fmla="*/ 218519 w 73"/>
              <a:gd name="T15" fmla="*/ 192587 h 61"/>
              <a:gd name="T16" fmla="*/ 245834 w 73"/>
              <a:gd name="T17" fmla="*/ 221118 h 61"/>
              <a:gd name="T18" fmla="*/ 259491 w 73"/>
              <a:gd name="T19" fmla="*/ 213985 h 61"/>
              <a:gd name="T20" fmla="*/ 279977 w 73"/>
              <a:gd name="T21" fmla="*/ 221118 h 61"/>
              <a:gd name="T22" fmla="*/ 375579 w 73"/>
              <a:gd name="T23" fmla="*/ 121258 h 61"/>
              <a:gd name="T24" fmla="*/ 368750 w 73"/>
              <a:gd name="T25" fmla="*/ 106993 h 61"/>
              <a:gd name="T26" fmla="*/ 409723 w 73"/>
              <a:gd name="T27" fmla="*/ 64196 h 61"/>
              <a:gd name="T28" fmla="*/ 450695 w 73"/>
              <a:gd name="T29" fmla="*/ 106993 h 61"/>
              <a:gd name="T30" fmla="*/ 409723 w 73"/>
              <a:gd name="T31" fmla="*/ 149790 h 61"/>
              <a:gd name="T32" fmla="*/ 389237 w 73"/>
              <a:gd name="T33" fmla="*/ 142657 h 61"/>
              <a:gd name="T34" fmla="*/ 300463 w 73"/>
              <a:gd name="T35" fmla="*/ 242516 h 61"/>
              <a:gd name="T36" fmla="*/ 300463 w 73"/>
              <a:gd name="T37" fmla="*/ 256782 h 61"/>
              <a:gd name="T38" fmla="*/ 259491 w 73"/>
              <a:gd name="T39" fmla="*/ 299579 h 61"/>
              <a:gd name="T40" fmla="*/ 218519 w 73"/>
              <a:gd name="T41" fmla="*/ 256782 h 61"/>
              <a:gd name="T42" fmla="*/ 225348 w 73"/>
              <a:gd name="T43" fmla="*/ 242516 h 61"/>
              <a:gd name="T44" fmla="*/ 198033 w 73"/>
              <a:gd name="T45" fmla="*/ 213985 h 61"/>
              <a:gd name="T46" fmla="*/ 184375 w 73"/>
              <a:gd name="T47" fmla="*/ 213985 h 61"/>
              <a:gd name="T48" fmla="*/ 163889 w 73"/>
              <a:gd name="T49" fmla="*/ 213985 h 61"/>
              <a:gd name="T50" fmla="*/ 75116 w 73"/>
              <a:gd name="T51" fmla="*/ 299579 h 61"/>
              <a:gd name="T52" fmla="*/ 81945 w 73"/>
              <a:gd name="T53" fmla="*/ 320978 h 61"/>
              <a:gd name="T54" fmla="*/ 40972 w 73"/>
              <a:gd name="T55" fmla="*/ 363775 h 61"/>
              <a:gd name="T56" fmla="*/ 0 w 73"/>
              <a:gd name="T57" fmla="*/ 320978 h 61"/>
              <a:gd name="T58" fmla="*/ 484839 w 73"/>
              <a:gd name="T59" fmla="*/ 0 h 61"/>
              <a:gd name="T60" fmla="*/ 471181 w 73"/>
              <a:gd name="T61" fmla="*/ 14266 h 61"/>
              <a:gd name="T62" fmla="*/ 471181 w 73"/>
              <a:gd name="T63" fmla="*/ 406572 h 61"/>
              <a:gd name="T64" fmla="*/ 13657 w 73"/>
              <a:gd name="T65" fmla="*/ 406572 h 61"/>
              <a:gd name="T66" fmla="*/ 0 w 73"/>
              <a:gd name="T67" fmla="*/ 420837 h 61"/>
              <a:gd name="T68" fmla="*/ 13657 w 73"/>
              <a:gd name="T69" fmla="*/ 435103 h 61"/>
              <a:gd name="T70" fmla="*/ 484839 w 73"/>
              <a:gd name="T71" fmla="*/ 435103 h 61"/>
              <a:gd name="T72" fmla="*/ 498496 w 73"/>
              <a:gd name="T73" fmla="*/ 420837 h 61"/>
              <a:gd name="T74" fmla="*/ 498496 w 73"/>
              <a:gd name="T75" fmla="*/ 14266 h 61"/>
              <a:gd name="T76" fmla="*/ 484839 w 73"/>
              <a:gd name="T77" fmla="*/ 0 h 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3" h="61">
                <a:moveTo>
                  <a:pt x="0" y="45"/>
                </a:moveTo>
                <a:cubicBezTo>
                  <a:pt x="0" y="41"/>
                  <a:pt x="2" y="39"/>
                  <a:pt x="6" y="39"/>
                </a:cubicBezTo>
                <a:cubicBezTo>
                  <a:pt x="6" y="39"/>
                  <a:pt x="7" y="39"/>
                  <a:pt x="8" y="39"/>
                </a:cubicBezTo>
                <a:cubicBezTo>
                  <a:pt x="21" y="26"/>
                  <a:pt x="21" y="26"/>
                  <a:pt x="21" y="26"/>
                </a:cubicBezTo>
                <a:cubicBezTo>
                  <a:pt x="21" y="26"/>
                  <a:pt x="21" y="25"/>
                  <a:pt x="21" y="25"/>
                </a:cubicBezTo>
                <a:cubicBezTo>
                  <a:pt x="21" y="21"/>
                  <a:pt x="24" y="19"/>
                  <a:pt x="27" y="19"/>
                </a:cubicBezTo>
                <a:cubicBezTo>
                  <a:pt x="30" y="19"/>
                  <a:pt x="33" y="21"/>
                  <a:pt x="33" y="25"/>
                </a:cubicBezTo>
                <a:cubicBezTo>
                  <a:pt x="33" y="25"/>
                  <a:pt x="33" y="26"/>
                  <a:pt x="32" y="27"/>
                </a:cubicBezTo>
                <a:cubicBezTo>
                  <a:pt x="36" y="31"/>
                  <a:pt x="36" y="31"/>
                  <a:pt x="36" y="31"/>
                </a:cubicBezTo>
                <a:cubicBezTo>
                  <a:pt x="37" y="30"/>
                  <a:pt x="37" y="30"/>
                  <a:pt x="38" y="30"/>
                </a:cubicBezTo>
                <a:cubicBezTo>
                  <a:pt x="39" y="30"/>
                  <a:pt x="40" y="30"/>
                  <a:pt x="41" y="31"/>
                </a:cubicBezTo>
                <a:cubicBezTo>
                  <a:pt x="55" y="17"/>
                  <a:pt x="55" y="17"/>
                  <a:pt x="55" y="17"/>
                </a:cubicBezTo>
                <a:cubicBezTo>
                  <a:pt x="54" y="17"/>
                  <a:pt x="54" y="16"/>
                  <a:pt x="54" y="15"/>
                </a:cubicBezTo>
                <a:cubicBezTo>
                  <a:pt x="54" y="11"/>
                  <a:pt x="57" y="9"/>
                  <a:pt x="60" y="9"/>
                </a:cubicBezTo>
                <a:cubicBezTo>
                  <a:pt x="63" y="9"/>
                  <a:pt x="66" y="11"/>
                  <a:pt x="66" y="15"/>
                </a:cubicBezTo>
                <a:cubicBezTo>
                  <a:pt x="66" y="18"/>
                  <a:pt x="63" y="21"/>
                  <a:pt x="60" y="21"/>
                </a:cubicBezTo>
                <a:cubicBezTo>
                  <a:pt x="59" y="21"/>
                  <a:pt x="58" y="21"/>
                  <a:pt x="57" y="20"/>
                </a:cubicBezTo>
                <a:cubicBezTo>
                  <a:pt x="44" y="34"/>
                  <a:pt x="44" y="34"/>
                  <a:pt x="44" y="34"/>
                </a:cubicBezTo>
                <a:cubicBezTo>
                  <a:pt x="44" y="34"/>
                  <a:pt x="44" y="35"/>
                  <a:pt x="44" y="36"/>
                </a:cubicBezTo>
                <a:cubicBezTo>
                  <a:pt x="44" y="39"/>
                  <a:pt x="42" y="42"/>
                  <a:pt x="38" y="42"/>
                </a:cubicBezTo>
                <a:cubicBezTo>
                  <a:pt x="35" y="42"/>
                  <a:pt x="32" y="39"/>
                  <a:pt x="32" y="36"/>
                </a:cubicBezTo>
                <a:cubicBezTo>
                  <a:pt x="32" y="35"/>
                  <a:pt x="33" y="34"/>
                  <a:pt x="33" y="34"/>
                </a:cubicBezTo>
                <a:cubicBezTo>
                  <a:pt x="29" y="30"/>
                  <a:pt x="29" y="30"/>
                  <a:pt x="29" y="30"/>
                </a:cubicBezTo>
                <a:cubicBezTo>
                  <a:pt x="29" y="30"/>
                  <a:pt x="28" y="30"/>
                  <a:pt x="27" y="30"/>
                </a:cubicBezTo>
                <a:cubicBezTo>
                  <a:pt x="26" y="30"/>
                  <a:pt x="25" y="30"/>
                  <a:pt x="24" y="30"/>
                </a:cubicBezTo>
                <a:cubicBezTo>
                  <a:pt x="11" y="42"/>
                  <a:pt x="11" y="42"/>
                  <a:pt x="11" y="42"/>
                </a:cubicBezTo>
                <a:cubicBezTo>
                  <a:pt x="11" y="43"/>
                  <a:pt x="12" y="44"/>
                  <a:pt x="12" y="45"/>
                </a:cubicBezTo>
                <a:cubicBezTo>
                  <a:pt x="12" y="48"/>
                  <a:pt x="9" y="51"/>
                  <a:pt x="6" y="51"/>
                </a:cubicBezTo>
                <a:cubicBezTo>
                  <a:pt x="2" y="51"/>
                  <a:pt x="0" y="48"/>
                  <a:pt x="0" y="45"/>
                </a:cubicBezTo>
                <a:close/>
                <a:moveTo>
                  <a:pt x="71" y="0"/>
                </a:moveTo>
                <a:cubicBezTo>
                  <a:pt x="69" y="0"/>
                  <a:pt x="69" y="1"/>
                  <a:pt x="69" y="2"/>
                </a:cubicBezTo>
                <a:cubicBezTo>
                  <a:pt x="69" y="57"/>
                  <a:pt x="69" y="57"/>
                  <a:pt x="69" y="57"/>
                </a:cubicBezTo>
                <a:cubicBezTo>
                  <a:pt x="2" y="57"/>
                  <a:pt x="2" y="57"/>
                  <a:pt x="2" y="57"/>
                </a:cubicBezTo>
                <a:cubicBezTo>
                  <a:pt x="1" y="57"/>
                  <a:pt x="0" y="58"/>
                  <a:pt x="0" y="59"/>
                </a:cubicBezTo>
                <a:cubicBezTo>
                  <a:pt x="0" y="61"/>
                  <a:pt x="1" y="61"/>
                  <a:pt x="2" y="61"/>
                </a:cubicBezTo>
                <a:cubicBezTo>
                  <a:pt x="71" y="61"/>
                  <a:pt x="71" y="61"/>
                  <a:pt x="71" y="61"/>
                </a:cubicBezTo>
                <a:cubicBezTo>
                  <a:pt x="72" y="61"/>
                  <a:pt x="73" y="61"/>
                  <a:pt x="73" y="59"/>
                </a:cubicBezTo>
                <a:cubicBezTo>
                  <a:pt x="73" y="2"/>
                  <a:pt x="73" y="2"/>
                  <a:pt x="73" y="2"/>
                </a:cubicBezTo>
                <a:cubicBezTo>
                  <a:pt x="73" y="1"/>
                  <a:pt x="72" y="0"/>
                  <a:pt x="71"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5" name="Freeform 147">
            <a:extLst>
              <a:ext uri="{FF2B5EF4-FFF2-40B4-BE49-F238E27FC236}">
                <a16:creationId xmlns:a16="http://schemas.microsoft.com/office/drawing/2014/main" id="{9EA11A54-0B71-D2CA-216B-F6F0858F34DE}"/>
              </a:ext>
            </a:extLst>
          </p:cNvPr>
          <p:cNvSpPr>
            <a:spLocks noEditPoints="1"/>
          </p:cNvSpPr>
          <p:nvPr/>
        </p:nvSpPr>
        <p:spPr bwMode="auto">
          <a:xfrm>
            <a:off x="5890895" y="3664744"/>
            <a:ext cx="485775" cy="482600"/>
          </a:xfrm>
          <a:custGeom>
            <a:avLst/>
            <a:gdLst>
              <a:gd name="T0" fmla="*/ 478251 w 67"/>
              <a:gd name="T1" fmla="*/ 0 h 64"/>
              <a:gd name="T2" fmla="*/ 471005 w 67"/>
              <a:gd name="T3" fmla="*/ 0 h 64"/>
              <a:gd name="T4" fmla="*/ 7246 w 67"/>
              <a:gd name="T5" fmla="*/ 316591 h 64"/>
              <a:gd name="T6" fmla="*/ 7246 w 67"/>
              <a:gd name="T7" fmla="*/ 331667 h 64"/>
              <a:gd name="T8" fmla="*/ 14492 w 67"/>
              <a:gd name="T9" fmla="*/ 339204 h 64"/>
              <a:gd name="T10" fmla="*/ 188402 w 67"/>
              <a:gd name="T11" fmla="*/ 339204 h 64"/>
              <a:gd name="T12" fmla="*/ 181156 w 67"/>
              <a:gd name="T13" fmla="*/ 467348 h 64"/>
              <a:gd name="T14" fmla="*/ 188402 w 67"/>
              <a:gd name="T15" fmla="*/ 482424 h 64"/>
              <a:gd name="T16" fmla="*/ 195648 w 67"/>
              <a:gd name="T17" fmla="*/ 482424 h 64"/>
              <a:gd name="T18" fmla="*/ 202894 w 67"/>
              <a:gd name="T19" fmla="*/ 474886 h 64"/>
              <a:gd name="T20" fmla="*/ 268110 w 67"/>
              <a:gd name="T21" fmla="*/ 391970 h 64"/>
              <a:gd name="T22" fmla="*/ 427527 w 67"/>
              <a:gd name="T23" fmla="*/ 482424 h 64"/>
              <a:gd name="T24" fmla="*/ 442020 w 67"/>
              <a:gd name="T25" fmla="*/ 482424 h 64"/>
              <a:gd name="T26" fmla="*/ 442020 w 67"/>
              <a:gd name="T27" fmla="*/ 467348 h 64"/>
              <a:gd name="T28" fmla="*/ 485497 w 67"/>
              <a:gd name="T29" fmla="*/ 7538 h 64"/>
              <a:gd name="T30" fmla="*/ 478251 w 67"/>
              <a:gd name="T31" fmla="*/ 0 h 64"/>
              <a:gd name="T32" fmla="*/ 195648 w 67"/>
              <a:gd name="T33" fmla="*/ 316591 h 64"/>
              <a:gd name="T34" fmla="*/ 195648 w 67"/>
              <a:gd name="T35" fmla="*/ 316591 h 64"/>
              <a:gd name="T36" fmla="*/ 50724 w 67"/>
              <a:gd name="T37" fmla="*/ 316591 h 64"/>
              <a:gd name="T38" fmla="*/ 420281 w 67"/>
              <a:gd name="T39" fmla="*/ 60303 h 64"/>
              <a:gd name="T40" fmla="*/ 195648 w 67"/>
              <a:gd name="T41" fmla="*/ 316591 h 64"/>
              <a:gd name="T42" fmla="*/ 275357 w 67"/>
              <a:gd name="T43" fmla="*/ 369356 h 64"/>
              <a:gd name="T44" fmla="*/ 456512 w 67"/>
              <a:gd name="T45" fmla="*/ 52765 h 64"/>
              <a:gd name="T46" fmla="*/ 427527 w 67"/>
              <a:gd name="T47" fmla="*/ 452273 h 64"/>
              <a:gd name="T48" fmla="*/ 275357 w 67"/>
              <a:gd name="T49" fmla="*/ 369356 h 64"/>
              <a:gd name="T50" fmla="*/ 210140 w 67"/>
              <a:gd name="T51" fmla="*/ 437197 h 64"/>
              <a:gd name="T52" fmla="*/ 210140 w 67"/>
              <a:gd name="T53" fmla="*/ 331667 h 64"/>
              <a:gd name="T54" fmla="*/ 210140 w 67"/>
              <a:gd name="T55" fmla="*/ 324129 h 64"/>
              <a:gd name="T56" fmla="*/ 434773 w 67"/>
              <a:gd name="T57" fmla="*/ 67841 h 64"/>
              <a:gd name="T58" fmla="*/ 260864 w 67"/>
              <a:gd name="T59" fmla="*/ 369356 h 64"/>
              <a:gd name="T60" fmla="*/ 260864 w 67"/>
              <a:gd name="T61" fmla="*/ 369356 h 64"/>
              <a:gd name="T62" fmla="*/ 210140 w 67"/>
              <a:gd name="T63" fmla="*/ 437197 h 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7" h="64">
                <a:moveTo>
                  <a:pt x="66" y="0"/>
                </a:moveTo>
                <a:cubicBezTo>
                  <a:pt x="66" y="0"/>
                  <a:pt x="65" y="0"/>
                  <a:pt x="65" y="0"/>
                </a:cubicBezTo>
                <a:cubicBezTo>
                  <a:pt x="1" y="42"/>
                  <a:pt x="1" y="42"/>
                  <a:pt x="1" y="42"/>
                </a:cubicBezTo>
                <a:cubicBezTo>
                  <a:pt x="1" y="43"/>
                  <a:pt x="0" y="43"/>
                  <a:pt x="1" y="44"/>
                </a:cubicBezTo>
                <a:cubicBezTo>
                  <a:pt x="1" y="45"/>
                  <a:pt x="1" y="45"/>
                  <a:pt x="2" y="45"/>
                </a:cubicBezTo>
                <a:cubicBezTo>
                  <a:pt x="26" y="45"/>
                  <a:pt x="26" y="45"/>
                  <a:pt x="26" y="45"/>
                </a:cubicBezTo>
                <a:cubicBezTo>
                  <a:pt x="25" y="62"/>
                  <a:pt x="25" y="62"/>
                  <a:pt x="25" y="62"/>
                </a:cubicBezTo>
                <a:cubicBezTo>
                  <a:pt x="25" y="63"/>
                  <a:pt x="26" y="63"/>
                  <a:pt x="26" y="64"/>
                </a:cubicBezTo>
                <a:cubicBezTo>
                  <a:pt x="27" y="64"/>
                  <a:pt x="27" y="64"/>
                  <a:pt x="27" y="64"/>
                </a:cubicBezTo>
                <a:cubicBezTo>
                  <a:pt x="27" y="64"/>
                  <a:pt x="28" y="63"/>
                  <a:pt x="28" y="63"/>
                </a:cubicBezTo>
                <a:cubicBezTo>
                  <a:pt x="37" y="52"/>
                  <a:pt x="37" y="52"/>
                  <a:pt x="37" y="52"/>
                </a:cubicBezTo>
                <a:cubicBezTo>
                  <a:pt x="59" y="64"/>
                  <a:pt x="59" y="64"/>
                  <a:pt x="59" y="64"/>
                </a:cubicBezTo>
                <a:cubicBezTo>
                  <a:pt x="60" y="64"/>
                  <a:pt x="60" y="64"/>
                  <a:pt x="61" y="64"/>
                </a:cubicBezTo>
                <a:cubicBezTo>
                  <a:pt x="61" y="63"/>
                  <a:pt x="61" y="63"/>
                  <a:pt x="61" y="62"/>
                </a:cubicBezTo>
                <a:cubicBezTo>
                  <a:pt x="67" y="1"/>
                  <a:pt x="67" y="1"/>
                  <a:pt x="67" y="1"/>
                </a:cubicBezTo>
                <a:cubicBezTo>
                  <a:pt x="67" y="1"/>
                  <a:pt x="67" y="0"/>
                  <a:pt x="66" y="0"/>
                </a:cubicBezTo>
                <a:close/>
                <a:moveTo>
                  <a:pt x="27" y="42"/>
                </a:moveTo>
                <a:cubicBezTo>
                  <a:pt x="27" y="42"/>
                  <a:pt x="27" y="42"/>
                  <a:pt x="27" y="42"/>
                </a:cubicBezTo>
                <a:cubicBezTo>
                  <a:pt x="7" y="42"/>
                  <a:pt x="7" y="42"/>
                  <a:pt x="7" y="42"/>
                </a:cubicBezTo>
                <a:cubicBezTo>
                  <a:pt x="58" y="8"/>
                  <a:pt x="58" y="8"/>
                  <a:pt x="58" y="8"/>
                </a:cubicBezTo>
                <a:lnTo>
                  <a:pt x="27" y="42"/>
                </a:lnTo>
                <a:close/>
                <a:moveTo>
                  <a:pt x="38" y="49"/>
                </a:moveTo>
                <a:cubicBezTo>
                  <a:pt x="63" y="7"/>
                  <a:pt x="63" y="7"/>
                  <a:pt x="63" y="7"/>
                </a:cubicBezTo>
                <a:cubicBezTo>
                  <a:pt x="59" y="60"/>
                  <a:pt x="59" y="60"/>
                  <a:pt x="59" y="60"/>
                </a:cubicBezTo>
                <a:lnTo>
                  <a:pt x="38" y="49"/>
                </a:lnTo>
                <a:close/>
                <a:moveTo>
                  <a:pt x="29" y="58"/>
                </a:moveTo>
                <a:cubicBezTo>
                  <a:pt x="29" y="44"/>
                  <a:pt x="29" y="44"/>
                  <a:pt x="29" y="44"/>
                </a:cubicBezTo>
                <a:cubicBezTo>
                  <a:pt x="29" y="44"/>
                  <a:pt x="29" y="44"/>
                  <a:pt x="29" y="43"/>
                </a:cubicBezTo>
                <a:cubicBezTo>
                  <a:pt x="60" y="9"/>
                  <a:pt x="60" y="9"/>
                  <a:pt x="60" y="9"/>
                </a:cubicBezTo>
                <a:cubicBezTo>
                  <a:pt x="36" y="49"/>
                  <a:pt x="36" y="49"/>
                  <a:pt x="36" y="49"/>
                </a:cubicBezTo>
                <a:cubicBezTo>
                  <a:pt x="36" y="49"/>
                  <a:pt x="36" y="49"/>
                  <a:pt x="36" y="49"/>
                </a:cubicBezTo>
                <a:lnTo>
                  <a:pt x="29" y="5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6" name="Rectangle 5">
            <a:extLst>
              <a:ext uri="{FF2B5EF4-FFF2-40B4-BE49-F238E27FC236}">
                <a16:creationId xmlns:a16="http://schemas.microsoft.com/office/drawing/2014/main" id="{F5FE412A-3E27-7079-AF2F-703F4282BCBD}"/>
              </a:ext>
            </a:extLst>
          </p:cNvPr>
          <p:cNvSpPr>
            <a:spLocks noChangeArrowheads="1"/>
          </p:cNvSpPr>
          <p:nvPr/>
        </p:nvSpPr>
        <p:spPr bwMode="auto">
          <a:xfrm>
            <a:off x="4479925" y="827088"/>
            <a:ext cx="1006475" cy="1004887"/>
          </a:xfrm>
          <a:prstGeom prst="ellipse">
            <a:avLst/>
          </a:prstGeom>
          <a:noFill/>
          <a:ln w="22225">
            <a:solidFill>
              <a:schemeClr val="tx1">
                <a:lumMod val="40000"/>
                <a:lumOff val="60000"/>
              </a:schemeClr>
            </a:solidFill>
            <a:prstDash val="sysDot"/>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7" name="Rectangle 5">
            <a:extLst>
              <a:ext uri="{FF2B5EF4-FFF2-40B4-BE49-F238E27FC236}">
                <a16:creationId xmlns:a16="http://schemas.microsoft.com/office/drawing/2014/main" id="{578C0F55-C105-1886-3CBD-E7FF3A960EC5}"/>
              </a:ext>
            </a:extLst>
          </p:cNvPr>
          <p:cNvSpPr>
            <a:spLocks noChangeArrowheads="1"/>
          </p:cNvSpPr>
          <p:nvPr/>
        </p:nvSpPr>
        <p:spPr bwMode="auto">
          <a:xfrm>
            <a:off x="5630544" y="3403600"/>
            <a:ext cx="1006475" cy="1004887"/>
          </a:xfrm>
          <a:prstGeom prst="ellipse">
            <a:avLst/>
          </a:prstGeom>
          <a:noFill/>
          <a:ln w="22225">
            <a:solidFill>
              <a:schemeClr val="tx1">
                <a:lumMod val="40000"/>
                <a:lumOff val="60000"/>
              </a:schemeClr>
            </a:solidFill>
            <a:prstDash val="sysDot"/>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pic>
        <p:nvPicPr>
          <p:cNvPr id="2" name="Picture 1" descr="A black and white logo&#10;&#10;Description automatically generated">
            <a:extLst>
              <a:ext uri="{FF2B5EF4-FFF2-40B4-BE49-F238E27FC236}">
                <a16:creationId xmlns:a16="http://schemas.microsoft.com/office/drawing/2014/main" id="{15FF3E46-2425-6F6C-B2F9-805720A84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3177" y="6131061"/>
            <a:ext cx="1528823" cy="84934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nodeType="afterGroup">
                            <p:stCondLst>
                              <p:cond delay="500"/>
                            </p:stCondLst>
                            <p:childTnLst>
                              <p:par>
                                <p:cTn id="11" presetID="22" presetClass="entr" presetSubtype="2"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right)">
                                      <p:cBhvr>
                                        <p:cTn id="13" dur="500"/>
                                        <p:tgtEl>
                                          <p:spTgt spid="11"/>
                                        </p:tgtEl>
                                      </p:cBhvr>
                                    </p:animEffect>
                                  </p:childTnLst>
                                </p:cTn>
                              </p:par>
                            </p:childTnLst>
                          </p:cTn>
                        </p:par>
                        <p:par>
                          <p:cTn id="14" fill="hold" nodeType="afterGroup">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right)">
                                      <p:cBhvr>
                                        <p:cTn id="17" dur="500"/>
                                        <p:tgtEl>
                                          <p:spTgt spid="26"/>
                                        </p:tgtEl>
                                      </p:cBhvr>
                                    </p:animEffect>
                                  </p:childTnLst>
                                </p:cTn>
                              </p:par>
                            </p:childTnLst>
                          </p:cTn>
                        </p:par>
                        <p:par>
                          <p:cTn id="18" fill="hold" nodeType="afterGroup">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childTnLst>
                                </p:cTn>
                              </p:par>
                            </p:childTnLst>
                          </p:cTn>
                        </p:par>
                        <p:par>
                          <p:cTn id="24" fill="hold" nodeType="afterGroup">
                            <p:stCondLst>
                              <p:cond delay="2000"/>
                            </p:stCondLst>
                            <p:childTnLst>
                              <p:par>
                                <p:cTn id="25" presetID="53" presetClass="entr" presetSubtype="16"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childTnLst>
                          </p:cTn>
                        </p:par>
                        <p:par>
                          <p:cTn id="30" fill="hold" nodeType="afterGroup">
                            <p:stCondLst>
                              <p:cond delay="2500"/>
                            </p:stCondLst>
                            <p:childTnLst>
                              <p:par>
                                <p:cTn id="31" presetID="2" presetClass="entr" presetSubtype="8"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0-#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3000"/>
                            </p:stCondLst>
                            <p:childTnLst>
                              <p:par>
                                <p:cTn id="36" presetID="2" presetClass="entr" presetSubtype="8"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0-#ppt_w/2"/>
                                          </p:val>
                                        </p:tav>
                                        <p:tav tm="100000">
                                          <p:val>
                                            <p:strVal val="#ppt_x"/>
                                          </p:val>
                                        </p:tav>
                                      </p:tavLst>
                                    </p:anim>
                                    <p:anim calcmode="lin" valueType="num">
                                      <p:cBhvr additive="base">
                                        <p:cTn id="39" dur="500" fill="hold"/>
                                        <p:tgtEl>
                                          <p:spTgt spid="9"/>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3500"/>
                            </p:stCondLst>
                            <p:childTnLst>
                              <p:par>
                                <p:cTn id="41" presetID="22" presetClass="entr" presetSubtype="1"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up)">
                                      <p:cBhvr>
                                        <p:cTn id="43" dur="500"/>
                                        <p:tgtEl>
                                          <p:spTgt spid="12"/>
                                        </p:tgtEl>
                                      </p:cBhvr>
                                    </p:animEffect>
                                  </p:childTnLst>
                                </p:cTn>
                              </p:par>
                            </p:childTnLst>
                          </p:cTn>
                        </p:par>
                        <p:par>
                          <p:cTn id="44" fill="hold" nodeType="afterGroup">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childTnLst>
                          </p:cTn>
                        </p:par>
                        <p:par>
                          <p:cTn id="50" fill="hold" nodeType="afterGroup">
                            <p:stCondLst>
                              <p:cond delay="4500"/>
                            </p:stCondLst>
                            <p:childTnLst>
                              <p:par>
                                <p:cTn id="51" presetID="22" presetClass="entr" presetSubtype="8"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par>
                          <p:cTn id="54" fill="hold" nodeType="afterGroup">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par>
                          <p:cTn id="58" fill="hold" nodeType="afterGroup">
                            <p:stCondLst>
                              <p:cond delay="5500"/>
                            </p:stCondLst>
                            <p:childTnLst>
                              <p:par>
                                <p:cTn id="59" presetID="53" presetClass="entr" presetSubtype="16"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fltVal val="0"/>
                                          </p:val>
                                        </p:tav>
                                        <p:tav tm="100000">
                                          <p:val>
                                            <p:strVal val="#ppt_h"/>
                                          </p:val>
                                        </p:tav>
                                      </p:tavLst>
                                    </p:anim>
                                    <p:animEffect transition="in" filter="fade">
                                      <p:cBhvr>
                                        <p:cTn id="63" dur="500"/>
                                        <p:tgtEl>
                                          <p:spTgt spid="22"/>
                                        </p:tgtEl>
                                      </p:cBhvr>
                                    </p:animEffect>
                                  </p:childTnLst>
                                </p:cTn>
                              </p:par>
                            </p:childTnLst>
                          </p:cTn>
                        </p:par>
                        <p:par>
                          <p:cTn id="64" fill="hold" nodeType="afterGroup">
                            <p:stCondLst>
                              <p:cond delay="6000"/>
                            </p:stCondLst>
                            <p:childTnLst>
                              <p:par>
                                <p:cTn id="65" presetID="53" presetClass="entr" presetSubtype="16" fill="hold" nodeType="after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p:cTn id="67" dur="500" fill="hold"/>
                                        <p:tgtEl>
                                          <p:spTgt spid="25"/>
                                        </p:tgtEl>
                                        <p:attrNameLst>
                                          <p:attrName>ppt_w</p:attrName>
                                        </p:attrNameLst>
                                      </p:cBhvr>
                                      <p:tavLst>
                                        <p:tav tm="0">
                                          <p:val>
                                            <p:fltVal val="0"/>
                                          </p:val>
                                        </p:tav>
                                        <p:tav tm="100000">
                                          <p:val>
                                            <p:strVal val="#ppt_w"/>
                                          </p:val>
                                        </p:tav>
                                      </p:tavLst>
                                    </p:anim>
                                    <p:anim calcmode="lin" valueType="num">
                                      <p:cBhvr>
                                        <p:cTn id="68" dur="500" fill="hold"/>
                                        <p:tgtEl>
                                          <p:spTgt spid="25"/>
                                        </p:tgtEl>
                                        <p:attrNameLst>
                                          <p:attrName>ppt_h</p:attrName>
                                        </p:attrNameLst>
                                      </p:cBhvr>
                                      <p:tavLst>
                                        <p:tav tm="0">
                                          <p:val>
                                            <p:fltVal val="0"/>
                                          </p:val>
                                        </p:tav>
                                        <p:tav tm="100000">
                                          <p:val>
                                            <p:strVal val="#ppt_h"/>
                                          </p:val>
                                        </p:tav>
                                      </p:tavLst>
                                    </p:anim>
                                    <p:animEffect transition="in" filter="fade">
                                      <p:cBhvr>
                                        <p:cTn id="69" dur="500"/>
                                        <p:tgtEl>
                                          <p:spTgt spid="25"/>
                                        </p:tgtEl>
                                      </p:cBhvr>
                                    </p:animEffect>
                                  </p:childTnLst>
                                </p:cTn>
                              </p:par>
                            </p:childTnLst>
                          </p:cTn>
                        </p:par>
                        <p:par>
                          <p:cTn id="70" fill="hold" nodeType="afterGroup">
                            <p:stCondLst>
                              <p:cond delay="6500"/>
                            </p:stCondLst>
                            <p:childTnLst>
                              <p:par>
                                <p:cTn id="71" presetID="2" presetClass="entr" presetSubtype="2"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1+#ppt_w/2"/>
                                          </p:val>
                                        </p:tav>
                                        <p:tav tm="100000">
                                          <p:val>
                                            <p:strVal val="#ppt_x"/>
                                          </p:val>
                                        </p:tav>
                                      </p:tavLst>
                                    </p:anim>
                                    <p:anim calcmode="lin" valueType="num">
                                      <p:cBhvr additive="base">
                                        <p:cTn id="74" dur="500" fill="hold"/>
                                        <p:tgtEl>
                                          <p:spTgt spid="15"/>
                                        </p:tgtEl>
                                        <p:attrNameLst>
                                          <p:attrName>ppt_y</p:attrName>
                                        </p:attrNameLst>
                                      </p:cBhvr>
                                      <p:tavLst>
                                        <p:tav tm="0">
                                          <p:val>
                                            <p:strVal val="#ppt_y"/>
                                          </p:val>
                                        </p:tav>
                                        <p:tav tm="100000">
                                          <p:val>
                                            <p:strVal val="#ppt_y"/>
                                          </p:val>
                                        </p:tav>
                                      </p:tavLst>
                                    </p:anim>
                                  </p:childTnLst>
                                </p:cTn>
                              </p:par>
                            </p:childTnLst>
                          </p:cTn>
                        </p:par>
                        <p:par>
                          <p:cTn id="75" fill="hold" nodeType="afterGroup">
                            <p:stCondLst>
                              <p:cond delay="7000"/>
                            </p:stCondLst>
                            <p:childTnLst>
                              <p:par>
                                <p:cTn id="76" presetID="2" presetClass="entr" presetSubtype="2"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anim calcmode="lin" valueType="num">
                                      <p:cBhvr additive="base">
                                        <p:cTn id="78" dur="500" fill="hold"/>
                                        <p:tgtEl>
                                          <p:spTgt spid="16"/>
                                        </p:tgtEl>
                                        <p:attrNameLst>
                                          <p:attrName>ppt_x</p:attrName>
                                        </p:attrNameLst>
                                      </p:cBhvr>
                                      <p:tavLst>
                                        <p:tav tm="0">
                                          <p:val>
                                            <p:strVal val="1+#ppt_w/2"/>
                                          </p:val>
                                        </p:tav>
                                        <p:tav tm="100000">
                                          <p:val>
                                            <p:strVal val="#ppt_x"/>
                                          </p:val>
                                        </p:tav>
                                      </p:tavLst>
                                    </p:anim>
                                    <p:anim calcmode="lin" valueType="num">
                                      <p:cBhvr additive="base">
                                        <p:cTn id="79"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3" grpId="0" animBg="1"/>
      <p:bldP spid="15" grpId="0"/>
      <p:bldP spid="16" grpId="0"/>
      <p:bldP spid="19" grpId="0" animBg="1"/>
      <p:bldP spid="22" grpId="0" animBg="1"/>
      <p:bldP spid="26"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52E2C25-0EE8-5640-5E4F-2F774A9629C7}"/>
              </a:ext>
            </a:extLst>
          </p:cNvPr>
          <p:cNvSpPr txBox="1">
            <a:spLocks noChangeArrowheads="1"/>
          </p:cNvSpPr>
          <p:nvPr/>
        </p:nvSpPr>
        <p:spPr>
          <a:xfrm>
            <a:off x="838200" y="179388"/>
            <a:ext cx="10515600" cy="860425"/>
          </a:xfrm>
          <a:prstGeom prst="rect">
            <a:avLst/>
          </a:prstGeom>
        </p:spPr>
        <p:txBody>
          <a:bodyPr vert="horz" lIns="91440" tIns="45720" rIns="91440" bIns="45720" rtlCol="0" anchor="ctr">
            <a:normAutofit/>
          </a:bodyPr>
          <a:lstStyle>
            <a:lvl1pPr algn="ctr">
              <a:lnSpc>
                <a:spcPct val="90000"/>
              </a:lnSpc>
              <a:spcBef>
                <a:spcPct val="0"/>
              </a:spcBef>
              <a:buNone/>
              <a:defRPr sz="4400" b="1">
                <a:latin typeface="+mj-lt"/>
                <a:ea typeface="+mj-ea"/>
                <a:cs typeface="+mj-cs"/>
              </a:defRPr>
            </a:lvl1pPr>
          </a:lstStyle>
          <a:p>
            <a:r>
              <a:rPr lang="en-US" altLang="pt-BR" dirty="0">
                <a:solidFill>
                  <a:schemeClr val="bg1"/>
                </a:solidFill>
                <a:latin typeface="Times New Roman" panose="02020603050405020304" pitchFamily="18" charset="0"/>
                <a:cs typeface="Times New Roman" panose="02020603050405020304" pitchFamily="18" charset="0"/>
              </a:rPr>
              <a:t>E</a:t>
            </a:r>
            <a:r>
              <a:rPr lang="en-IN" altLang="pt-BR">
                <a:solidFill>
                  <a:schemeClr val="bg1"/>
                </a:solidFill>
                <a:latin typeface="Times New Roman" panose="02020603050405020304" pitchFamily="18" charset="0"/>
                <a:cs typeface="Times New Roman" panose="02020603050405020304" pitchFamily="18" charset="0"/>
              </a:rPr>
              <a:t>XPLORING THE DATA</a:t>
            </a:r>
            <a:r>
              <a:rPr lang="en-IN" altLang="pt-BR" dirty="0">
                <a:solidFill>
                  <a:schemeClr val="bg1"/>
                </a:solidFill>
                <a:latin typeface="Times New Roman" panose="02020603050405020304" pitchFamily="18" charset="0"/>
                <a:cs typeface="Times New Roman" panose="02020603050405020304" pitchFamily="18" charset="0"/>
              </a:rPr>
              <a:t> </a:t>
            </a:r>
            <a:endParaRPr lang="id-ID" altLang="pt-BR" dirty="0">
              <a:solidFill>
                <a:schemeClr val="bg1"/>
              </a:solidFill>
              <a:latin typeface="Times New Roman" panose="02020603050405020304" pitchFamily="18" charset="0"/>
              <a:cs typeface="Times New Roman" panose="02020603050405020304" pitchFamily="18" charset="0"/>
            </a:endParaRPr>
          </a:p>
        </p:txBody>
      </p:sp>
      <p:pic>
        <p:nvPicPr>
          <p:cNvPr id="13" name="Picture 12" descr="A black and white logo&#10;&#10;Description automatically generated">
            <a:extLst>
              <a:ext uri="{FF2B5EF4-FFF2-40B4-BE49-F238E27FC236}">
                <a16:creationId xmlns:a16="http://schemas.microsoft.com/office/drawing/2014/main" id="{08AAB626-B75C-FE61-8026-157397412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9388" y="6008654"/>
            <a:ext cx="1528823" cy="849346"/>
          </a:xfrm>
          <a:prstGeom prst="rect">
            <a:avLst/>
          </a:prstGeom>
        </p:spPr>
      </p:pic>
      <p:pic>
        <p:nvPicPr>
          <p:cNvPr id="3" name="Picture 2" descr="A graph of a class distribution&#10;&#10;Description automatically generated">
            <a:extLst>
              <a:ext uri="{FF2B5EF4-FFF2-40B4-BE49-F238E27FC236}">
                <a16:creationId xmlns:a16="http://schemas.microsoft.com/office/drawing/2014/main" id="{56D90970-10B3-E7A4-829B-2CA3DE72A8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368" y="1437182"/>
            <a:ext cx="3264461" cy="2416886"/>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6B728CF2-2E61-A040-D1B9-1EAAEBADC7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7072" y="4333330"/>
            <a:ext cx="5469925" cy="1507152"/>
          </a:xfrm>
          <a:prstGeom prst="rect">
            <a:avLst/>
          </a:prstGeom>
        </p:spPr>
      </p:pic>
      <p:pic>
        <p:nvPicPr>
          <p:cNvPr id="8" name="Picture 7" descr="A close up of a person's face&#10;&#10;Description automatically generated">
            <a:extLst>
              <a:ext uri="{FF2B5EF4-FFF2-40B4-BE49-F238E27FC236}">
                <a16:creationId xmlns:a16="http://schemas.microsoft.com/office/drawing/2014/main" id="{57883C66-C2C5-3870-BB10-13FBE9B297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5820" y="2964896"/>
            <a:ext cx="5857109" cy="1007768"/>
          </a:xfrm>
          <a:prstGeom prst="rect">
            <a:avLst/>
          </a:prstGeom>
        </p:spPr>
      </p:pic>
      <p:pic>
        <p:nvPicPr>
          <p:cNvPr id="10" name="Picture 9" descr="A close-up of a red and a white object&#10;&#10;Description automatically generated">
            <a:extLst>
              <a:ext uri="{FF2B5EF4-FFF2-40B4-BE49-F238E27FC236}">
                <a16:creationId xmlns:a16="http://schemas.microsoft.com/office/drawing/2014/main" id="{DF4D1366-C15D-330F-968F-FFCEA1ED72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5820" y="1548981"/>
            <a:ext cx="5872906" cy="1101819"/>
          </a:xfrm>
          <a:prstGeom prst="rect">
            <a:avLst/>
          </a:prstGeom>
        </p:spPr>
      </p:pic>
      <p:sp>
        <p:nvSpPr>
          <p:cNvPr id="4" name="TextBox 3">
            <a:extLst>
              <a:ext uri="{FF2B5EF4-FFF2-40B4-BE49-F238E27FC236}">
                <a16:creationId xmlns:a16="http://schemas.microsoft.com/office/drawing/2014/main" id="{09C85776-259E-F7D8-EBF8-0188A3969FC1}"/>
              </a:ext>
            </a:extLst>
          </p:cNvPr>
          <p:cNvSpPr txBox="1"/>
          <p:nvPr/>
        </p:nvSpPr>
        <p:spPr>
          <a:xfrm>
            <a:off x="925084" y="3933549"/>
            <a:ext cx="1807028" cy="261610"/>
          </a:xfrm>
          <a:prstGeom prst="rect">
            <a:avLst/>
          </a:prstGeom>
          <a:noFill/>
        </p:spPr>
        <p:txBody>
          <a:bodyPr wrap="square" rtlCol="0">
            <a:spAutoFit/>
          </a:bodyPr>
          <a:lstStyle/>
          <a:p>
            <a:r>
              <a:rPr lang="en-US" sz="1100" i="1" dirty="0">
                <a:solidFill>
                  <a:schemeClr val="bg1"/>
                </a:solidFill>
                <a:latin typeface="Times New Roman" panose="02020603050405020304" pitchFamily="18" charset="0"/>
                <a:cs typeface="Times New Roman" panose="02020603050405020304" pitchFamily="18" charset="0"/>
              </a:rPr>
              <a:t>Figure 1: Class Distribution</a:t>
            </a:r>
          </a:p>
        </p:txBody>
      </p:sp>
      <p:sp>
        <p:nvSpPr>
          <p:cNvPr id="5" name="TextBox 4">
            <a:extLst>
              <a:ext uri="{FF2B5EF4-FFF2-40B4-BE49-F238E27FC236}">
                <a16:creationId xmlns:a16="http://schemas.microsoft.com/office/drawing/2014/main" id="{A1DFA8AF-2BA6-1759-CFD4-33B0ADFE6722}"/>
              </a:ext>
            </a:extLst>
          </p:cNvPr>
          <p:cNvSpPr txBox="1"/>
          <p:nvPr/>
        </p:nvSpPr>
        <p:spPr>
          <a:xfrm>
            <a:off x="8356943" y="5919963"/>
            <a:ext cx="1807028" cy="261610"/>
          </a:xfrm>
          <a:prstGeom prst="rect">
            <a:avLst/>
          </a:prstGeom>
          <a:noFill/>
        </p:spPr>
        <p:txBody>
          <a:bodyPr wrap="square" rtlCol="0">
            <a:spAutoFit/>
          </a:bodyPr>
          <a:lstStyle/>
          <a:p>
            <a:r>
              <a:rPr lang="en-US" sz="1100" i="1" dirty="0">
                <a:solidFill>
                  <a:schemeClr val="bg1"/>
                </a:solidFill>
                <a:latin typeface="Times New Roman" panose="02020603050405020304" pitchFamily="18" charset="0"/>
                <a:cs typeface="Times New Roman" panose="02020603050405020304" pitchFamily="18" charset="0"/>
              </a:rPr>
              <a:t>Figure 4:Statistical Analysis</a:t>
            </a:r>
          </a:p>
        </p:txBody>
      </p:sp>
      <p:sp>
        <p:nvSpPr>
          <p:cNvPr id="7" name="TextBox 6">
            <a:extLst>
              <a:ext uri="{FF2B5EF4-FFF2-40B4-BE49-F238E27FC236}">
                <a16:creationId xmlns:a16="http://schemas.microsoft.com/office/drawing/2014/main" id="{D39EE1A3-3F31-7566-74DA-234A6FCEED3A}"/>
              </a:ext>
            </a:extLst>
          </p:cNvPr>
          <p:cNvSpPr txBox="1"/>
          <p:nvPr/>
        </p:nvSpPr>
        <p:spPr>
          <a:xfrm>
            <a:off x="7628311" y="4034680"/>
            <a:ext cx="3105003" cy="430887"/>
          </a:xfrm>
          <a:prstGeom prst="rect">
            <a:avLst/>
          </a:prstGeom>
          <a:noFill/>
        </p:spPr>
        <p:txBody>
          <a:bodyPr wrap="square" rtlCol="0">
            <a:spAutoFit/>
          </a:bodyPr>
          <a:lstStyle/>
          <a:p>
            <a:r>
              <a:rPr lang="en-US" sz="1100" i="1" dirty="0">
                <a:solidFill>
                  <a:schemeClr val="bg1"/>
                </a:solidFill>
                <a:latin typeface="Times New Roman" panose="02020603050405020304" pitchFamily="18" charset="0"/>
                <a:cs typeface="Times New Roman" panose="02020603050405020304" pitchFamily="18" charset="0"/>
              </a:rPr>
              <a:t>Figure 3:  </a:t>
            </a:r>
            <a:r>
              <a:rPr lang="en-US" sz="1100" i="1"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Color Space Transition for Nevus Image</a:t>
            </a:r>
            <a:endParaRPr lang="en-IN" sz="1100" i="1"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endParaRPr>
          </a:p>
          <a:p>
            <a:endParaRPr lang="en-US" sz="1100" i="1"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6B1C158-6138-F113-097D-0342224D359B}"/>
              </a:ext>
            </a:extLst>
          </p:cNvPr>
          <p:cNvSpPr txBox="1"/>
          <p:nvPr/>
        </p:nvSpPr>
        <p:spPr>
          <a:xfrm>
            <a:off x="7628312" y="2679589"/>
            <a:ext cx="2999308" cy="430887"/>
          </a:xfrm>
          <a:prstGeom prst="rect">
            <a:avLst/>
          </a:prstGeom>
          <a:noFill/>
        </p:spPr>
        <p:txBody>
          <a:bodyPr wrap="square" rtlCol="0">
            <a:spAutoFit/>
          </a:bodyPr>
          <a:lstStyle/>
          <a:p>
            <a:r>
              <a:rPr lang="en-US" sz="1100" i="1" dirty="0">
                <a:solidFill>
                  <a:schemeClr val="bg1"/>
                </a:solidFill>
                <a:latin typeface="Times New Roman" panose="02020603050405020304" pitchFamily="18" charset="0"/>
                <a:cs typeface="Times New Roman" panose="02020603050405020304" pitchFamily="18" charset="0"/>
              </a:rPr>
              <a:t>Figure 2:  </a:t>
            </a:r>
            <a:r>
              <a:rPr lang="en-US" sz="1100" i="1"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Color Space Transition for Mel Image</a:t>
            </a:r>
            <a:endParaRPr lang="en-IN" sz="1100" i="1"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endParaRPr>
          </a:p>
          <a:p>
            <a:endParaRPr lang="en-US" sz="1100" i="1"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A52A334-562E-48C7-AA3F-021238982B68}"/>
              </a:ext>
            </a:extLst>
          </p:cNvPr>
          <p:cNvSpPr txBox="1"/>
          <p:nvPr/>
        </p:nvSpPr>
        <p:spPr>
          <a:xfrm>
            <a:off x="3631293" y="2679589"/>
            <a:ext cx="2111828"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latin typeface="Times New Roman" panose="02020603050405020304" pitchFamily="18" charset="0"/>
                <a:cs typeface="Times New Roman" panose="02020603050405020304" pitchFamily="18" charset="0"/>
              </a:rPr>
              <a:t>Figure 1 shows the dataset's class distribution: 6,343 Nevus ('1') and 5,106 Melanoma ('0') images.</a:t>
            </a:r>
          </a:p>
        </p:txBody>
      </p:sp>
      <p:sp>
        <p:nvSpPr>
          <p:cNvPr id="15" name="TextBox 14">
            <a:extLst>
              <a:ext uri="{FF2B5EF4-FFF2-40B4-BE49-F238E27FC236}">
                <a16:creationId xmlns:a16="http://schemas.microsoft.com/office/drawing/2014/main" id="{5481B44D-5CE1-A436-B1EE-F959BAC1AAAE}"/>
              </a:ext>
            </a:extLst>
          </p:cNvPr>
          <p:cNvSpPr txBox="1"/>
          <p:nvPr/>
        </p:nvSpPr>
        <p:spPr>
          <a:xfrm>
            <a:off x="196368" y="4408216"/>
            <a:ext cx="5585287" cy="1600438"/>
          </a:xfrm>
          <a:prstGeom prst="rect">
            <a:avLst/>
          </a:prstGeom>
          <a:noFill/>
        </p:spPr>
        <p:txBody>
          <a:bodyPr wrap="square">
            <a:spAutoFit/>
          </a:bodyPr>
          <a:lstStyle/>
          <a:p>
            <a:pPr marL="285750" indent="-285750">
              <a:buFont typeface="Arial" panose="020B0604020202020204" pitchFamily="34" charset="0"/>
              <a:buChar char="•"/>
            </a:pPr>
            <a:r>
              <a:rPr lang="en-IN" sz="1400" b="0" i="0" u="none" strike="noStrike" dirty="0">
                <a:solidFill>
                  <a:schemeClr val="bg1"/>
                </a:solidFill>
                <a:effectLst/>
                <a:latin typeface="Times New Roman" panose="02020603050405020304" pitchFamily="18" charset="0"/>
                <a:cs typeface="Times New Roman" panose="02020603050405020304" pitchFamily="18" charset="0"/>
              </a:rPr>
              <a:t>Figure 2 and 3 showcases various </a:t>
            </a:r>
            <a:r>
              <a:rPr lang="en-IN" sz="1400" b="0" i="0" u="none" strike="noStrike" dirty="0" err="1">
                <a:solidFill>
                  <a:schemeClr val="bg1"/>
                </a:solidFill>
                <a:effectLst/>
                <a:latin typeface="Times New Roman" panose="02020603050405020304" pitchFamily="18" charset="0"/>
                <a:cs typeface="Times New Roman" panose="02020603050405020304" pitchFamily="18" charset="0"/>
              </a:rPr>
              <a:t>color</a:t>
            </a:r>
            <a:r>
              <a:rPr lang="en-IN" sz="1400" b="0" i="0" u="none" strike="noStrike" dirty="0">
                <a:solidFill>
                  <a:schemeClr val="bg1"/>
                </a:solidFill>
                <a:effectLst/>
                <a:latin typeface="Times New Roman" panose="02020603050405020304" pitchFamily="18" charset="0"/>
                <a:cs typeface="Times New Roman" panose="02020603050405020304" pitchFamily="18" charset="0"/>
              </a:rPr>
              <a:t> spaces: Grayscale, HSV, and LAB, highlighting their unique image data perspectives and applications for Mel and Nevus Images Respectively</a:t>
            </a:r>
          </a:p>
          <a:p>
            <a:endParaRPr lang="en-IN" sz="1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b="0" i="0" u="none" strike="noStrike" dirty="0">
                <a:solidFill>
                  <a:schemeClr val="bg1"/>
                </a:solidFill>
                <a:effectLst/>
                <a:latin typeface="Times New Roman" panose="02020603050405020304" pitchFamily="18" charset="0"/>
                <a:cs typeface="Times New Roman" panose="02020603050405020304" pitchFamily="18" charset="0"/>
              </a:rPr>
              <a:t>Figure 4 showcases edge-detected images using Canny algorithm, statistical </a:t>
            </a:r>
            <a:r>
              <a:rPr lang="en-IN" sz="1400" b="0" i="0" u="none" strike="noStrike" dirty="0" err="1">
                <a:solidFill>
                  <a:schemeClr val="bg1"/>
                </a:solidFill>
                <a:effectLst/>
                <a:latin typeface="Times New Roman" panose="02020603050405020304" pitchFamily="18" charset="0"/>
                <a:cs typeface="Times New Roman" panose="02020603050405020304" pitchFamily="18" charset="0"/>
              </a:rPr>
              <a:t>color</a:t>
            </a:r>
            <a:r>
              <a:rPr lang="en-IN" sz="1400" b="0" i="0" u="none" strike="noStrike" dirty="0">
                <a:solidFill>
                  <a:schemeClr val="bg1"/>
                </a:solidFill>
                <a:effectLst/>
                <a:latin typeface="Times New Roman" panose="02020603050405020304" pitchFamily="18" charset="0"/>
                <a:cs typeface="Times New Roman" panose="02020603050405020304" pitchFamily="18" charset="0"/>
              </a:rPr>
              <a:t> metrics, and horizontally flipped images, aiding dataset understanding and model generalization.</a:t>
            </a:r>
            <a:endParaRPr lang="en-US"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05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1000" fill="hold"/>
                                        <p:tgtEl>
                                          <p:spTgt spid="8"/>
                                        </p:tgtEl>
                                        <p:attrNameLst>
                                          <p:attrName>ppt_w</p:attrName>
                                        </p:attrNameLst>
                                      </p:cBhvr>
                                      <p:tavLst>
                                        <p:tav tm="0">
                                          <p:val>
                                            <p:strVal val="#ppt_w*0.70"/>
                                          </p:val>
                                        </p:tav>
                                        <p:tav tm="100000">
                                          <p:val>
                                            <p:strVal val="#ppt_w"/>
                                          </p:val>
                                        </p:tav>
                                      </p:tavLst>
                                    </p:anim>
                                    <p:anim calcmode="lin" valueType="num">
                                      <p:cBhvr>
                                        <p:cTn id="30" dur="1000" fill="hold"/>
                                        <p:tgtEl>
                                          <p:spTgt spid="8"/>
                                        </p:tgtEl>
                                        <p:attrNameLst>
                                          <p:attrName>ppt_h</p:attrName>
                                        </p:attrNameLst>
                                      </p:cBhvr>
                                      <p:tavLst>
                                        <p:tav tm="0">
                                          <p:val>
                                            <p:strVal val="#ppt_h"/>
                                          </p:val>
                                        </p:tav>
                                        <p:tav tm="100000">
                                          <p:val>
                                            <p:strVal val="#ppt_h"/>
                                          </p:val>
                                        </p:tav>
                                      </p:tavLst>
                                    </p:anim>
                                    <p:animEffect transition="in" filter="fade">
                                      <p:cBhvr>
                                        <p:cTn id="31" dur="1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1000" fill="hold"/>
                                        <p:tgtEl>
                                          <p:spTgt spid="7"/>
                                        </p:tgtEl>
                                        <p:attrNameLst>
                                          <p:attrName>ppt_w</p:attrName>
                                        </p:attrNameLst>
                                      </p:cBhvr>
                                      <p:tavLst>
                                        <p:tav tm="0">
                                          <p:val>
                                            <p:strVal val="#ppt_w*0.70"/>
                                          </p:val>
                                        </p:tav>
                                        <p:tav tm="100000">
                                          <p:val>
                                            <p:strVal val="#ppt_w"/>
                                          </p:val>
                                        </p:tav>
                                      </p:tavLst>
                                    </p:anim>
                                    <p:anim calcmode="lin" valueType="num">
                                      <p:cBhvr>
                                        <p:cTn id="37" dur="1000" fill="hold"/>
                                        <p:tgtEl>
                                          <p:spTgt spid="7"/>
                                        </p:tgtEl>
                                        <p:attrNameLst>
                                          <p:attrName>ppt_h</p:attrName>
                                        </p:attrNameLst>
                                      </p:cBhvr>
                                      <p:tavLst>
                                        <p:tav tm="0">
                                          <p:val>
                                            <p:strVal val="#ppt_h"/>
                                          </p:val>
                                        </p:tav>
                                        <p:tav tm="100000">
                                          <p:val>
                                            <p:strVal val="#ppt_h"/>
                                          </p:val>
                                        </p:tav>
                                      </p:tavLst>
                                    </p:anim>
                                    <p:animEffect transition="in" filter="fade">
                                      <p:cBhvr>
                                        <p:cTn id="38" dur="10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checkerboard(across)">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checkerboard(across)">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9" grpId="0"/>
      <p:bldP spid="11"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7159744" y="1547510"/>
            <a:ext cx="4657263" cy="4668174"/>
            <a:chOff x="8364954" y="1704273"/>
            <a:chExt cx="2750568" cy="1425321"/>
          </a:xfrm>
        </p:grpSpPr>
        <p:sp>
          <p:nvSpPr>
            <p:cNvPr id="3" name="Rectangle 2"/>
            <p:cNvSpPr/>
            <p:nvPr/>
          </p:nvSpPr>
          <p:spPr>
            <a:xfrm flipH="1">
              <a:off x="8364954" y="1704273"/>
              <a:ext cx="1543145" cy="150356"/>
            </a:xfrm>
            <a:prstGeom prst="rect">
              <a:avLst/>
            </a:prstGeom>
          </p:spPr>
          <p:txBody>
            <a:bodyPr wrap="square" lIns="0" tIns="0" rIns="0" bIns="0" anchor="t">
              <a:spAutoFit/>
            </a:bodyPr>
            <a:lstStyle/>
            <a:p>
              <a:r>
                <a:rPr lang="en-US" sz="3200" b="1" dirty="0">
                  <a:solidFill>
                    <a:schemeClr val="bg1"/>
                  </a:solidFill>
                  <a:ea typeface="Georgia" charset="0"/>
                  <a:cs typeface="Georgia" charset="0"/>
                </a:rPr>
                <a:t>SUMMARY</a:t>
              </a:r>
            </a:p>
          </p:txBody>
        </p:sp>
        <p:sp>
          <p:nvSpPr>
            <p:cNvPr id="5" name="Rectangle 4"/>
            <p:cNvSpPr/>
            <p:nvPr/>
          </p:nvSpPr>
          <p:spPr>
            <a:xfrm flipH="1">
              <a:off x="8364954" y="1879759"/>
              <a:ext cx="2750568" cy="1249835"/>
            </a:xfrm>
            <a:prstGeom prst="rect">
              <a:avLst/>
            </a:prstGeom>
          </p:spPr>
          <p:txBody>
            <a:bodyPr wrap="square" lIns="0" tIns="0" rIns="0" bIns="0" anchor="t">
              <a:spAutoFit/>
            </a:bodyPr>
            <a:lstStyle/>
            <a:p>
              <a:pPr marL="285750" indent="-285750">
                <a:buFont typeface="Arial" panose="020B0604020202020204" pitchFamily="34" charset="0"/>
                <a:buChar char="•"/>
              </a:pPr>
              <a:r>
                <a:rPr lang="en-IN" sz="1400" b="1" i="0" u="none" strike="noStrike" dirty="0">
                  <a:solidFill>
                    <a:schemeClr val="bg1"/>
                  </a:solidFill>
                  <a:effectLst/>
                  <a:latin typeface="Times New Roman" panose="02020603050405020304" pitchFamily="18" charset="0"/>
                  <a:cs typeface="Times New Roman" panose="02020603050405020304" pitchFamily="18" charset="0"/>
                </a:rPr>
                <a:t>Balanced Performance</a:t>
              </a:r>
              <a:r>
                <a:rPr lang="en-IN" sz="1400" b="0" i="0" u="none" strike="noStrike" dirty="0">
                  <a:solidFill>
                    <a:schemeClr val="bg1"/>
                  </a:solidFill>
                  <a:effectLst/>
                  <a:latin typeface="Times New Roman" panose="02020603050405020304" pitchFamily="18" charset="0"/>
                  <a:cs typeface="Times New Roman" panose="02020603050405020304" pitchFamily="18" charset="0"/>
                </a:rPr>
                <a:t>: The model's F1 Score of 0.8707 suggests a balanced trade-off between precision and recall, making it a reliable tool for both identifying and ruling out melanoma cases.</a:t>
              </a:r>
            </a:p>
            <a:p>
              <a:pPr marL="285750" indent="-285750">
                <a:buFont typeface="Arial" panose="020B0604020202020204" pitchFamily="34" charset="0"/>
                <a:buChar char="•"/>
              </a:pPr>
              <a:endParaRPr lang="en-IN" sz="1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b="1" i="0" u="none" strike="noStrike" dirty="0">
                  <a:solidFill>
                    <a:schemeClr val="bg1"/>
                  </a:solidFill>
                  <a:effectLst/>
                  <a:latin typeface="Times New Roman" panose="02020603050405020304" pitchFamily="18" charset="0"/>
                  <a:cs typeface="Times New Roman" panose="02020603050405020304" pitchFamily="18" charset="0"/>
                </a:rPr>
                <a:t>Minimized False Positives: </a:t>
              </a:r>
              <a:r>
                <a:rPr lang="en-IN" sz="1400" b="0" i="0" u="none" strike="noStrike" dirty="0">
                  <a:solidFill>
                    <a:schemeClr val="bg1"/>
                  </a:solidFill>
                  <a:effectLst/>
                  <a:latin typeface="Times New Roman" panose="02020603050405020304" pitchFamily="18" charset="0"/>
                  <a:cs typeface="Times New Roman" panose="02020603050405020304" pitchFamily="18" charset="0"/>
                </a:rPr>
                <a:t>A Precision score of 0.87 indicates that the model accurately identifies melanoma most of the time, reducing the likelihood of false positives, which is crucial in medical diagnostics.</a:t>
              </a:r>
            </a:p>
            <a:p>
              <a:endParaRPr lang="en-IN" sz="1400" b="0" i="0" u="none" strike="noStrike"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b="1" i="0" u="none" strike="noStrike" dirty="0">
                  <a:solidFill>
                    <a:schemeClr val="bg1"/>
                  </a:solidFill>
                  <a:effectLst/>
                  <a:latin typeface="Times New Roman" panose="02020603050405020304" pitchFamily="18" charset="0"/>
                  <a:cs typeface="Times New Roman" panose="02020603050405020304" pitchFamily="18" charset="0"/>
                </a:rPr>
                <a:t>Comprehensive Detection</a:t>
              </a:r>
              <a:r>
                <a:rPr lang="en-IN" sz="1400" b="0" i="0" u="none" strike="noStrike" dirty="0">
                  <a:solidFill>
                    <a:schemeClr val="bg1"/>
                  </a:solidFill>
                  <a:effectLst/>
                  <a:latin typeface="Times New Roman" panose="02020603050405020304" pitchFamily="18" charset="0"/>
                  <a:cs typeface="Times New Roman" panose="02020603050405020304" pitchFamily="18" charset="0"/>
                </a:rPr>
                <a:t>: The model's Recall score of 0.8717 highlights its capability to detect a large proportion of actual melanoma cases, reducing the chances of missing true positive cases in a clinical setting.</a:t>
              </a:r>
            </a:p>
            <a:p>
              <a:endParaRPr lang="en-IN" sz="1400" b="0" i="0" u="none" strike="noStrike"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b="1" i="0" u="none" strike="noStrike" dirty="0">
                  <a:solidFill>
                    <a:schemeClr val="bg1"/>
                  </a:solidFill>
                  <a:effectLst/>
                  <a:latin typeface="Times New Roman" panose="02020603050405020304" pitchFamily="18" charset="0"/>
                  <a:cs typeface="Times New Roman" panose="02020603050405020304" pitchFamily="18" charset="0"/>
                </a:rPr>
                <a:t>Clinical Reliability</a:t>
              </a:r>
              <a:r>
                <a:rPr lang="en-IN" sz="1400" b="0" i="0" u="none" strike="noStrike" dirty="0">
                  <a:solidFill>
                    <a:schemeClr val="bg1"/>
                  </a:solidFill>
                  <a:effectLst/>
                  <a:latin typeface="Times New Roman" panose="02020603050405020304" pitchFamily="18" charset="0"/>
                  <a:cs typeface="Times New Roman" panose="02020603050405020304" pitchFamily="18" charset="0"/>
                </a:rPr>
                <a:t>: </a:t>
              </a:r>
              <a:r>
                <a:rPr lang="en-IN" sz="1400" dirty="0">
                  <a:solidFill>
                    <a:schemeClr val="bg1"/>
                  </a:solidFill>
                  <a:latin typeface="Times New Roman" panose="02020603050405020304" pitchFamily="18" charset="0"/>
                  <a:cs typeface="Times New Roman" panose="02020603050405020304" pitchFamily="18" charset="0"/>
                </a:rPr>
                <a:t>The aligned scores of F1, Precision, and Recall around 0.87 signify the model's suitability for real-world medical applications, reinforcing its overall reliability in melanoma detection.</a:t>
              </a: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97" y="4175546"/>
            <a:ext cx="5694308" cy="2503066"/>
          </a:xfrm>
          <a:prstGeom prst="rect">
            <a:avLst/>
          </a:prstGeom>
        </p:spPr>
      </p:pic>
      <p:graphicFrame>
        <p:nvGraphicFramePr>
          <p:cNvPr id="2" name="Chart 1"/>
          <p:cNvGraphicFramePr/>
          <p:nvPr>
            <p:extLst>
              <p:ext uri="{D42A27DB-BD31-4B8C-83A1-F6EECF244321}">
                <p14:modId xmlns:p14="http://schemas.microsoft.com/office/powerpoint/2010/main" val="3645135829"/>
              </p:ext>
            </p:extLst>
          </p:nvPr>
        </p:nvGraphicFramePr>
        <p:xfrm>
          <a:off x="3037470" y="1077549"/>
          <a:ext cx="1994788" cy="4087348"/>
        </p:xfrm>
        <a:graphic>
          <a:graphicData uri="http://schemas.openxmlformats.org/drawingml/2006/chart">
            <c:chart xmlns:c="http://schemas.openxmlformats.org/drawingml/2006/chart" xmlns:r="http://schemas.openxmlformats.org/officeDocument/2006/relationships" r:id="rId4"/>
          </a:graphicData>
        </a:graphic>
      </p:graphicFrame>
      <p:sp>
        <p:nvSpPr>
          <p:cNvPr id="8" name="Title 1">
            <a:extLst>
              <a:ext uri="{FF2B5EF4-FFF2-40B4-BE49-F238E27FC236}">
                <a16:creationId xmlns:a16="http://schemas.microsoft.com/office/drawing/2014/main" id="{3946BF03-AC9D-05D9-8962-B600E1B4B254}"/>
              </a:ext>
            </a:extLst>
          </p:cNvPr>
          <p:cNvSpPr txBox="1">
            <a:spLocks noChangeArrowheads="1"/>
          </p:cNvSpPr>
          <p:nvPr/>
        </p:nvSpPr>
        <p:spPr>
          <a:xfrm>
            <a:off x="838200" y="191087"/>
            <a:ext cx="10515600" cy="860425"/>
          </a:xfrm>
          <a:prstGeom prst="rect">
            <a:avLst/>
          </a:prstGeom>
        </p:spPr>
        <p:txBody>
          <a:bodyPr vert="horz" lIns="91440" tIns="45720" rIns="91440" bIns="45720" rtlCol="0" anchor="ctr">
            <a:normAutofit/>
          </a:bodyPr>
          <a:lstStyle>
            <a:lvl1pPr algn="ctr">
              <a:lnSpc>
                <a:spcPct val="90000"/>
              </a:lnSpc>
              <a:spcBef>
                <a:spcPct val="0"/>
              </a:spcBef>
              <a:buNone/>
              <a:defRPr sz="4400" b="1">
                <a:latin typeface="+mj-lt"/>
                <a:ea typeface="+mj-ea"/>
                <a:cs typeface="+mj-cs"/>
              </a:defRPr>
            </a:lvl1pPr>
          </a:lstStyle>
          <a:p>
            <a:r>
              <a:rPr lang="en-IN" altLang="pt-BR" dirty="0">
                <a:solidFill>
                  <a:schemeClr val="bg1"/>
                </a:solidFill>
                <a:latin typeface="Times New Roman" panose="02020603050405020304" pitchFamily="18" charset="0"/>
                <a:cs typeface="Times New Roman" panose="02020603050405020304" pitchFamily="18" charset="0"/>
              </a:rPr>
              <a:t>RESULTS &amp; EVALUATIONS</a:t>
            </a:r>
            <a:endParaRPr lang="id-ID" altLang="pt-BR" dirty="0">
              <a:solidFill>
                <a:schemeClr val="bg1"/>
              </a:solidFill>
              <a:latin typeface="Times New Roman" panose="02020603050405020304" pitchFamily="18" charset="0"/>
              <a:cs typeface="Times New Roman" panose="02020603050405020304" pitchFamily="18" charset="0"/>
            </a:endParaRPr>
          </a:p>
        </p:txBody>
      </p:sp>
      <p:pic>
        <p:nvPicPr>
          <p:cNvPr id="4" name="Picture 3" descr="A black and white logo&#10;&#10;Description automatically generated">
            <a:extLst>
              <a:ext uri="{FF2B5EF4-FFF2-40B4-BE49-F238E27FC236}">
                <a16:creationId xmlns:a16="http://schemas.microsoft.com/office/drawing/2014/main" id="{DE3DE64B-90D5-15C9-763A-DD43D65FFA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3177" y="6120175"/>
            <a:ext cx="1528823" cy="849346"/>
          </a:xfrm>
          <a:prstGeom prst="rect">
            <a:avLst/>
          </a:prstGeom>
        </p:spPr>
      </p:pic>
    </p:spTree>
    <p:extLst>
      <p:ext uri="{BB962C8B-B14F-4D97-AF65-F5344CB8AC3E}">
        <p14:creationId xmlns:p14="http://schemas.microsoft.com/office/powerpoint/2010/main" val="69298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1">
            <a:extLst>
              <a:ext uri="{FF2B5EF4-FFF2-40B4-BE49-F238E27FC236}">
                <a16:creationId xmlns:a16="http://schemas.microsoft.com/office/drawing/2014/main" id="{EDEF8205-3DD0-4273-AC01-68EC377B4775}"/>
              </a:ext>
            </a:extLst>
          </p:cNvPr>
          <p:cNvSpPr>
            <a:spLocks noGrp="1" noChangeArrowheads="1"/>
          </p:cNvSpPr>
          <p:nvPr>
            <p:ph type="title"/>
          </p:nvPr>
        </p:nvSpPr>
        <p:spPr>
          <a:xfrm>
            <a:off x="838200" y="179388"/>
            <a:ext cx="10515600" cy="860425"/>
          </a:xfrm>
        </p:spPr>
        <p:txBody>
          <a:bodyPr/>
          <a:lstStyle/>
          <a:p>
            <a:pPr algn="ctr"/>
            <a:r>
              <a:rPr lang="id-ID" altLang="pt-BR" b="1">
                <a:solidFill>
                  <a:schemeClr val="bg1"/>
                </a:solidFill>
                <a:latin typeface="Times New Roman" panose="02020603050405020304" pitchFamily="18" charset="0"/>
                <a:cs typeface="Times New Roman" panose="02020603050405020304" pitchFamily="18" charset="0"/>
              </a:rPr>
              <a:t>CONCLUSION</a:t>
            </a:r>
            <a:endParaRPr lang="id-ID" altLang="pt-BR" b="1" dirty="0">
              <a:solidFill>
                <a:schemeClr val="bg1"/>
              </a:solidFill>
              <a:latin typeface="Times New Roman" panose="02020603050405020304" pitchFamily="18" charset="0"/>
              <a:cs typeface="Times New Roman" panose="02020603050405020304" pitchFamily="18" charset="0"/>
            </a:endParaRPr>
          </a:p>
        </p:txBody>
      </p:sp>
      <p:sp>
        <p:nvSpPr>
          <p:cNvPr id="4" name="Freeform 4">
            <a:extLst>
              <a:ext uri="{FF2B5EF4-FFF2-40B4-BE49-F238E27FC236}">
                <a16:creationId xmlns:a16="http://schemas.microsoft.com/office/drawing/2014/main" id="{84462734-4F54-78D6-0A5B-540E30FF7200}"/>
              </a:ext>
            </a:extLst>
          </p:cNvPr>
          <p:cNvSpPr/>
          <p:nvPr/>
        </p:nvSpPr>
        <p:spPr>
          <a:xfrm>
            <a:off x="1057275" y="1703388"/>
            <a:ext cx="10082213" cy="1298575"/>
          </a:xfrm>
          <a:custGeom>
            <a:avLst/>
            <a:gdLst>
              <a:gd name="connsiteX0" fmla="*/ 8947704 w 9430508"/>
              <a:gd name="connsiteY0" fmla="*/ 0 h 999986"/>
              <a:gd name="connsiteX1" fmla="*/ 9430508 w 9430508"/>
              <a:gd name="connsiteY1" fmla="*/ 499994 h 999986"/>
              <a:gd name="connsiteX2" fmla="*/ 8947704 w 9430508"/>
              <a:gd name="connsiteY2" fmla="*/ 999986 h 999986"/>
              <a:gd name="connsiteX3" fmla="*/ 8947704 w 9430508"/>
              <a:gd name="connsiteY3" fmla="*/ 734943 h 999986"/>
              <a:gd name="connsiteX4" fmla="*/ 0 w 9430508"/>
              <a:gd name="connsiteY4" fmla="*/ 734943 h 999986"/>
              <a:gd name="connsiteX5" fmla="*/ 0 w 9430508"/>
              <a:gd name="connsiteY5" fmla="*/ 265043 h 999986"/>
              <a:gd name="connsiteX6" fmla="*/ 8947704 w 9430508"/>
              <a:gd name="connsiteY6" fmla="*/ 265043 h 999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30508" h="999986">
                <a:moveTo>
                  <a:pt x="8947704" y="0"/>
                </a:moveTo>
                <a:lnTo>
                  <a:pt x="9430508" y="499994"/>
                </a:lnTo>
                <a:lnTo>
                  <a:pt x="8947704" y="999986"/>
                </a:lnTo>
                <a:lnTo>
                  <a:pt x="8947704" y="734943"/>
                </a:lnTo>
                <a:lnTo>
                  <a:pt x="0" y="734943"/>
                </a:lnTo>
                <a:lnTo>
                  <a:pt x="0" y="265043"/>
                </a:lnTo>
                <a:lnTo>
                  <a:pt x="8947704" y="265043"/>
                </a:lnTo>
                <a:close/>
              </a:path>
            </a:pathLst>
          </a:custGeom>
          <a:solidFill>
            <a:schemeClr val="accent1"/>
          </a:solidFill>
          <a:ln>
            <a:noFill/>
          </a:ln>
          <a:effectLst>
            <a:outerShdw blurRad="508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5" name="Freeform 5">
            <a:extLst>
              <a:ext uri="{FF2B5EF4-FFF2-40B4-BE49-F238E27FC236}">
                <a16:creationId xmlns:a16="http://schemas.microsoft.com/office/drawing/2014/main" id="{9DC7D052-33BD-A4B6-273B-76BE94F09AFE}"/>
              </a:ext>
            </a:extLst>
          </p:cNvPr>
          <p:cNvSpPr/>
          <p:nvPr/>
        </p:nvSpPr>
        <p:spPr>
          <a:xfrm rot="5400000">
            <a:off x="6664325" y="-798512"/>
            <a:ext cx="1298575" cy="7651750"/>
          </a:xfrm>
          <a:custGeom>
            <a:avLst/>
            <a:gdLst>
              <a:gd name="connsiteX0" fmla="*/ 0 w 999985"/>
              <a:gd name="connsiteY0" fmla="*/ 482805 h 7157209"/>
              <a:gd name="connsiteX1" fmla="*/ 499993 w 999985"/>
              <a:gd name="connsiteY1" fmla="*/ 0 h 7157209"/>
              <a:gd name="connsiteX2" fmla="*/ 999985 w 999985"/>
              <a:gd name="connsiteY2" fmla="*/ 482805 h 7157209"/>
              <a:gd name="connsiteX3" fmla="*/ 734943 w 999985"/>
              <a:gd name="connsiteY3" fmla="*/ 482805 h 7157209"/>
              <a:gd name="connsiteX4" fmla="*/ 734943 w 999985"/>
              <a:gd name="connsiteY4" fmla="*/ 7157209 h 7157209"/>
              <a:gd name="connsiteX5" fmla="*/ 265043 w 999985"/>
              <a:gd name="connsiteY5" fmla="*/ 7157209 h 7157209"/>
              <a:gd name="connsiteX6" fmla="*/ 265043 w 999985"/>
              <a:gd name="connsiteY6" fmla="*/ 482805 h 7157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985" h="7157209">
                <a:moveTo>
                  <a:pt x="0" y="482805"/>
                </a:moveTo>
                <a:lnTo>
                  <a:pt x="499993" y="0"/>
                </a:lnTo>
                <a:lnTo>
                  <a:pt x="999985" y="482805"/>
                </a:lnTo>
                <a:lnTo>
                  <a:pt x="734943" y="482805"/>
                </a:lnTo>
                <a:lnTo>
                  <a:pt x="734943" y="7157209"/>
                </a:lnTo>
                <a:lnTo>
                  <a:pt x="265043" y="7157209"/>
                </a:lnTo>
                <a:lnTo>
                  <a:pt x="265043" y="482805"/>
                </a:lnTo>
                <a:close/>
              </a:path>
            </a:pathLst>
          </a:custGeom>
          <a:solidFill>
            <a:schemeClr val="accent2"/>
          </a:solidFill>
          <a:ln>
            <a:noFill/>
          </a:ln>
          <a:effectLst>
            <a:outerShdw blurRad="508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6" name="Freeform 6">
            <a:extLst>
              <a:ext uri="{FF2B5EF4-FFF2-40B4-BE49-F238E27FC236}">
                <a16:creationId xmlns:a16="http://schemas.microsoft.com/office/drawing/2014/main" id="{7F8D62B3-B0F3-6FC1-7861-9EECDC96ED4E}"/>
              </a:ext>
            </a:extLst>
          </p:cNvPr>
          <p:cNvSpPr/>
          <p:nvPr/>
        </p:nvSpPr>
        <p:spPr>
          <a:xfrm>
            <a:off x="5781675" y="3071813"/>
            <a:ext cx="5357813" cy="1298575"/>
          </a:xfrm>
          <a:custGeom>
            <a:avLst/>
            <a:gdLst>
              <a:gd name="connsiteX0" fmla="*/ 4528104 w 5010908"/>
              <a:gd name="connsiteY0" fmla="*/ 0 h 999986"/>
              <a:gd name="connsiteX1" fmla="*/ 5010908 w 5010908"/>
              <a:gd name="connsiteY1" fmla="*/ 499994 h 999986"/>
              <a:gd name="connsiteX2" fmla="*/ 4528104 w 5010908"/>
              <a:gd name="connsiteY2" fmla="*/ 999986 h 999986"/>
              <a:gd name="connsiteX3" fmla="*/ 4528104 w 5010908"/>
              <a:gd name="connsiteY3" fmla="*/ 734943 h 999986"/>
              <a:gd name="connsiteX4" fmla="*/ 0 w 5010908"/>
              <a:gd name="connsiteY4" fmla="*/ 734943 h 999986"/>
              <a:gd name="connsiteX5" fmla="*/ 0 w 5010908"/>
              <a:gd name="connsiteY5" fmla="*/ 265043 h 999986"/>
              <a:gd name="connsiteX6" fmla="*/ 4528104 w 5010908"/>
              <a:gd name="connsiteY6" fmla="*/ 265043 h 999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0908" h="999986">
                <a:moveTo>
                  <a:pt x="4528104" y="0"/>
                </a:moveTo>
                <a:lnTo>
                  <a:pt x="5010908" y="499994"/>
                </a:lnTo>
                <a:lnTo>
                  <a:pt x="4528104" y="999986"/>
                </a:lnTo>
                <a:lnTo>
                  <a:pt x="4528104" y="734943"/>
                </a:lnTo>
                <a:lnTo>
                  <a:pt x="0" y="734943"/>
                </a:lnTo>
                <a:lnTo>
                  <a:pt x="0" y="265043"/>
                </a:lnTo>
                <a:lnTo>
                  <a:pt x="4528104" y="265043"/>
                </a:lnTo>
                <a:close/>
              </a:path>
            </a:pathLst>
          </a:custGeom>
          <a:solidFill>
            <a:schemeClr val="accent3"/>
          </a:solidFill>
          <a:ln>
            <a:noFill/>
          </a:ln>
          <a:effectLst>
            <a:outerShdw blurRad="508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7" name="Freeform 7">
            <a:extLst>
              <a:ext uri="{FF2B5EF4-FFF2-40B4-BE49-F238E27FC236}">
                <a16:creationId xmlns:a16="http://schemas.microsoft.com/office/drawing/2014/main" id="{62C26D8C-502B-0B6B-FB3E-AA3EAAF157A1}"/>
              </a:ext>
            </a:extLst>
          </p:cNvPr>
          <p:cNvSpPr/>
          <p:nvPr/>
        </p:nvSpPr>
        <p:spPr>
          <a:xfrm>
            <a:off x="8040688" y="3751263"/>
            <a:ext cx="3098800" cy="1298575"/>
          </a:xfrm>
          <a:custGeom>
            <a:avLst/>
            <a:gdLst>
              <a:gd name="connsiteX0" fmla="*/ 2415768 w 2898572"/>
              <a:gd name="connsiteY0" fmla="*/ 0 h 999986"/>
              <a:gd name="connsiteX1" fmla="*/ 2898572 w 2898572"/>
              <a:gd name="connsiteY1" fmla="*/ 499994 h 999986"/>
              <a:gd name="connsiteX2" fmla="*/ 2415768 w 2898572"/>
              <a:gd name="connsiteY2" fmla="*/ 999986 h 999986"/>
              <a:gd name="connsiteX3" fmla="*/ 2415768 w 2898572"/>
              <a:gd name="connsiteY3" fmla="*/ 734943 h 999986"/>
              <a:gd name="connsiteX4" fmla="*/ 0 w 2898572"/>
              <a:gd name="connsiteY4" fmla="*/ 734943 h 999986"/>
              <a:gd name="connsiteX5" fmla="*/ 0 w 2898572"/>
              <a:gd name="connsiteY5" fmla="*/ 265043 h 999986"/>
              <a:gd name="connsiteX6" fmla="*/ 2415768 w 2898572"/>
              <a:gd name="connsiteY6" fmla="*/ 265043 h 999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572" h="999986">
                <a:moveTo>
                  <a:pt x="2415768" y="0"/>
                </a:moveTo>
                <a:lnTo>
                  <a:pt x="2898572" y="499994"/>
                </a:lnTo>
                <a:lnTo>
                  <a:pt x="2415768" y="999986"/>
                </a:lnTo>
                <a:lnTo>
                  <a:pt x="2415768" y="734943"/>
                </a:lnTo>
                <a:lnTo>
                  <a:pt x="0" y="734943"/>
                </a:lnTo>
                <a:lnTo>
                  <a:pt x="0" y="265043"/>
                </a:lnTo>
                <a:lnTo>
                  <a:pt x="2415768" y="265043"/>
                </a:lnTo>
                <a:close/>
              </a:path>
            </a:pathLst>
          </a:custGeom>
          <a:solidFill>
            <a:schemeClr val="accent4"/>
          </a:solidFill>
          <a:ln>
            <a:noFill/>
          </a:ln>
          <a:effectLst>
            <a:outerShdw blurRad="508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9E3A6940-6480-9292-5022-642568C68DB8}"/>
              </a:ext>
            </a:extLst>
          </p:cNvPr>
          <p:cNvGrpSpPr/>
          <p:nvPr/>
        </p:nvGrpSpPr>
        <p:grpSpPr>
          <a:xfrm>
            <a:off x="5905875" y="3485202"/>
            <a:ext cx="475240" cy="452244"/>
            <a:chOff x="6719888" y="887413"/>
            <a:chExt cx="492125" cy="468312"/>
          </a:xfrm>
          <a:solidFill>
            <a:schemeClr val="bg2"/>
          </a:solidFill>
        </p:grpSpPr>
        <p:sp>
          <p:nvSpPr>
            <p:cNvPr id="9" name="Freeform 13">
              <a:extLst>
                <a:ext uri="{FF2B5EF4-FFF2-40B4-BE49-F238E27FC236}">
                  <a16:creationId xmlns:a16="http://schemas.microsoft.com/office/drawing/2014/main" id="{3B739379-DD81-1016-CC80-9E213831F0D2}"/>
                </a:ext>
              </a:extLst>
            </p:cNvPr>
            <p:cNvSpPr>
              <a:spLocks noEditPoints="1"/>
            </p:cNvSpPr>
            <p:nvPr/>
          </p:nvSpPr>
          <p:spPr bwMode="auto">
            <a:xfrm>
              <a:off x="6719888" y="887413"/>
              <a:ext cx="492125" cy="468312"/>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8 w 128"/>
                <a:gd name="T13" fmla="*/ 110 h 122"/>
                <a:gd name="T14" fmla="*/ 35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2" y="106"/>
                    <a:pt x="39" y="109"/>
                    <a:pt x="38" y="110"/>
                  </a:cubicBezTo>
                  <a:cubicBezTo>
                    <a:pt x="36" y="111"/>
                    <a:pt x="35" y="112"/>
                    <a:pt x="35"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5"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2"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0" name="Freeform 14">
              <a:extLst>
                <a:ext uri="{FF2B5EF4-FFF2-40B4-BE49-F238E27FC236}">
                  <a16:creationId xmlns:a16="http://schemas.microsoft.com/office/drawing/2014/main" id="{F7FC0A3B-01A1-C387-0460-75F930565FD3}"/>
                </a:ext>
              </a:extLst>
            </p:cNvPr>
            <p:cNvSpPr>
              <a:spLocks noEditPoints="1"/>
            </p:cNvSpPr>
            <p:nvPr/>
          </p:nvSpPr>
          <p:spPr bwMode="auto">
            <a:xfrm>
              <a:off x="6781801" y="947738"/>
              <a:ext cx="368300" cy="247650"/>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1" name="Freeform 15">
              <a:extLst>
                <a:ext uri="{FF2B5EF4-FFF2-40B4-BE49-F238E27FC236}">
                  <a16:creationId xmlns:a16="http://schemas.microsoft.com/office/drawing/2014/main" id="{A4909DBB-E9B6-C085-A75E-73B8AC8C5D39}"/>
                </a:ext>
              </a:extLst>
            </p:cNvPr>
            <p:cNvSpPr>
              <a:spLocks noEditPoints="1"/>
            </p:cNvSpPr>
            <p:nvPr/>
          </p:nvSpPr>
          <p:spPr bwMode="auto">
            <a:xfrm>
              <a:off x="6943726" y="1201738"/>
              <a:ext cx="46038" cy="47625"/>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2" name="Freeform 16">
              <a:extLst>
                <a:ext uri="{FF2B5EF4-FFF2-40B4-BE49-F238E27FC236}">
                  <a16:creationId xmlns:a16="http://schemas.microsoft.com/office/drawing/2014/main" id="{B5CDB426-ABAC-29F2-3A2C-CE1D6AFF28F0}"/>
                </a:ext>
              </a:extLst>
            </p:cNvPr>
            <p:cNvSpPr>
              <a:spLocks/>
            </p:cNvSpPr>
            <p:nvPr/>
          </p:nvSpPr>
          <p:spPr bwMode="auto">
            <a:xfrm>
              <a:off x="6881813" y="1044575"/>
              <a:ext cx="61913" cy="65087"/>
            </a:xfrm>
            <a:custGeom>
              <a:avLst/>
              <a:gdLst>
                <a:gd name="T0" fmla="*/ 0 w 39"/>
                <a:gd name="T1" fmla="*/ 24 h 41"/>
                <a:gd name="T2" fmla="*/ 39 w 39"/>
                <a:gd name="T3" fmla="*/ 41 h 41"/>
                <a:gd name="T4" fmla="*/ 39 w 39"/>
                <a:gd name="T5" fmla="*/ 32 h 41"/>
                <a:gd name="T6" fmla="*/ 12 w 39"/>
                <a:gd name="T7" fmla="*/ 19 h 41"/>
                <a:gd name="T8" fmla="*/ 39 w 39"/>
                <a:gd name="T9" fmla="*/ 10 h 41"/>
                <a:gd name="T10" fmla="*/ 39 w 39"/>
                <a:gd name="T11" fmla="*/ 0 h 41"/>
                <a:gd name="T12" fmla="*/ 0 w 39"/>
                <a:gd name="T13" fmla="*/ 17 h 41"/>
                <a:gd name="T14" fmla="*/ 0 w 39"/>
                <a:gd name="T15" fmla="*/ 24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41">
                  <a:moveTo>
                    <a:pt x="0" y="24"/>
                  </a:moveTo>
                  <a:lnTo>
                    <a:pt x="39" y="41"/>
                  </a:lnTo>
                  <a:lnTo>
                    <a:pt x="39" y="32"/>
                  </a:lnTo>
                  <a:lnTo>
                    <a:pt x="12" y="19"/>
                  </a:lnTo>
                  <a:lnTo>
                    <a:pt x="39" y="10"/>
                  </a:lnTo>
                  <a:lnTo>
                    <a:pt x="39" y="0"/>
                  </a:lnTo>
                  <a:lnTo>
                    <a:pt x="0" y="17"/>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3" name="Freeform 17">
              <a:extLst>
                <a:ext uri="{FF2B5EF4-FFF2-40B4-BE49-F238E27FC236}">
                  <a16:creationId xmlns:a16="http://schemas.microsoft.com/office/drawing/2014/main" id="{6A0F143E-3301-AE56-E963-9F36D17D3D15}"/>
                </a:ext>
              </a:extLst>
            </p:cNvPr>
            <p:cNvSpPr>
              <a:spLocks/>
            </p:cNvSpPr>
            <p:nvPr/>
          </p:nvSpPr>
          <p:spPr bwMode="auto">
            <a:xfrm>
              <a:off x="6950076" y="1033463"/>
              <a:ext cx="31750" cy="87312"/>
            </a:xfrm>
            <a:custGeom>
              <a:avLst/>
              <a:gdLst>
                <a:gd name="T0" fmla="*/ 7 w 8"/>
                <a:gd name="T1" fmla="*/ 0 h 23"/>
                <a:gd name="T2" fmla="*/ 5 w 8"/>
                <a:gd name="T3" fmla="*/ 0 h 23"/>
                <a:gd name="T4" fmla="*/ 5 w 8"/>
                <a:gd name="T5" fmla="*/ 2 h 23"/>
                <a:gd name="T6" fmla="*/ 0 w 8"/>
                <a:gd name="T7" fmla="*/ 20 h 23"/>
                <a:gd name="T8" fmla="*/ 0 w 8"/>
                <a:gd name="T9" fmla="*/ 22 h 23"/>
                <a:gd name="T10" fmla="*/ 2 w 8"/>
                <a:gd name="T11" fmla="*/ 23 h 23"/>
                <a:gd name="T12" fmla="*/ 3 w 8"/>
                <a:gd name="T13" fmla="*/ 23 h 23"/>
                <a:gd name="T14" fmla="*/ 3 w 8"/>
                <a:gd name="T15" fmla="*/ 22 h 23"/>
                <a:gd name="T16" fmla="*/ 4 w 8"/>
                <a:gd name="T17" fmla="*/ 21 h 23"/>
                <a:gd name="T18" fmla="*/ 8 w 8"/>
                <a:gd name="T19" fmla="*/ 3 h 23"/>
                <a:gd name="T20" fmla="*/ 8 w 8"/>
                <a:gd name="T21" fmla="*/ 1 h 23"/>
                <a:gd name="T22" fmla="*/ 8 w 8"/>
                <a:gd name="T23" fmla="*/ 0 h 23"/>
                <a:gd name="T24" fmla="*/ 7 w 8"/>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23">
                  <a:moveTo>
                    <a:pt x="7" y="0"/>
                  </a:moveTo>
                  <a:cubicBezTo>
                    <a:pt x="6" y="0"/>
                    <a:pt x="6" y="0"/>
                    <a:pt x="5" y="0"/>
                  </a:cubicBezTo>
                  <a:cubicBezTo>
                    <a:pt x="5" y="0"/>
                    <a:pt x="5" y="1"/>
                    <a:pt x="5" y="2"/>
                  </a:cubicBezTo>
                  <a:cubicBezTo>
                    <a:pt x="0" y="20"/>
                    <a:pt x="0" y="20"/>
                    <a:pt x="0" y="20"/>
                  </a:cubicBezTo>
                  <a:cubicBezTo>
                    <a:pt x="0" y="21"/>
                    <a:pt x="0" y="22"/>
                    <a:pt x="0" y="22"/>
                  </a:cubicBezTo>
                  <a:cubicBezTo>
                    <a:pt x="0" y="23"/>
                    <a:pt x="1" y="23"/>
                    <a:pt x="2" y="23"/>
                  </a:cubicBezTo>
                  <a:cubicBezTo>
                    <a:pt x="2" y="23"/>
                    <a:pt x="2" y="23"/>
                    <a:pt x="3" y="23"/>
                  </a:cubicBezTo>
                  <a:cubicBezTo>
                    <a:pt x="3" y="23"/>
                    <a:pt x="3" y="22"/>
                    <a:pt x="3" y="22"/>
                  </a:cubicBezTo>
                  <a:cubicBezTo>
                    <a:pt x="3" y="22"/>
                    <a:pt x="3" y="21"/>
                    <a:pt x="4" y="21"/>
                  </a:cubicBezTo>
                  <a:cubicBezTo>
                    <a:pt x="8" y="3"/>
                    <a:pt x="8" y="3"/>
                    <a:pt x="8" y="3"/>
                  </a:cubicBezTo>
                  <a:cubicBezTo>
                    <a:pt x="8" y="2"/>
                    <a:pt x="8" y="1"/>
                    <a:pt x="8" y="1"/>
                  </a:cubicBezTo>
                  <a:cubicBezTo>
                    <a:pt x="8" y="0"/>
                    <a:pt x="8" y="0"/>
                    <a:pt x="8" y="0"/>
                  </a:cubicBezTo>
                  <a:cubicBezTo>
                    <a:pt x="8" y="0"/>
                    <a:pt x="7"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4" name="Freeform 18">
              <a:extLst>
                <a:ext uri="{FF2B5EF4-FFF2-40B4-BE49-F238E27FC236}">
                  <a16:creationId xmlns:a16="http://schemas.microsoft.com/office/drawing/2014/main" id="{ADD9CD06-E10A-FF5D-95D9-357FF67550C6}"/>
                </a:ext>
              </a:extLst>
            </p:cNvPr>
            <p:cNvSpPr>
              <a:spLocks/>
            </p:cNvSpPr>
            <p:nvPr/>
          </p:nvSpPr>
          <p:spPr bwMode="auto">
            <a:xfrm>
              <a:off x="6989763" y="1044575"/>
              <a:ext cx="60325" cy="65087"/>
            </a:xfrm>
            <a:custGeom>
              <a:avLst/>
              <a:gdLst>
                <a:gd name="T0" fmla="*/ 0 w 38"/>
                <a:gd name="T1" fmla="*/ 10 h 41"/>
                <a:gd name="T2" fmla="*/ 26 w 38"/>
                <a:gd name="T3" fmla="*/ 19 h 41"/>
                <a:gd name="T4" fmla="*/ 0 w 38"/>
                <a:gd name="T5" fmla="*/ 32 h 41"/>
                <a:gd name="T6" fmla="*/ 0 w 38"/>
                <a:gd name="T7" fmla="*/ 41 h 41"/>
                <a:gd name="T8" fmla="*/ 38 w 38"/>
                <a:gd name="T9" fmla="*/ 24 h 41"/>
                <a:gd name="T10" fmla="*/ 38 w 38"/>
                <a:gd name="T11" fmla="*/ 17 h 41"/>
                <a:gd name="T12" fmla="*/ 0 w 38"/>
                <a:gd name="T13" fmla="*/ 0 h 41"/>
                <a:gd name="T14" fmla="*/ 0 w 38"/>
                <a:gd name="T15" fmla="*/ 1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1">
                  <a:moveTo>
                    <a:pt x="0" y="10"/>
                  </a:moveTo>
                  <a:lnTo>
                    <a:pt x="26" y="19"/>
                  </a:lnTo>
                  <a:lnTo>
                    <a:pt x="0" y="32"/>
                  </a:lnTo>
                  <a:lnTo>
                    <a:pt x="0" y="41"/>
                  </a:lnTo>
                  <a:lnTo>
                    <a:pt x="38" y="24"/>
                  </a:lnTo>
                  <a:lnTo>
                    <a:pt x="38" y="17"/>
                  </a:lnTo>
                  <a:lnTo>
                    <a:pt x="0" y="0"/>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grpSp>
      <p:sp>
        <p:nvSpPr>
          <p:cNvPr id="15" name="Freeform 22">
            <a:extLst>
              <a:ext uri="{FF2B5EF4-FFF2-40B4-BE49-F238E27FC236}">
                <a16:creationId xmlns:a16="http://schemas.microsoft.com/office/drawing/2014/main" id="{78552FCF-B102-F19A-0814-0D0BD5400C5D}"/>
              </a:ext>
            </a:extLst>
          </p:cNvPr>
          <p:cNvSpPr>
            <a:spLocks noEditPoints="1"/>
          </p:cNvSpPr>
          <p:nvPr/>
        </p:nvSpPr>
        <p:spPr bwMode="auto">
          <a:xfrm>
            <a:off x="3638550" y="2817813"/>
            <a:ext cx="387350" cy="388937"/>
          </a:xfrm>
          <a:custGeom>
            <a:avLst/>
            <a:gdLst>
              <a:gd name="T0" fmla="*/ 387402 w 326"/>
              <a:gd name="T1" fmla="*/ 128342 h 328"/>
              <a:gd name="T2" fmla="*/ 260249 w 326"/>
              <a:gd name="T3" fmla="*/ 0 h 328"/>
              <a:gd name="T4" fmla="*/ 36839 w 326"/>
              <a:gd name="T5" fmla="*/ 223409 h 328"/>
              <a:gd name="T6" fmla="*/ 0 w 326"/>
              <a:gd name="T7" fmla="*/ 389778 h 328"/>
              <a:gd name="T8" fmla="*/ 165181 w 326"/>
              <a:gd name="T9" fmla="*/ 350563 h 328"/>
              <a:gd name="T10" fmla="*/ 387402 w 326"/>
              <a:gd name="T11" fmla="*/ 128342 h 328"/>
              <a:gd name="T12" fmla="*/ 153297 w 326"/>
              <a:gd name="T13" fmla="*/ 326796 h 328"/>
              <a:gd name="T14" fmla="*/ 133095 w 326"/>
              <a:gd name="T15" fmla="*/ 306594 h 328"/>
              <a:gd name="T16" fmla="*/ 332738 w 326"/>
              <a:gd name="T17" fmla="*/ 108140 h 328"/>
              <a:gd name="T18" fmla="*/ 352940 w 326"/>
              <a:gd name="T19" fmla="*/ 128342 h 328"/>
              <a:gd name="T20" fmla="*/ 153297 w 326"/>
              <a:gd name="T21" fmla="*/ 326796 h 328"/>
              <a:gd name="T22" fmla="*/ 79619 w 326"/>
              <a:gd name="T23" fmla="*/ 344621 h 328"/>
              <a:gd name="T24" fmla="*/ 43969 w 326"/>
              <a:gd name="T25" fmla="*/ 308970 h 328"/>
              <a:gd name="T26" fmla="*/ 57041 w 326"/>
              <a:gd name="T27" fmla="*/ 247176 h 328"/>
              <a:gd name="T28" fmla="*/ 78431 w 326"/>
              <a:gd name="T29" fmla="*/ 268567 h 328"/>
              <a:gd name="T30" fmla="*/ 78431 w 326"/>
              <a:gd name="T31" fmla="*/ 268567 h 328"/>
              <a:gd name="T32" fmla="*/ 124777 w 326"/>
              <a:gd name="T33" fmla="*/ 314912 h 328"/>
              <a:gd name="T34" fmla="*/ 124777 w 326"/>
              <a:gd name="T35" fmla="*/ 314912 h 328"/>
              <a:gd name="T36" fmla="*/ 141414 w 326"/>
              <a:gd name="T37" fmla="*/ 330361 h 328"/>
              <a:gd name="T38" fmla="*/ 79619 w 326"/>
              <a:gd name="T39" fmla="*/ 344621 h 328"/>
              <a:gd name="T40" fmla="*/ 323231 w 326"/>
              <a:gd name="T41" fmla="*/ 98633 h 328"/>
              <a:gd name="T42" fmla="*/ 124777 w 326"/>
              <a:gd name="T43" fmla="*/ 297087 h 328"/>
              <a:gd name="T44" fmla="*/ 95068 w 326"/>
              <a:gd name="T45" fmla="*/ 268567 h 328"/>
              <a:gd name="T46" fmla="*/ 294711 w 326"/>
              <a:gd name="T47" fmla="*/ 70113 h 328"/>
              <a:gd name="T48" fmla="*/ 323231 w 326"/>
              <a:gd name="T49" fmla="*/ 98633 h 328"/>
              <a:gd name="T50" fmla="*/ 260249 w 326"/>
              <a:gd name="T51" fmla="*/ 35650 h 328"/>
              <a:gd name="T52" fmla="*/ 285204 w 326"/>
              <a:gd name="T53" fmla="*/ 60606 h 328"/>
              <a:gd name="T54" fmla="*/ 86750 w 326"/>
              <a:gd name="T55" fmla="*/ 259060 h 328"/>
              <a:gd name="T56" fmla="*/ 61794 w 326"/>
              <a:gd name="T57" fmla="*/ 234104 h 328"/>
              <a:gd name="T58" fmla="*/ 260249 w 326"/>
              <a:gd name="T59" fmla="*/ 35650 h 32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26" h="328">
                <a:moveTo>
                  <a:pt x="326" y="108"/>
                </a:moveTo>
                <a:lnTo>
                  <a:pt x="219" y="0"/>
                </a:lnTo>
                <a:lnTo>
                  <a:pt x="31" y="188"/>
                </a:lnTo>
                <a:lnTo>
                  <a:pt x="0" y="328"/>
                </a:lnTo>
                <a:lnTo>
                  <a:pt x="139" y="295"/>
                </a:lnTo>
                <a:lnTo>
                  <a:pt x="326" y="108"/>
                </a:lnTo>
                <a:close/>
                <a:moveTo>
                  <a:pt x="129" y="275"/>
                </a:moveTo>
                <a:lnTo>
                  <a:pt x="112" y="258"/>
                </a:lnTo>
                <a:lnTo>
                  <a:pt x="280" y="91"/>
                </a:lnTo>
                <a:lnTo>
                  <a:pt x="297" y="108"/>
                </a:lnTo>
                <a:lnTo>
                  <a:pt x="129" y="275"/>
                </a:lnTo>
                <a:close/>
                <a:moveTo>
                  <a:pt x="67" y="290"/>
                </a:moveTo>
                <a:lnTo>
                  <a:pt x="37" y="260"/>
                </a:lnTo>
                <a:lnTo>
                  <a:pt x="48" y="208"/>
                </a:lnTo>
                <a:lnTo>
                  <a:pt x="66" y="226"/>
                </a:lnTo>
                <a:lnTo>
                  <a:pt x="105" y="265"/>
                </a:lnTo>
                <a:lnTo>
                  <a:pt x="119" y="278"/>
                </a:lnTo>
                <a:lnTo>
                  <a:pt x="67" y="290"/>
                </a:lnTo>
                <a:close/>
                <a:moveTo>
                  <a:pt x="272" y="83"/>
                </a:moveTo>
                <a:lnTo>
                  <a:pt x="105" y="250"/>
                </a:lnTo>
                <a:lnTo>
                  <a:pt x="80" y="226"/>
                </a:lnTo>
                <a:lnTo>
                  <a:pt x="248" y="59"/>
                </a:lnTo>
                <a:lnTo>
                  <a:pt x="272" y="83"/>
                </a:lnTo>
                <a:close/>
                <a:moveTo>
                  <a:pt x="219" y="30"/>
                </a:moveTo>
                <a:lnTo>
                  <a:pt x="240" y="51"/>
                </a:lnTo>
                <a:lnTo>
                  <a:pt x="73" y="218"/>
                </a:lnTo>
                <a:lnTo>
                  <a:pt x="52" y="197"/>
                </a:lnTo>
                <a:lnTo>
                  <a:pt x="219"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6" name="Freeform 16">
            <a:extLst>
              <a:ext uri="{FF2B5EF4-FFF2-40B4-BE49-F238E27FC236}">
                <a16:creationId xmlns:a16="http://schemas.microsoft.com/office/drawing/2014/main" id="{C7E96A63-F64E-6468-A0FD-4F1D12BE2F7E}"/>
              </a:ext>
            </a:extLst>
          </p:cNvPr>
          <p:cNvSpPr>
            <a:spLocks noEditPoints="1"/>
          </p:cNvSpPr>
          <p:nvPr/>
        </p:nvSpPr>
        <p:spPr bwMode="auto">
          <a:xfrm rot="2700000">
            <a:off x="1273175" y="2138363"/>
            <a:ext cx="249237" cy="458788"/>
          </a:xfrm>
          <a:custGeom>
            <a:avLst/>
            <a:gdLst>
              <a:gd name="T0" fmla="*/ 207706 w 579"/>
              <a:gd name="T1" fmla="*/ 157166 h 1073"/>
              <a:gd name="T2" fmla="*/ 207706 w 579"/>
              <a:gd name="T3" fmla="*/ 63380 h 1073"/>
              <a:gd name="T4" fmla="*/ 226236 w 579"/>
              <a:gd name="T5" fmla="*/ 33831 h 1073"/>
              <a:gd name="T6" fmla="*/ 192624 w 579"/>
              <a:gd name="T7" fmla="*/ 0 h 1073"/>
              <a:gd name="T8" fmla="*/ 56882 w 579"/>
              <a:gd name="T9" fmla="*/ 0 h 1073"/>
              <a:gd name="T10" fmla="*/ 23270 w 579"/>
              <a:gd name="T11" fmla="*/ 33831 h 1073"/>
              <a:gd name="T12" fmla="*/ 41369 w 579"/>
              <a:gd name="T13" fmla="*/ 63380 h 1073"/>
              <a:gd name="T14" fmla="*/ 41369 w 579"/>
              <a:gd name="T15" fmla="*/ 157166 h 1073"/>
              <a:gd name="T16" fmla="*/ 0 w 579"/>
              <a:gd name="T17" fmla="*/ 249666 h 1073"/>
              <a:gd name="T18" fmla="*/ 0 w 579"/>
              <a:gd name="T19" fmla="*/ 262085 h 1073"/>
              <a:gd name="T20" fmla="*/ 96527 w 579"/>
              <a:gd name="T21" fmla="*/ 262085 h 1073"/>
              <a:gd name="T22" fmla="*/ 96527 w 579"/>
              <a:gd name="T23" fmla="*/ 395269 h 1073"/>
              <a:gd name="T24" fmla="*/ 124538 w 579"/>
              <a:gd name="T25" fmla="*/ 459506 h 1073"/>
              <a:gd name="T26" fmla="*/ 152979 w 579"/>
              <a:gd name="T27" fmla="*/ 395269 h 1073"/>
              <a:gd name="T28" fmla="*/ 152979 w 579"/>
              <a:gd name="T29" fmla="*/ 262085 h 1073"/>
              <a:gd name="T30" fmla="*/ 249506 w 579"/>
              <a:gd name="T31" fmla="*/ 262085 h 1073"/>
              <a:gd name="T32" fmla="*/ 249506 w 579"/>
              <a:gd name="T33" fmla="*/ 249666 h 1073"/>
              <a:gd name="T34" fmla="*/ 207706 w 579"/>
              <a:gd name="T35" fmla="*/ 157166 h 1073"/>
              <a:gd name="T36" fmla="*/ 56882 w 579"/>
              <a:gd name="T37" fmla="*/ 24838 h 1073"/>
              <a:gd name="T38" fmla="*/ 192624 w 579"/>
              <a:gd name="T39" fmla="*/ 24838 h 1073"/>
              <a:gd name="T40" fmla="*/ 201242 w 579"/>
              <a:gd name="T41" fmla="*/ 33831 h 1073"/>
              <a:gd name="T42" fmla="*/ 193486 w 579"/>
              <a:gd name="T43" fmla="*/ 42396 h 1073"/>
              <a:gd name="T44" fmla="*/ 187884 w 579"/>
              <a:gd name="T45" fmla="*/ 43253 h 1073"/>
              <a:gd name="T46" fmla="*/ 61622 w 579"/>
              <a:gd name="T47" fmla="*/ 43253 h 1073"/>
              <a:gd name="T48" fmla="*/ 55589 w 579"/>
              <a:gd name="T49" fmla="*/ 42396 h 1073"/>
              <a:gd name="T50" fmla="*/ 47833 w 579"/>
              <a:gd name="T51" fmla="*/ 33831 h 1073"/>
              <a:gd name="T52" fmla="*/ 56882 w 579"/>
              <a:gd name="T53" fmla="*/ 24838 h 1073"/>
              <a:gd name="T54" fmla="*/ 182713 w 579"/>
              <a:gd name="T55" fmla="*/ 158450 h 1073"/>
              <a:gd name="T56" fmla="*/ 66363 w 579"/>
              <a:gd name="T57" fmla="*/ 158450 h 1073"/>
              <a:gd name="T58" fmla="*/ 66363 w 579"/>
              <a:gd name="T59" fmla="*/ 55672 h 1073"/>
              <a:gd name="T60" fmla="*/ 182713 w 579"/>
              <a:gd name="T61" fmla="*/ 55672 h 1073"/>
              <a:gd name="T62" fmla="*/ 182713 w 579"/>
              <a:gd name="T63" fmla="*/ 158450 h 1073"/>
              <a:gd name="T64" fmla="*/ 127985 w 579"/>
              <a:gd name="T65" fmla="*/ 390130 h 1073"/>
              <a:gd name="T66" fmla="*/ 124538 w 579"/>
              <a:gd name="T67" fmla="*/ 397411 h 1073"/>
              <a:gd name="T68" fmla="*/ 121521 w 579"/>
              <a:gd name="T69" fmla="*/ 390130 h 1073"/>
              <a:gd name="T70" fmla="*/ 121521 w 579"/>
              <a:gd name="T71" fmla="*/ 262085 h 1073"/>
              <a:gd name="T72" fmla="*/ 127985 w 579"/>
              <a:gd name="T73" fmla="*/ 262085 h 1073"/>
              <a:gd name="T74" fmla="*/ 127985 w 579"/>
              <a:gd name="T75" fmla="*/ 390130 h 1073"/>
              <a:gd name="T76" fmla="*/ 152979 w 579"/>
              <a:gd name="T77" fmla="*/ 237247 h 1073"/>
              <a:gd name="T78" fmla="*/ 96527 w 579"/>
              <a:gd name="T79" fmla="*/ 237247 h 1073"/>
              <a:gd name="T80" fmla="*/ 25425 w 579"/>
              <a:gd name="T81" fmla="*/ 237247 h 1073"/>
              <a:gd name="T82" fmla="*/ 62053 w 579"/>
              <a:gd name="T83" fmla="*/ 172582 h 1073"/>
              <a:gd name="T84" fmla="*/ 64208 w 579"/>
              <a:gd name="T85" fmla="*/ 170869 h 1073"/>
              <a:gd name="T86" fmla="*/ 185298 w 579"/>
              <a:gd name="T87" fmla="*/ 170869 h 1073"/>
              <a:gd name="T88" fmla="*/ 187453 w 579"/>
              <a:gd name="T89" fmla="*/ 172582 h 1073"/>
              <a:gd name="T90" fmla="*/ 223650 w 579"/>
              <a:gd name="T91" fmla="*/ 237247 h 1073"/>
              <a:gd name="T92" fmla="*/ 152979 w 579"/>
              <a:gd name="T93" fmla="*/ 237247 h 10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79" h="1073">
                <a:moveTo>
                  <a:pt x="482" y="367"/>
                </a:moveTo>
                <a:cubicBezTo>
                  <a:pt x="482" y="148"/>
                  <a:pt x="482" y="148"/>
                  <a:pt x="482" y="148"/>
                </a:cubicBezTo>
                <a:cubicBezTo>
                  <a:pt x="508" y="135"/>
                  <a:pt x="525" y="109"/>
                  <a:pt x="525" y="79"/>
                </a:cubicBezTo>
                <a:cubicBezTo>
                  <a:pt x="525" y="35"/>
                  <a:pt x="490" y="0"/>
                  <a:pt x="447" y="0"/>
                </a:cubicBezTo>
                <a:cubicBezTo>
                  <a:pt x="132" y="0"/>
                  <a:pt x="132" y="0"/>
                  <a:pt x="132" y="0"/>
                </a:cubicBezTo>
                <a:cubicBezTo>
                  <a:pt x="89" y="0"/>
                  <a:pt x="54" y="35"/>
                  <a:pt x="54" y="79"/>
                </a:cubicBezTo>
                <a:cubicBezTo>
                  <a:pt x="54" y="109"/>
                  <a:pt x="71" y="135"/>
                  <a:pt x="96" y="148"/>
                </a:cubicBezTo>
                <a:cubicBezTo>
                  <a:pt x="96" y="367"/>
                  <a:pt x="96" y="367"/>
                  <a:pt x="96" y="367"/>
                </a:cubicBezTo>
                <a:cubicBezTo>
                  <a:pt x="35" y="422"/>
                  <a:pt x="0" y="500"/>
                  <a:pt x="0" y="583"/>
                </a:cubicBezTo>
                <a:cubicBezTo>
                  <a:pt x="0" y="612"/>
                  <a:pt x="0" y="612"/>
                  <a:pt x="0" y="612"/>
                </a:cubicBezTo>
                <a:cubicBezTo>
                  <a:pt x="224" y="612"/>
                  <a:pt x="224" y="612"/>
                  <a:pt x="224" y="612"/>
                </a:cubicBezTo>
                <a:cubicBezTo>
                  <a:pt x="224" y="923"/>
                  <a:pt x="224" y="923"/>
                  <a:pt x="224" y="923"/>
                </a:cubicBezTo>
                <a:cubicBezTo>
                  <a:pt x="289" y="1073"/>
                  <a:pt x="289" y="1073"/>
                  <a:pt x="289" y="1073"/>
                </a:cubicBezTo>
                <a:cubicBezTo>
                  <a:pt x="355" y="923"/>
                  <a:pt x="355" y="923"/>
                  <a:pt x="355" y="923"/>
                </a:cubicBezTo>
                <a:cubicBezTo>
                  <a:pt x="355" y="612"/>
                  <a:pt x="355" y="612"/>
                  <a:pt x="355" y="612"/>
                </a:cubicBezTo>
                <a:cubicBezTo>
                  <a:pt x="579" y="612"/>
                  <a:pt x="579" y="612"/>
                  <a:pt x="579" y="612"/>
                </a:cubicBezTo>
                <a:cubicBezTo>
                  <a:pt x="579" y="583"/>
                  <a:pt x="579" y="583"/>
                  <a:pt x="579" y="583"/>
                </a:cubicBezTo>
                <a:cubicBezTo>
                  <a:pt x="579" y="500"/>
                  <a:pt x="544" y="422"/>
                  <a:pt x="482" y="367"/>
                </a:cubicBezTo>
                <a:close/>
                <a:moveTo>
                  <a:pt x="132" y="58"/>
                </a:moveTo>
                <a:cubicBezTo>
                  <a:pt x="447" y="58"/>
                  <a:pt x="447" y="58"/>
                  <a:pt x="447" y="58"/>
                </a:cubicBezTo>
                <a:cubicBezTo>
                  <a:pt x="458" y="58"/>
                  <a:pt x="467" y="67"/>
                  <a:pt x="467" y="79"/>
                </a:cubicBezTo>
                <a:cubicBezTo>
                  <a:pt x="467" y="89"/>
                  <a:pt x="459" y="97"/>
                  <a:pt x="449" y="99"/>
                </a:cubicBezTo>
                <a:cubicBezTo>
                  <a:pt x="436" y="101"/>
                  <a:pt x="436" y="101"/>
                  <a:pt x="436" y="101"/>
                </a:cubicBezTo>
                <a:cubicBezTo>
                  <a:pt x="143" y="101"/>
                  <a:pt x="143" y="101"/>
                  <a:pt x="143" y="101"/>
                </a:cubicBezTo>
                <a:cubicBezTo>
                  <a:pt x="129" y="99"/>
                  <a:pt x="129" y="99"/>
                  <a:pt x="129" y="99"/>
                </a:cubicBezTo>
                <a:cubicBezTo>
                  <a:pt x="119" y="97"/>
                  <a:pt x="111" y="89"/>
                  <a:pt x="111" y="79"/>
                </a:cubicBezTo>
                <a:cubicBezTo>
                  <a:pt x="111" y="67"/>
                  <a:pt x="121" y="58"/>
                  <a:pt x="132" y="58"/>
                </a:cubicBezTo>
                <a:close/>
                <a:moveTo>
                  <a:pt x="424" y="370"/>
                </a:moveTo>
                <a:cubicBezTo>
                  <a:pt x="154" y="370"/>
                  <a:pt x="154" y="370"/>
                  <a:pt x="154" y="370"/>
                </a:cubicBezTo>
                <a:cubicBezTo>
                  <a:pt x="154" y="130"/>
                  <a:pt x="154" y="130"/>
                  <a:pt x="154" y="130"/>
                </a:cubicBezTo>
                <a:cubicBezTo>
                  <a:pt x="424" y="130"/>
                  <a:pt x="424" y="130"/>
                  <a:pt x="424" y="130"/>
                </a:cubicBezTo>
                <a:lnTo>
                  <a:pt x="424" y="370"/>
                </a:lnTo>
                <a:close/>
                <a:moveTo>
                  <a:pt x="297" y="911"/>
                </a:moveTo>
                <a:cubicBezTo>
                  <a:pt x="289" y="928"/>
                  <a:pt x="289" y="928"/>
                  <a:pt x="289" y="928"/>
                </a:cubicBezTo>
                <a:cubicBezTo>
                  <a:pt x="282" y="911"/>
                  <a:pt x="282" y="911"/>
                  <a:pt x="282" y="911"/>
                </a:cubicBezTo>
                <a:cubicBezTo>
                  <a:pt x="282" y="612"/>
                  <a:pt x="282" y="612"/>
                  <a:pt x="282" y="612"/>
                </a:cubicBezTo>
                <a:cubicBezTo>
                  <a:pt x="297" y="612"/>
                  <a:pt x="297" y="612"/>
                  <a:pt x="297" y="612"/>
                </a:cubicBezTo>
                <a:lnTo>
                  <a:pt x="297" y="911"/>
                </a:lnTo>
                <a:close/>
                <a:moveTo>
                  <a:pt x="355" y="554"/>
                </a:moveTo>
                <a:cubicBezTo>
                  <a:pt x="224" y="554"/>
                  <a:pt x="224" y="554"/>
                  <a:pt x="224" y="554"/>
                </a:cubicBezTo>
                <a:cubicBezTo>
                  <a:pt x="59" y="554"/>
                  <a:pt x="59" y="554"/>
                  <a:pt x="59" y="554"/>
                </a:cubicBezTo>
                <a:cubicBezTo>
                  <a:pt x="67" y="495"/>
                  <a:pt x="97" y="441"/>
                  <a:pt x="144" y="403"/>
                </a:cubicBezTo>
                <a:cubicBezTo>
                  <a:pt x="149" y="399"/>
                  <a:pt x="149" y="399"/>
                  <a:pt x="149" y="399"/>
                </a:cubicBezTo>
                <a:cubicBezTo>
                  <a:pt x="430" y="399"/>
                  <a:pt x="430" y="399"/>
                  <a:pt x="430" y="399"/>
                </a:cubicBezTo>
                <a:cubicBezTo>
                  <a:pt x="435" y="403"/>
                  <a:pt x="435" y="403"/>
                  <a:pt x="435" y="403"/>
                </a:cubicBezTo>
                <a:cubicBezTo>
                  <a:pt x="482" y="441"/>
                  <a:pt x="512" y="495"/>
                  <a:pt x="519" y="554"/>
                </a:cubicBezTo>
                <a:lnTo>
                  <a:pt x="355" y="55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grpSp>
        <p:nvGrpSpPr>
          <p:cNvPr id="17" name="Group 16">
            <a:extLst>
              <a:ext uri="{FF2B5EF4-FFF2-40B4-BE49-F238E27FC236}">
                <a16:creationId xmlns:a16="http://schemas.microsoft.com/office/drawing/2014/main" id="{9F4D733D-69A2-2E0E-A4ED-C06427D6C5C0}"/>
              </a:ext>
            </a:extLst>
          </p:cNvPr>
          <p:cNvGrpSpPr/>
          <p:nvPr/>
        </p:nvGrpSpPr>
        <p:grpSpPr>
          <a:xfrm rot="2700000">
            <a:off x="8261171" y="4104052"/>
            <a:ext cx="316524" cy="551595"/>
            <a:chOff x="4732338" y="4783138"/>
            <a:chExt cx="703263" cy="1225550"/>
          </a:xfrm>
          <a:solidFill>
            <a:schemeClr val="bg2"/>
          </a:solidFill>
        </p:grpSpPr>
        <p:sp>
          <p:nvSpPr>
            <p:cNvPr id="18" name="Freeform 30">
              <a:extLst>
                <a:ext uri="{FF2B5EF4-FFF2-40B4-BE49-F238E27FC236}">
                  <a16:creationId xmlns:a16="http://schemas.microsoft.com/office/drawing/2014/main" id="{6F9D70FA-030F-75A7-22C4-F6B73EE29ABA}"/>
                </a:ext>
              </a:extLst>
            </p:cNvPr>
            <p:cNvSpPr>
              <a:spLocks noEditPoints="1"/>
            </p:cNvSpPr>
            <p:nvPr/>
          </p:nvSpPr>
          <p:spPr bwMode="auto">
            <a:xfrm>
              <a:off x="4732338" y="4783138"/>
              <a:ext cx="703263" cy="1173163"/>
            </a:xfrm>
            <a:custGeom>
              <a:avLst/>
              <a:gdLst>
                <a:gd name="T0" fmla="*/ 50 w 184"/>
                <a:gd name="T1" fmla="*/ 310 h 310"/>
                <a:gd name="T2" fmla="*/ 32 w 184"/>
                <a:gd name="T3" fmla="*/ 282 h 310"/>
                <a:gd name="T4" fmla="*/ 10 w 184"/>
                <a:gd name="T5" fmla="*/ 199 h 310"/>
                <a:gd name="T6" fmla="*/ 39 w 184"/>
                <a:gd name="T7" fmla="*/ 171 h 310"/>
                <a:gd name="T8" fmla="*/ 30 w 184"/>
                <a:gd name="T9" fmla="*/ 116 h 310"/>
                <a:gd name="T10" fmla="*/ 36 w 184"/>
                <a:gd name="T11" fmla="*/ 73 h 310"/>
                <a:gd name="T12" fmla="*/ 36 w 184"/>
                <a:gd name="T13" fmla="*/ 72 h 310"/>
                <a:gd name="T14" fmla="*/ 92 w 184"/>
                <a:gd name="T15" fmla="*/ 0 h 310"/>
                <a:gd name="T16" fmla="*/ 148 w 184"/>
                <a:gd name="T17" fmla="*/ 72 h 310"/>
                <a:gd name="T18" fmla="*/ 148 w 184"/>
                <a:gd name="T19" fmla="*/ 73 h 310"/>
                <a:gd name="T20" fmla="*/ 155 w 184"/>
                <a:gd name="T21" fmla="*/ 116 h 310"/>
                <a:gd name="T22" fmla="*/ 145 w 184"/>
                <a:gd name="T23" fmla="*/ 171 h 310"/>
                <a:gd name="T24" fmla="*/ 174 w 184"/>
                <a:gd name="T25" fmla="*/ 199 h 310"/>
                <a:gd name="T26" fmla="*/ 153 w 184"/>
                <a:gd name="T27" fmla="*/ 282 h 310"/>
                <a:gd name="T28" fmla="*/ 134 w 184"/>
                <a:gd name="T29" fmla="*/ 310 h 310"/>
                <a:gd name="T30" fmla="*/ 134 w 184"/>
                <a:gd name="T31" fmla="*/ 276 h 310"/>
                <a:gd name="T32" fmla="*/ 118 w 184"/>
                <a:gd name="T33" fmla="*/ 239 h 310"/>
                <a:gd name="T34" fmla="*/ 118 w 184"/>
                <a:gd name="T35" fmla="*/ 240 h 310"/>
                <a:gd name="T36" fmla="*/ 115 w 184"/>
                <a:gd name="T37" fmla="*/ 246 h 310"/>
                <a:gd name="T38" fmla="*/ 108 w 184"/>
                <a:gd name="T39" fmla="*/ 245 h 310"/>
                <a:gd name="T40" fmla="*/ 76 w 184"/>
                <a:gd name="T41" fmla="*/ 245 h 310"/>
                <a:gd name="T42" fmla="*/ 69 w 184"/>
                <a:gd name="T43" fmla="*/ 246 h 310"/>
                <a:gd name="T44" fmla="*/ 66 w 184"/>
                <a:gd name="T45" fmla="*/ 240 h 310"/>
                <a:gd name="T46" fmla="*/ 66 w 184"/>
                <a:gd name="T47" fmla="*/ 239 h 310"/>
                <a:gd name="T48" fmla="*/ 50 w 184"/>
                <a:gd name="T49" fmla="*/ 276 h 310"/>
                <a:gd name="T50" fmla="*/ 50 w 184"/>
                <a:gd name="T51" fmla="*/ 310 h 310"/>
                <a:gd name="T52" fmla="*/ 55 w 184"/>
                <a:gd name="T53" fmla="*/ 79 h 310"/>
                <a:gd name="T54" fmla="*/ 50 w 184"/>
                <a:gd name="T55" fmla="*/ 116 h 310"/>
                <a:gd name="T56" fmla="*/ 61 w 184"/>
                <a:gd name="T57" fmla="*/ 174 h 310"/>
                <a:gd name="T58" fmla="*/ 64 w 184"/>
                <a:gd name="T59" fmla="*/ 184 h 310"/>
                <a:gd name="T60" fmla="*/ 54 w 184"/>
                <a:gd name="T61" fmla="*/ 187 h 310"/>
                <a:gd name="T62" fmla="*/ 29 w 184"/>
                <a:gd name="T63" fmla="*/ 205 h 310"/>
                <a:gd name="T64" fmla="*/ 36 w 184"/>
                <a:gd name="T65" fmla="*/ 247 h 310"/>
                <a:gd name="T66" fmla="*/ 65 w 184"/>
                <a:gd name="T67" fmla="*/ 215 h 310"/>
                <a:gd name="T68" fmla="*/ 74 w 184"/>
                <a:gd name="T69" fmla="*/ 209 h 310"/>
                <a:gd name="T70" fmla="*/ 79 w 184"/>
                <a:gd name="T71" fmla="*/ 219 h 310"/>
                <a:gd name="T72" fmla="*/ 82 w 184"/>
                <a:gd name="T73" fmla="*/ 225 h 310"/>
                <a:gd name="T74" fmla="*/ 103 w 184"/>
                <a:gd name="T75" fmla="*/ 225 h 310"/>
                <a:gd name="T76" fmla="*/ 105 w 184"/>
                <a:gd name="T77" fmla="*/ 219 h 310"/>
                <a:gd name="T78" fmla="*/ 110 w 184"/>
                <a:gd name="T79" fmla="*/ 209 h 310"/>
                <a:gd name="T80" fmla="*/ 120 w 184"/>
                <a:gd name="T81" fmla="*/ 215 h 310"/>
                <a:gd name="T82" fmla="*/ 148 w 184"/>
                <a:gd name="T83" fmla="*/ 247 h 310"/>
                <a:gd name="T84" fmla="*/ 155 w 184"/>
                <a:gd name="T85" fmla="*/ 205 h 310"/>
                <a:gd name="T86" fmla="*/ 130 w 184"/>
                <a:gd name="T87" fmla="*/ 187 h 310"/>
                <a:gd name="T88" fmla="*/ 120 w 184"/>
                <a:gd name="T89" fmla="*/ 184 h 310"/>
                <a:gd name="T90" fmla="*/ 123 w 184"/>
                <a:gd name="T91" fmla="*/ 174 h 310"/>
                <a:gd name="T92" fmla="*/ 135 w 184"/>
                <a:gd name="T93" fmla="*/ 116 h 310"/>
                <a:gd name="T94" fmla="*/ 129 w 184"/>
                <a:gd name="T95" fmla="*/ 79 h 310"/>
                <a:gd name="T96" fmla="*/ 92 w 184"/>
                <a:gd name="T97" fmla="*/ 21 h 310"/>
                <a:gd name="T98" fmla="*/ 55 w 184"/>
                <a:gd name="T99" fmla="*/ 79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4" h="310">
                  <a:moveTo>
                    <a:pt x="50" y="310"/>
                  </a:moveTo>
                  <a:cubicBezTo>
                    <a:pt x="32" y="282"/>
                    <a:pt x="32" y="282"/>
                    <a:pt x="32" y="282"/>
                  </a:cubicBezTo>
                  <a:cubicBezTo>
                    <a:pt x="28" y="276"/>
                    <a:pt x="0" y="230"/>
                    <a:pt x="10" y="199"/>
                  </a:cubicBezTo>
                  <a:cubicBezTo>
                    <a:pt x="14" y="187"/>
                    <a:pt x="24" y="178"/>
                    <a:pt x="39" y="171"/>
                  </a:cubicBezTo>
                  <a:cubicBezTo>
                    <a:pt x="33" y="151"/>
                    <a:pt x="30" y="132"/>
                    <a:pt x="30" y="116"/>
                  </a:cubicBezTo>
                  <a:cubicBezTo>
                    <a:pt x="30" y="102"/>
                    <a:pt x="32" y="87"/>
                    <a:pt x="36" y="73"/>
                  </a:cubicBezTo>
                  <a:cubicBezTo>
                    <a:pt x="36" y="72"/>
                    <a:pt x="36" y="72"/>
                    <a:pt x="36" y="72"/>
                  </a:cubicBezTo>
                  <a:cubicBezTo>
                    <a:pt x="50" y="35"/>
                    <a:pt x="77" y="0"/>
                    <a:pt x="92" y="0"/>
                  </a:cubicBezTo>
                  <a:cubicBezTo>
                    <a:pt x="107" y="0"/>
                    <a:pt x="134" y="35"/>
                    <a:pt x="148" y="72"/>
                  </a:cubicBezTo>
                  <a:cubicBezTo>
                    <a:pt x="148" y="73"/>
                    <a:pt x="148" y="73"/>
                    <a:pt x="148" y="73"/>
                  </a:cubicBezTo>
                  <a:cubicBezTo>
                    <a:pt x="152" y="87"/>
                    <a:pt x="155" y="102"/>
                    <a:pt x="155" y="116"/>
                  </a:cubicBezTo>
                  <a:cubicBezTo>
                    <a:pt x="155" y="132"/>
                    <a:pt x="152" y="151"/>
                    <a:pt x="145" y="171"/>
                  </a:cubicBezTo>
                  <a:cubicBezTo>
                    <a:pt x="160" y="178"/>
                    <a:pt x="170" y="187"/>
                    <a:pt x="174" y="199"/>
                  </a:cubicBezTo>
                  <a:cubicBezTo>
                    <a:pt x="184" y="230"/>
                    <a:pt x="156" y="276"/>
                    <a:pt x="153" y="282"/>
                  </a:cubicBezTo>
                  <a:cubicBezTo>
                    <a:pt x="134" y="310"/>
                    <a:pt x="134" y="310"/>
                    <a:pt x="134" y="310"/>
                  </a:cubicBezTo>
                  <a:cubicBezTo>
                    <a:pt x="134" y="276"/>
                    <a:pt x="134" y="276"/>
                    <a:pt x="134" y="276"/>
                  </a:cubicBezTo>
                  <a:cubicBezTo>
                    <a:pt x="134" y="262"/>
                    <a:pt x="128" y="248"/>
                    <a:pt x="118" y="239"/>
                  </a:cubicBezTo>
                  <a:cubicBezTo>
                    <a:pt x="118" y="239"/>
                    <a:pt x="118" y="239"/>
                    <a:pt x="118" y="240"/>
                  </a:cubicBezTo>
                  <a:cubicBezTo>
                    <a:pt x="115" y="246"/>
                    <a:pt x="115" y="246"/>
                    <a:pt x="115" y="246"/>
                  </a:cubicBezTo>
                  <a:cubicBezTo>
                    <a:pt x="108" y="245"/>
                    <a:pt x="108" y="245"/>
                    <a:pt x="108" y="245"/>
                  </a:cubicBezTo>
                  <a:cubicBezTo>
                    <a:pt x="98" y="245"/>
                    <a:pt x="87" y="245"/>
                    <a:pt x="76" y="245"/>
                  </a:cubicBezTo>
                  <a:cubicBezTo>
                    <a:pt x="69" y="246"/>
                    <a:pt x="69" y="246"/>
                    <a:pt x="69" y="246"/>
                  </a:cubicBezTo>
                  <a:cubicBezTo>
                    <a:pt x="66" y="240"/>
                    <a:pt x="66" y="240"/>
                    <a:pt x="66" y="240"/>
                  </a:cubicBezTo>
                  <a:cubicBezTo>
                    <a:pt x="66" y="239"/>
                    <a:pt x="66" y="239"/>
                    <a:pt x="66" y="239"/>
                  </a:cubicBezTo>
                  <a:cubicBezTo>
                    <a:pt x="56" y="249"/>
                    <a:pt x="50" y="262"/>
                    <a:pt x="50" y="276"/>
                  </a:cubicBezTo>
                  <a:lnTo>
                    <a:pt x="50" y="310"/>
                  </a:lnTo>
                  <a:close/>
                  <a:moveTo>
                    <a:pt x="55" y="79"/>
                  </a:moveTo>
                  <a:cubicBezTo>
                    <a:pt x="52" y="91"/>
                    <a:pt x="50" y="104"/>
                    <a:pt x="50" y="116"/>
                  </a:cubicBezTo>
                  <a:cubicBezTo>
                    <a:pt x="50" y="132"/>
                    <a:pt x="53" y="152"/>
                    <a:pt x="61" y="174"/>
                  </a:cubicBezTo>
                  <a:cubicBezTo>
                    <a:pt x="64" y="184"/>
                    <a:pt x="64" y="184"/>
                    <a:pt x="64" y="184"/>
                  </a:cubicBezTo>
                  <a:cubicBezTo>
                    <a:pt x="54" y="187"/>
                    <a:pt x="54" y="187"/>
                    <a:pt x="54" y="187"/>
                  </a:cubicBezTo>
                  <a:cubicBezTo>
                    <a:pt x="45" y="190"/>
                    <a:pt x="33" y="196"/>
                    <a:pt x="29" y="205"/>
                  </a:cubicBezTo>
                  <a:cubicBezTo>
                    <a:pt x="26" y="216"/>
                    <a:pt x="30" y="233"/>
                    <a:pt x="36" y="247"/>
                  </a:cubicBezTo>
                  <a:cubicBezTo>
                    <a:pt x="42" y="234"/>
                    <a:pt x="52" y="223"/>
                    <a:pt x="65" y="215"/>
                  </a:cubicBezTo>
                  <a:cubicBezTo>
                    <a:pt x="74" y="209"/>
                    <a:pt x="74" y="209"/>
                    <a:pt x="74" y="209"/>
                  </a:cubicBezTo>
                  <a:cubicBezTo>
                    <a:pt x="79" y="219"/>
                    <a:pt x="79" y="219"/>
                    <a:pt x="79" y="219"/>
                  </a:cubicBezTo>
                  <a:cubicBezTo>
                    <a:pt x="80" y="221"/>
                    <a:pt x="81" y="223"/>
                    <a:pt x="82" y="225"/>
                  </a:cubicBezTo>
                  <a:cubicBezTo>
                    <a:pt x="89" y="225"/>
                    <a:pt x="96" y="225"/>
                    <a:pt x="103" y="225"/>
                  </a:cubicBezTo>
                  <a:cubicBezTo>
                    <a:pt x="104" y="223"/>
                    <a:pt x="105" y="221"/>
                    <a:pt x="105" y="219"/>
                  </a:cubicBezTo>
                  <a:cubicBezTo>
                    <a:pt x="110" y="209"/>
                    <a:pt x="110" y="209"/>
                    <a:pt x="110" y="209"/>
                  </a:cubicBezTo>
                  <a:cubicBezTo>
                    <a:pt x="120" y="215"/>
                    <a:pt x="120" y="215"/>
                    <a:pt x="120" y="215"/>
                  </a:cubicBezTo>
                  <a:cubicBezTo>
                    <a:pt x="133" y="223"/>
                    <a:pt x="142" y="234"/>
                    <a:pt x="148" y="247"/>
                  </a:cubicBezTo>
                  <a:cubicBezTo>
                    <a:pt x="154" y="233"/>
                    <a:pt x="159" y="216"/>
                    <a:pt x="155" y="205"/>
                  </a:cubicBezTo>
                  <a:cubicBezTo>
                    <a:pt x="152" y="196"/>
                    <a:pt x="140" y="190"/>
                    <a:pt x="130" y="187"/>
                  </a:cubicBezTo>
                  <a:cubicBezTo>
                    <a:pt x="120" y="184"/>
                    <a:pt x="120" y="184"/>
                    <a:pt x="120" y="184"/>
                  </a:cubicBezTo>
                  <a:cubicBezTo>
                    <a:pt x="123" y="174"/>
                    <a:pt x="123" y="174"/>
                    <a:pt x="123" y="174"/>
                  </a:cubicBezTo>
                  <a:cubicBezTo>
                    <a:pt x="131" y="152"/>
                    <a:pt x="135" y="132"/>
                    <a:pt x="135" y="116"/>
                  </a:cubicBezTo>
                  <a:cubicBezTo>
                    <a:pt x="135" y="104"/>
                    <a:pt x="133" y="91"/>
                    <a:pt x="129" y="79"/>
                  </a:cubicBezTo>
                  <a:cubicBezTo>
                    <a:pt x="117" y="47"/>
                    <a:pt x="99" y="26"/>
                    <a:pt x="92" y="21"/>
                  </a:cubicBezTo>
                  <a:cubicBezTo>
                    <a:pt x="85" y="26"/>
                    <a:pt x="67" y="47"/>
                    <a:pt x="55"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9" name="Freeform 31">
              <a:extLst>
                <a:ext uri="{FF2B5EF4-FFF2-40B4-BE49-F238E27FC236}">
                  <a16:creationId xmlns:a16="http://schemas.microsoft.com/office/drawing/2014/main" id="{0940B24C-F968-589E-3953-A6B9F9F28360}"/>
                </a:ext>
              </a:extLst>
            </p:cNvPr>
            <p:cNvSpPr>
              <a:spLocks noEditPoints="1"/>
            </p:cNvSpPr>
            <p:nvPr/>
          </p:nvSpPr>
          <p:spPr bwMode="auto">
            <a:xfrm>
              <a:off x="4960938" y="5127626"/>
              <a:ext cx="244475" cy="241300"/>
            </a:xfrm>
            <a:custGeom>
              <a:avLst/>
              <a:gdLst>
                <a:gd name="T0" fmla="*/ 32 w 64"/>
                <a:gd name="T1" fmla="*/ 64 h 64"/>
                <a:gd name="T2" fmla="*/ 0 w 64"/>
                <a:gd name="T3" fmla="*/ 32 h 64"/>
                <a:gd name="T4" fmla="*/ 32 w 64"/>
                <a:gd name="T5" fmla="*/ 0 h 64"/>
                <a:gd name="T6" fmla="*/ 64 w 64"/>
                <a:gd name="T7" fmla="*/ 32 h 64"/>
                <a:gd name="T8" fmla="*/ 32 w 64"/>
                <a:gd name="T9" fmla="*/ 64 h 64"/>
                <a:gd name="T10" fmla="*/ 32 w 64"/>
                <a:gd name="T11" fmla="*/ 12 h 64"/>
                <a:gd name="T12" fmla="*/ 12 w 64"/>
                <a:gd name="T13" fmla="*/ 32 h 64"/>
                <a:gd name="T14" fmla="*/ 32 w 64"/>
                <a:gd name="T15" fmla="*/ 52 h 64"/>
                <a:gd name="T16" fmla="*/ 52 w 64"/>
                <a:gd name="T17" fmla="*/ 32 h 64"/>
                <a:gd name="T18" fmla="*/ 32 w 64"/>
                <a:gd name="T19"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14" y="64"/>
                    <a:pt x="0" y="50"/>
                    <a:pt x="0" y="32"/>
                  </a:cubicBezTo>
                  <a:cubicBezTo>
                    <a:pt x="0" y="14"/>
                    <a:pt x="14" y="0"/>
                    <a:pt x="32" y="0"/>
                  </a:cubicBezTo>
                  <a:cubicBezTo>
                    <a:pt x="50" y="0"/>
                    <a:pt x="64" y="14"/>
                    <a:pt x="64" y="32"/>
                  </a:cubicBezTo>
                  <a:cubicBezTo>
                    <a:pt x="64" y="50"/>
                    <a:pt x="50" y="64"/>
                    <a:pt x="32" y="64"/>
                  </a:cubicBezTo>
                  <a:close/>
                  <a:moveTo>
                    <a:pt x="32" y="12"/>
                  </a:moveTo>
                  <a:cubicBezTo>
                    <a:pt x="21" y="12"/>
                    <a:pt x="12" y="21"/>
                    <a:pt x="12" y="32"/>
                  </a:cubicBezTo>
                  <a:cubicBezTo>
                    <a:pt x="12" y="43"/>
                    <a:pt x="21" y="52"/>
                    <a:pt x="32" y="52"/>
                  </a:cubicBezTo>
                  <a:cubicBezTo>
                    <a:pt x="43" y="52"/>
                    <a:pt x="52" y="43"/>
                    <a:pt x="52" y="32"/>
                  </a:cubicBezTo>
                  <a:cubicBezTo>
                    <a:pt x="52" y="21"/>
                    <a:pt x="43" y="12"/>
                    <a:pt x="3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20" name="Freeform 32">
              <a:extLst>
                <a:ext uri="{FF2B5EF4-FFF2-40B4-BE49-F238E27FC236}">
                  <a16:creationId xmlns:a16="http://schemas.microsoft.com/office/drawing/2014/main" id="{6F783AF9-CDCF-9A32-99C7-8D290AE43422}"/>
                </a:ext>
              </a:extLst>
            </p:cNvPr>
            <p:cNvSpPr>
              <a:spLocks noEditPoints="1"/>
            </p:cNvSpPr>
            <p:nvPr/>
          </p:nvSpPr>
          <p:spPr bwMode="auto">
            <a:xfrm>
              <a:off x="4973638" y="5649913"/>
              <a:ext cx="225425" cy="358775"/>
            </a:xfrm>
            <a:custGeom>
              <a:avLst/>
              <a:gdLst>
                <a:gd name="T0" fmla="*/ 29 w 59"/>
                <a:gd name="T1" fmla="*/ 95 h 95"/>
                <a:gd name="T2" fmla="*/ 24 w 59"/>
                <a:gd name="T3" fmla="*/ 85 h 95"/>
                <a:gd name="T4" fmla="*/ 0 w 59"/>
                <a:gd name="T5" fmla="*/ 26 h 95"/>
                <a:gd name="T6" fmla="*/ 29 w 59"/>
                <a:gd name="T7" fmla="*/ 0 h 95"/>
                <a:gd name="T8" fmla="*/ 59 w 59"/>
                <a:gd name="T9" fmla="*/ 26 h 95"/>
                <a:gd name="T10" fmla="*/ 34 w 59"/>
                <a:gd name="T11" fmla="*/ 85 h 95"/>
                <a:gd name="T12" fmla="*/ 29 w 59"/>
                <a:gd name="T13" fmla="*/ 95 h 95"/>
                <a:gd name="T14" fmla="*/ 29 w 59"/>
                <a:gd name="T15" fmla="*/ 12 h 95"/>
                <a:gd name="T16" fmla="*/ 12 w 59"/>
                <a:gd name="T17" fmla="*/ 26 h 95"/>
                <a:gd name="T18" fmla="*/ 29 w 59"/>
                <a:gd name="T19" fmla="*/ 69 h 95"/>
                <a:gd name="T20" fmla="*/ 47 w 59"/>
                <a:gd name="T21" fmla="*/ 26 h 95"/>
                <a:gd name="T22" fmla="*/ 29 w 59"/>
                <a:gd name="T23" fmla="*/ 1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95">
                  <a:moveTo>
                    <a:pt x="29" y="95"/>
                  </a:moveTo>
                  <a:cubicBezTo>
                    <a:pt x="24" y="85"/>
                    <a:pt x="24" y="85"/>
                    <a:pt x="24" y="85"/>
                  </a:cubicBezTo>
                  <a:cubicBezTo>
                    <a:pt x="20" y="77"/>
                    <a:pt x="0" y="38"/>
                    <a:pt x="0" y="26"/>
                  </a:cubicBezTo>
                  <a:cubicBezTo>
                    <a:pt x="0" y="12"/>
                    <a:pt x="13" y="0"/>
                    <a:pt x="29" y="0"/>
                  </a:cubicBezTo>
                  <a:cubicBezTo>
                    <a:pt x="45" y="0"/>
                    <a:pt x="59" y="12"/>
                    <a:pt x="59" y="26"/>
                  </a:cubicBezTo>
                  <a:cubicBezTo>
                    <a:pt x="59" y="38"/>
                    <a:pt x="39" y="77"/>
                    <a:pt x="34" y="85"/>
                  </a:cubicBezTo>
                  <a:lnTo>
                    <a:pt x="29" y="95"/>
                  </a:lnTo>
                  <a:close/>
                  <a:moveTo>
                    <a:pt x="29" y="12"/>
                  </a:moveTo>
                  <a:cubicBezTo>
                    <a:pt x="19" y="12"/>
                    <a:pt x="12" y="18"/>
                    <a:pt x="12" y="26"/>
                  </a:cubicBezTo>
                  <a:cubicBezTo>
                    <a:pt x="12" y="31"/>
                    <a:pt x="20" y="50"/>
                    <a:pt x="29" y="69"/>
                  </a:cubicBezTo>
                  <a:cubicBezTo>
                    <a:pt x="38" y="50"/>
                    <a:pt x="47" y="31"/>
                    <a:pt x="47" y="26"/>
                  </a:cubicBezTo>
                  <a:cubicBezTo>
                    <a:pt x="47" y="18"/>
                    <a:pt x="39" y="12"/>
                    <a:pt x="2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grpSp>
      <p:sp>
        <p:nvSpPr>
          <p:cNvPr id="21" name="Content Placeholder 2">
            <a:extLst>
              <a:ext uri="{FF2B5EF4-FFF2-40B4-BE49-F238E27FC236}">
                <a16:creationId xmlns:a16="http://schemas.microsoft.com/office/drawing/2014/main" id="{E6F982D1-977F-0AF7-47FF-6CA333EF0961}"/>
              </a:ext>
            </a:extLst>
          </p:cNvPr>
          <p:cNvSpPr txBox="1">
            <a:spLocks noChangeArrowheads="1"/>
          </p:cNvSpPr>
          <p:nvPr/>
        </p:nvSpPr>
        <p:spPr bwMode="auto">
          <a:xfrm>
            <a:off x="1057275" y="2795588"/>
            <a:ext cx="2184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Lato Light" panose="020F050202020403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Lato Light" panose="020F050202020403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Lato Light" panose="020F050202020403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Lato Light" panose="020F050202020403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Lato Light" panose="020F0502020204030203"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9pPr>
          </a:lstStyle>
          <a:p>
            <a:pPr lvl="0">
              <a:lnSpc>
                <a:spcPct val="100000"/>
              </a:lnSpc>
              <a:spcBef>
                <a:spcPct val="20000"/>
              </a:spcBef>
              <a:buNone/>
              <a:defRPr/>
            </a:pPr>
            <a:r>
              <a:rPr lang="en-IN" sz="1400" dirty="0">
                <a:solidFill>
                  <a:schemeClr val="bg1"/>
                </a:solidFill>
                <a:latin typeface="Times New Roman" panose="02020603050405020304" pitchFamily="18" charset="0"/>
                <a:cs typeface="Times New Roman" panose="02020603050405020304" pitchFamily="18" charset="0"/>
              </a:rPr>
              <a:t>This thesis undertook a multifaceted research journey, focusing on the creation and evaluation of a neural network model to identify melanoma skin cancer. It wasn't just a machine learning exercise but a comprehensive </a:t>
            </a:r>
            <a:r>
              <a:rPr lang="en-IN" sz="1400" dirty="0" err="1">
                <a:solidFill>
                  <a:schemeClr val="bg1"/>
                </a:solidFill>
                <a:latin typeface="Times New Roman" panose="02020603050405020304" pitchFamily="18" charset="0"/>
                <a:cs typeface="Times New Roman" panose="02020603050405020304" pitchFamily="18" charset="0"/>
              </a:rPr>
              <a:t>endeavor</a:t>
            </a:r>
            <a:r>
              <a:rPr lang="en-IN" sz="1400" dirty="0">
                <a:solidFill>
                  <a:schemeClr val="bg1"/>
                </a:solidFill>
                <a:latin typeface="Times New Roman" panose="02020603050405020304" pitchFamily="18" charset="0"/>
                <a:cs typeface="Times New Roman" panose="02020603050405020304" pitchFamily="18" charset="0"/>
              </a:rPr>
              <a:t>, blending data science and medical research.</a:t>
            </a:r>
            <a:endParaRPr lang="en-US" altLang="pt-BR" sz="1400" dirty="0">
              <a:solidFill>
                <a:schemeClr val="bg1"/>
              </a:solidFill>
              <a:latin typeface="Times New Roman" panose="02020603050405020304" pitchFamily="18" charset="0"/>
              <a:cs typeface="Times New Roman" panose="02020603050405020304" pitchFamily="18" charset="0"/>
            </a:endParaRPr>
          </a:p>
        </p:txBody>
      </p:sp>
      <p:sp>
        <p:nvSpPr>
          <p:cNvPr id="22" name="Content Placeholder 2">
            <a:extLst>
              <a:ext uri="{FF2B5EF4-FFF2-40B4-BE49-F238E27FC236}">
                <a16:creationId xmlns:a16="http://schemas.microsoft.com/office/drawing/2014/main" id="{9FD671BE-871A-C8A5-F8CF-7E0E445C088E}"/>
              </a:ext>
            </a:extLst>
          </p:cNvPr>
          <p:cNvSpPr txBox="1">
            <a:spLocks noChangeArrowheads="1"/>
          </p:cNvSpPr>
          <p:nvPr/>
        </p:nvSpPr>
        <p:spPr bwMode="auto">
          <a:xfrm>
            <a:off x="3489325" y="3441700"/>
            <a:ext cx="218440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Lato Light" panose="020F050202020403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Lato Light" panose="020F050202020403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Lato Light" panose="020F050202020403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Lato Light" panose="020F050202020403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Lato Light" panose="020F0502020204030203"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9pPr>
          </a:lstStyle>
          <a:p>
            <a:pPr lvl="0">
              <a:lnSpc>
                <a:spcPct val="100000"/>
              </a:lnSpc>
              <a:spcBef>
                <a:spcPct val="20000"/>
              </a:spcBef>
              <a:buNone/>
              <a:defRPr/>
            </a:pPr>
            <a:r>
              <a:rPr lang="en-US" altLang="pt-BR" sz="1400" dirty="0">
                <a:solidFill>
                  <a:schemeClr val="bg1"/>
                </a:solidFill>
                <a:latin typeface="Times New Roman" panose="02020603050405020304" pitchFamily="18" charset="0"/>
                <a:cs typeface="Times New Roman" panose="02020603050405020304" pitchFamily="18" charset="0"/>
              </a:rPr>
              <a:t>The research followed a structured approach that began with Exploratory Data Analysis (EDA) and continued through data pre-processing, model architecture design, and rigorous training. A dual-axis graph proved vital for monitoring the model's performance and its generalizability to new data.</a:t>
            </a:r>
          </a:p>
        </p:txBody>
      </p:sp>
      <p:sp>
        <p:nvSpPr>
          <p:cNvPr id="23" name="Content Placeholder 2">
            <a:extLst>
              <a:ext uri="{FF2B5EF4-FFF2-40B4-BE49-F238E27FC236}">
                <a16:creationId xmlns:a16="http://schemas.microsoft.com/office/drawing/2014/main" id="{5DF57953-7DE9-D6BD-39A2-D5FFFD8FD4FE}"/>
              </a:ext>
            </a:extLst>
          </p:cNvPr>
          <p:cNvSpPr txBox="1">
            <a:spLocks noChangeArrowheads="1"/>
          </p:cNvSpPr>
          <p:nvPr/>
        </p:nvSpPr>
        <p:spPr bwMode="auto">
          <a:xfrm>
            <a:off x="5794375" y="4162425"/>
            <a:ext cx="21844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Lato Light" panose="020F050202020403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Lato Light" panose="020F050202020403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Lato Light" panose="020F050202020403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Lato Light" panose="020F050202020403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Lato Light" panose="020F0502020204030203"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9pPr>
          </a:lstStyle>
          <a:p>
            <a:pPr lvl="0">
              <a:lnSpc>
                <a:spcPct val="100000"/>
              </a:lnSpc>
              <a:spcBef>
                <a:spcPct val="20000"/>
              </a:spcBef>
              <a:buNone/>
              <a:defRPr/>
            </a:pPr>
            <a:r>
              <a:rPr lang="en-IN" sz="1400" dirty="0">
                <a:solidFill>
                  <a:schemeClr val="bg1"/>
                </a:solidFill>
                <a:latin typeface="Times New Roman" panose="02020603050405020304" pitchFamily="18" charset="0"/>
                <a:cs typeface="Times New Roman" panose="02020603050405020304" pitchFamily="18" charset="0"/>
              </a:rPr>
              <a:t>In the final phase, the model underwent evaluation using robust metrics like F1 Score, Precision, and Recall, signalling its readiness for clinical applications. These metrics not only confirmed the model's capabilities but also its reliability for medical settings.</a:t>
            </a:r>
            <a:endParaRPr lang="en-US" altLang="pt-BR" sz="1400" dirty="0">
              <a:solidFill>
                <a:schemeClr val="bg1"/>
              </a:solidFill>
              <a:latin typeface="Times New Roman" panose="02020603050405020304" pitchFamily="18" charset="0"/>
              <a:cs typeface="Times New Roman" panose="02020603050405020304" pitchFamily="18" charset="0"/>
            </a:endParaRPr>
          </a:p>
        </p:txBody>
      </p:sp>
      <p:sp>
        <p:nvSpPr>
          <p:cNvPr id="24" name="Content Placeholder 2">
            <a:extLst>
              <a:ext uri="{FF2B5EF4-FFF2-40B4-BE49-F238E27FC236}">
                <a16:creationId xmlns:a16="http://schemas.microsoft.com/office/drawing/2014/main" id="{E3AF6392-E6F8-563E-30FB-416B6F688E87}"/>
              </a:ext>
            </a:extLst>
          </p:cNvPr>
          <p:cNvSpPr txBox="1">
            <a:spLocks noChangeArrowheads="1"/>
          </p:cNvSpPr>
          <p:nvPr/>
        </p:nvSpPr>
        <p:spPr bwMode="auto">
          <a:xfrm>
            <a:off x="7985564" y="4821238"/>
            <a:ext cx="275601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Lato Light" panose="020F050202020403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Lato Light" panose="020F050202020403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Lato Light" panose="020F050202020403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Lato Light" panose="020F050202020403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Lato Light" panose="020F0502020204030203"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9pPr>
          </a:lstStyle>
          <a:p>
            <a:pPr lvl="0">
              <a:lnSpc>
                <a:spcPct val="100000"/>
              </a:lnSpc>
              <a:spcBef>
                <a:spcPct val="20000"/>
              </a:spcBef>
              <a:buNone/>
              <a:defRPr/>
            </a:pPr>
            <a:r>
              <a:rPr lang="en-IN" sz="1400" dirty="0">
                <a:solidFill>
                  <a:schemeClr val="bg1"/>
                </a:solidFill>
                <a:latin typeface="Times New Roman" panose="02020603050405020304" pitchFamily="18" charset="0"/>
                <a:cs typeface="Times New Roman" panose="02020603050405020304" pitchFamily="18" charset="0"/>
              </a:rPr>
              <a:t>This thesis is not just a culmination of a research endeavour; it serves as a roadmap for future work in the field of medical image analysis. It highlights the importance of integrated approaches and sets the stage for integrating the model into existing healthcare systems for broader medical applications.</a:t>
            </a:r>
            <a:endParaRPr lang="en-US" altLang="pt-BR" sz="1400" dirty="0">
              <a:solidFill>
                <a:schemeClr val="bg1"/>
              </a:solidFill>
              <a:latin typeface="Times New Roman" panose="02020603050405020304" pitchFamily="18" charset="0"/>
              <a:cs typeface="Times New Roman" panose="02020603050405020304" pitchFamily="18" charset="0"/>
            </a:endParaRPr>
          </a:p>
        </p:txBody>
      </p:sp>
      <p:sp>
        <p:nvSpPr>
          <p:cNvPr id="25" name="TextBox 23">
            <a:extLst>
              <a:ext uri="{FF2B5EF4-FFF2-40B4-BE49-F238E27FC236}">
                <a16:creationId xmlns:a16="http://schemas.microsoft.com/office/drawing/2014/main" id="{FCFD8714-1026-0CE0-9157-152178AC07F2}"/>
              </a:ext>
            </a:extLst>
          </p:cNvPr>
          <p:cNvSpPr txBox="1"/>
          <p:nvPr/>
        </p:nvSpPr>
        <p:spPr>
          <a:xfrm>
            <a:off x="1749425" y="2147888"/>
            <a:ext cx="3922712" cy="369332"/>
          </a:xfrm>
          <a:prstGeom prst="rect">
            <a:avLst/>
          </a:prstGeom>
          <a:noFill/>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b="1" dirty="0">
                <a:solidFill>
                  <a:schemeClr val="bg1"/>
                </a:solidFill>
                <a:latin typeface="Times New Roman" panose="02020603050405020304" pitchFamily="18" charset="0"/>
                <a:cs typeface="Times New Roman" panose="02020603050405020304" pitchFamily="18" charset="0"/>
              </a:rPr>
              <a:t>Comprehensive Research Approach</a:t>
            </a:r>
          </a:p>
        </p:txBody>
      </p:sp>
      <p:sp>
        <p:nvSpPr>
          <p:cNvPr id="26" name="TextBox 23">
            <a:extLst>
              <a:ext uri="{FF2B5EF4-FFF2-40B4-BE49-F238E27FC236}">
                <a16:creationId xmlns:a16="http://schemas.microsoft.com/office/drawing/2014/main" id="{FB2E9137-03A9-D9D3-12C3-C14B841E4EB6}"/>
              </a:ext>
            </a:extLst>
          </p:cNvPr>
          <p:cNvSpPr txBox="1"/>
          <p:nvPr/>
        </p:nvSpPr>
        <p:spPr>
          <a:xfrm>
            <a:off x="4073525" y="2846388"/>
            <a:ext cx="3894138" cy="369332"/>
          </a:xfrm>
          <a:prstGeom prst="rect">
            <a:avLst/>
          </a:prstGeom>
          <a:noFill/>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id-ID" b="1" dirty="0" err="1">
                <a:solidFill>
                  <a:schemeClr val="bg1"/>
                </a:solidFill>
                <a:latin typeface="Times New Roman" panose="02020603050405020304" pitchFamily="18" charset="0"/>
                <a:cs typeface="Times New Roman" panose="02020603050405020304" pitchFamily="18" charset="0"/>
              </a:rPr>
              <a:t>Structured</a:t>
            </a:r>
            <a:r>
              <a:rPr lang="id-ID" b="1" dirty="0">
                <a:solidFill>
                  <a:schemeClr val="bg1"/>
                </a:solidFill>
                <a:latin typeface="Times New Roman" panose="02020603050405020304" pitchFamily="18" charset="0"/>
                <a:cs typeface="Times New Roman" panose="02020603050405020304" pitchFamily="18" charset="0"/>
              </a:rPr>
              <a:t> Model Development</a:t>
            </a:r>
          </a:p>
        </p:txBody>
      </p:sp>
      <p:sp>
        <p:nvSpPr>
          <p:cNvPr id="27" name="TextBox 23">
            <a:extLst>
              <a:ext uri="{FF2B5EF4-FFF2-40B4-BE49-F238E27FC236}">
                <a16:creationId xmlns:a16="http://schemas.microsoft.com/office/drawing/2014/main" id="{2B2CFEFF-FE41-3DD5-DBFE-0AEF3D68CD9E}"/>
              </a:ext>
            </a:extLst>
          </p:cNvPr>
          <p:cNvSpPr txBox="1"/>
          <p:nvPr/>
        </p:nvSpPr>
        <p:spPr>
          <a:xfrm>
            <a:off x="6405562" y="3494088"/>
            <a:ext cx="3148985" cy="369332"/>
          </a:xfrm>
          <a:prstGeom prst="rect">
            <a:avLst/>
          </a:prstGeom>
          <a:noFill/>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IN" b="1" dirty="0">
                <a:solidFill>
                  <a:schemeClr val="bg1"/>
                </a:solidFill>
                <a:latin typeface="Times New Roman" panose="02020603050405020304" pitchFamily="18" charset="0"/>
                <a:cs typeface="Times New Roman" panose="02020603050405020304" pitchFamily="18" charset="0"/>
              </a:rPr>
              <a:t>Promising Evaluation Metrics</a:t>
            </a:r>
          </a:p>
        </p:txBody>
      </p:sp>
      <p:sp>
        <p:nvSpPr>
          <p:cNvPr id="28" name="TextBox 23">
            <a:extLst>
              <a:ext uri="{FF2B5EF4-FFF2-40B4-BE49-F238E27FC236}">
                <a16:creationId xmlns:a16="http://schemas.microsoft.com/office/drawing/2014/main" id="{7EDBC15E-0A8C-AB25-7EA4-A2CE7BBC3FA3}"/>
              </a:ext>
            </a:extLst>
          </p:cNvPr>
          <p:cNvSpPr txBox="1"/>
          <p:nvPr/>
        </p:nvSpPr>
        <p:spPr>
          <a:xfrm>
            <a:off x="8716962" y="4203700"/>
            <a:ext cx="3002072" cy="369332"/>
          </a:xfrm>
          <a:prstGeom prst="rect">
            <a:avLst/>
          </a:prstGeom>
          <a:noFill/>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id-ID" b="1" dirty="0">
                <a:solidFill>
                  <a:schemeClr val="bg1"/>
                </a:solidFill>
                <a:latin typeface="Times New Roman" panose="02020603050405020304" pitchFamily="18" charset="0"/>
                <a:cs typeface="Times New Roman" panose="02020603050405020304" pitchFamily="18" charset="0"/>
              </a:rPr>
              <a:t>Future </a:t>
            </a:r>
            <a:r>
              <a:rPr lang="id-ID" b="1" dirty="0" err="1">
                <a:solidFill>
                  <a:schemeClr val="bg1"/>
                </a:solidFill>
                <a:latin typeface="Times New Roman" panose="02020603050405020304" pitchFamily="18" charset="0"/>
                <a:cs typeface="Times New Roman" panose="02020603050405020304" pitchFamily="18" charset="0"/>
              </a:rPr>
              <a:t>Contributions</a:t>
            </a:r>
            <a:endParaRPr lang="id-ID" b="1" dirty="0">
              <a:solidFill>
                <a:schemeClr val="bg1"/>
              </a:solidFill>
              <a:latin typeface="Times New Roman" panose="02020603050405020304" pitchFamily="18" charset="0"/>
              <a:cs typeface="Times New Roman" panose="02020603050405020304" pitchFamily="18" charset="0"/>
            </a:endParaRPr>
          </a:p>
        </p:txBody>
      </p:sp>
      <p:pic>
        <p:nvPicPr>
          <p:cNvPr id="2" name="Picture 1" descr="A black and white logo&#10;&#10;Description automatically generated">
            <a:extLst>
              <a:ext uri="{FF2B5EF4-FFF2-40B4-BE49-F238E27FC236}">
                <a16:creationId xmlns:a16="http://schemas.microsoft.com/office/drawing/2014/main" id="{9B4A1EEF-E09C-1EF7-5210-FFF9F8BF2B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9388" y="6008654"/>
            <a:ext cx="1528823" cy="8493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p:tgtEl>
                                          <p:spTgt spid="4"/>
                                        </p:tgtEl>
                                        <p:attrNameLst>
                                          <p:attrName>ppt_x</p:attrName>
                                        </p:attrNameLst>
                                      </p:cBhvr>
                                      <p:tavLst>
                                        <p:tav tm="0">
                                          <p:val>
                                            <p:strVal val="#ppt_x-#ppt_w*1.125000"/>
                                          </p:val>
                                        </p:tav>
                                        <p:tav tm="100000">
                                          <p:val>
                                            <p:strVal val="#ppt_x"/>
                                          </p:val>
                                        </p:tav>
                                      </p:tavLst>
                                    </p:anim>
                                    <p:animEffect transition="in" filter="wipe(right)">
                                      <p:cBhvr>
                                        <p:cTn id="8" dur="750"/>
                                        <p:tgtEl>
                                          <p:spTgt spid="4"/>
                                        </p:tgtEl>
                                      </p:cBhvr>
                                    </p:animEffect>
                                  </p:childTnLst>
                                </p:cTn>
                              </p:par>
                              <p:par>
                                <p:cTn id="9" presetID="12" presetClass="entr" presetSubtype="8"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p:tgtEl>
                                          <p:spTgt spid="5"/>
                                        </p:tgtEl>
                                        <p:attrNameLst>
                                          <p:attrName>ppt_x</p:attrName>
                                        </p:attrNameLst>
                                      </p:cBhvr>
                                      <p:tavLst>
                                        <p:tav tm="0">
                                          <p:val>
                                            <p:strVal val="#ppt_x-#ppt_w*1.125000"/>
                                          </p:val>
                                        </p:tav>
                                        <p:tav tm="100000">
                                          <p:val>
                                            <p:strVal val="#ppt_x"/>
                                          </p:val>
                                        </p:tav>
                                      </p:tavLst>
                                    </p:anim>
                                    <p:animEffect transition="in" filter="wipe(right)">
                                      <p:cBhvr>
                                        <p:cTn id="12" dur="750"/>
                                        <p:tgtEl>
                                          <p:spTgt spid="5"/>
                                        </p:tgtEl>
                                      </p:cBhvr>
                                    </p:animEffect>
                                  </p:childTnLst>
                                </p:cTn>
                              </p:par>
                              <p:par>
                                <p:cTn id="13" presetID="12" presetClass="entr" presetSubtype="8" fill="hold" nodeType="with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p:tgtEl>
                                          <p:spTgt spid="6"/>
                                        </p:tgtEl>
                                        <p:attrNameLst>
                                          <p:attrName>ppt_x</p:attrName>
                                        </p:attrNameLst>
                                      </p:cBhvr>
                                      <p:tavLst>
                                        <p:tav tm="0">
                                          <p:val>
                                            <p:strVal val="#ppt_x-#ppt_w*1.125000"/>
                                          </p:val>
                                        </p:tav>
                                        <p:tav tm="100000">
                                          <p:val>
                                            <p:strVal val="#ppt_x"/>
                                          </p:val>
                                        </p:tav>
                                      </p:tavLst>
                                    </p:anim>
                                    <p:animEffect transition="in" filter="wipe(right)">
                                      <p:cBhvr>
                                        <p:cTn id="16" dur="750"/>
                                        <p:tgtEl>
                                          <p:spTgt spid="6"/>
                                        </p:tgtEl>
                                      </p:cBhvr>
                                    </p:animEffect>
                                  </p:childTnLst>
                                </p:cTn>
                              </p:par>
                              <p:par>
                                <p:cTn id="17" presetID="12" presetClass="entr" presetSubtype="8" fill="hold" nodeType="withEffect">
                                  <p:stCondLst>
                                    <p:cond delay="75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750"/>
                                        <p:tgtEl>
                                          <p:spTgt spid="7"/>
                                        </p:tgtEl>
                                        <p:attrNameLst>
                                          <p:attrName>ppt_x</p:attrName>
                                        </p:attrNameLst>
                                      </p:cBhvr>
                                      <p:tavLst>
                                        <p:tav tm="0">
                                          <p:val>
                                            <p:strVal val="#ppt_x-#ppt_w*1.125000"/>
                                          </p:val>
                                        </p:tav>
                                        <p:tav tm="100000">
                                          <p:val>
                                            <p:strVal val="#ppt_x"/>
                                          </p:val>
                                        </p:tav>
                                      </p:tavLst>
                                    </p:anim>
                                    <p:animEffect transition="in" filter="wipe(right)">
                                      <p:cBhvr>
                                        <p:cTn id="20" dur="750"/>
                                        <p:tgtEl>
                                          <p:spTgt spid="7"/>
                                        </p:tgtEl>
                                      </p:cBhvr>
                                    </p:animEffect>
                                  </p:childTnLst>
                                </p:cTn>
                              </p:par>
                            </p:childTnLst>
                          </p:cTn>
                        </p:par>
                        <p:par>
                          <p:cTn id="21" fill="hold" nodeType="afterGroup">
                            <p:stCondLst>
                              <p:cond delay="1500"/>
                            </p:stCondLst>
                            <p:childTnLst>
                              <p:par>
                                <p:cTn id="22" presetID="10" presetClass="entr" presetSubtype="0"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childTnLst>
                          </p:cTn>
                        </p:par>
                        <p:par>
                          <p:cTn id="46" fill="hold" nodeType="afterGroup">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childTnLst>
                          </p:cTn>
                        </p:par>
                        <p:par>
                          <p:cTn id="50" fill="hold" nodeType="afterGroup">
                            <p:stCondLst>
                              <p:cond delay="25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childTnLst>
                          </p:cTn>
                        </p:par>
                        <p:par>
                          <p:cTn id="54" fill="hold" nodeType="afterGroup">
                            <p:stCondLst>
                              <p:cond delay="3000"/>
                            </p:stCondLst>
                            <p:childTnLst>
                              <p:par>
                                <p:cTn id="55" presetID="10" presetClass="entr" presetSubtype="0"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par>
                          <p:cTn id="58" fill="hold" nodeType="afterGroup">
                            <p:stCondLst>
                              <p:cond delay="3500"/>
                            </p:stCondLst>
                            <p:childTnLst>
                              <p:par>
                                <p:cTn id="59" presetID="10" presetClass="entr" presetSubtype="0"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itle 1">
            <a:extLst>
              <a:ext uri="{FF2B5EF4-FFF2-40B4-BE49-F238E27FC236}">
                <a16:creationId xmlns:a16="http://schemas.microsoft.com/office/drawing/2014/main" id="{D707E40E-CEB7-3977-C691-8D2A5E3B403F}"/>
              </a:ext>
            </a:extLst>
          </p:cNvPr>
          <p:cNvSpPr>
            <a:spLocks noGrp="1" noChangeArrowheads="1"/>
          </p:cNvSpPr>
          <p:nvPr>
            <p:ph type="title"/>
          </p:nvPr>
        </p:nvSpPr>
        <p:spPr>
          <a:xfrm>
            <a:off x="838200" y="179388"/>
            <a:ext cx="10515600" cy="860425"/>
          </a:xfrm>
        </p:spPr>
        <p:txBody>
          <a:bodyPr vert="horz" lIns="91440" tIns="45720" rIns="91440" bIns="45720" rtlCol="0" anchor="ctr">
            <a:normAutofit/>
          </a:bodyPr>
          <a:lstStyle/>
          <a:p>
            <a:pPr algn="ctr"/>
            <a:r>
              <a:rPr lang="en-US" altLang="pt-BR" b="1">
                <a:solidFill>
                  <a:schemeClr val="bg1"/>
                </a:solidFill>
                <a:latin typeface="Times New Roman" panose="02020603050405020304" pitchFamily="18" charset="0"/>
                <a:cs typeface="Times New Roman" panose="02020603050405020304" pitchFamily="18" charset="0"/>
              </a:rPr>
              <a:t>FUTURE SCOPE</a:t>
            </a:r>
            <a:endParaRPr lang="en-US" altLang="pt-BR" b="1" dirty="0">
              <a:solidFill>
                <a:schemeClr val="bg1"/>
              </a:solidFill>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9D86B785-9791-5253-0EDF-DC68A606A2DC}"/>
              </a:ext>
            </a:extLst>
          </p:cNvPr>
          <p:cNvGrpSpPr>
            <a:grpSpLocks/>
          </p:cNvGrpSpPr>
          <p:nvPr/>
        </p:nvGrpSpPr>
        <p:grpSpPr bwMode="auto">
          <a:xfrm>
            <a:off x="5540706" y="0"/>
            <a:ext cx="6413500" cy="6886575"/>
            <a:chOff x="2606222" y="2935741"/>
            <a:chExt cx="8845551" cy="3951287"/>
          </a:xfrm>
        </p:grpSpPr>
        <p:sp>
          <p:nvSpPr>
            <p:cNvPr id="201757" name="Freeform 8">
              <a:extLst>
                <a:ext uri="{FF2B5EF4-FFF2-40B4-BE49-F238E27FC236}">
                  <a16:creationId xmlns:a16="http://schemas.microsoft.com/office/drawing/2014/main" id="{87938E7E-D050-14CB-7D1A-E3646DE770A2}"/>
                </a:ext>
              </a:extLst>
            </p:cNvPr>
            <p:cNvSpPr>
              <a:spLocks/>
            </p:cNvSpPr>
            <p:nvPr/>
          </p:nvSpPr>
          <p:spPr bwMode="auto">
            <a:xfrm>
              <a:off x="2606222" y="2935741"/>
              <a:ext cx="8845551" cy="3951287"/>
            </a:xfrm>
            <a:custGeom>
              <a:avLst/>
              <a:gdLst>
                <a:gd name="T0" fmla="*/ 6726185 w 3076"/>
                <a:gd name="T1" fmla="*/ 610549 h 1372"/>
                <a:gd name="T2" fmla="*/ 4877131 w 3076"/>
                <a:gd name="T3" fmla="*/ 198716 h 1372"/>
                <a:gd name="T4" fmla="*/ 5584545 w 3076"/>
                <a:gd name="T5" fmla="*/ 0 h 1372"/>
                <a:gd name="T6" fmla="*/ 5521280 w 3076"/>
                <a:gd name="T7" fmla="*/ 0 h 1372"/>
                <a:gd name="T8" fmla="*/ 4506170 w 3076"/>
                <a:gd name="T9" fmla="*/ 123838 h 1372"/>
                <a:gd name="T10" fmla="*/ 5276849 w 3076"/>
                <a:gd name="T11" fmla="*/ 564470 h 1372"/>
                <a:gd name="T12" fmla="*/ 5429259 w 3076"/>
                <a:gd name="T13" fmla="*/ 1653089 h 1372"/>
                <a:gd name="T14" fmla="*/ 0 w 3076"/>
                <a:gd name="T15" fmla="*/ 3928247 h 1372"/>
                <a:gd name="T16" fmla="*/ 0 w 3076"/>
                <a:gd name="T17" fmla="*/ 3951287 h 1372"/>
                <a:gd name="T18" fmla="*/ 7186291 w 3076"/>
                <a:gd name="T19" fmla="*/ 3951287 h 1372"/>
                <a:gd name="T20" fmla="*/ 8143888 w 3076"/>
                <a:gd name="T21" fmla="*/ 2718670 h 1372"/>
                <a:gd name="T22" fmla="*/ 6726185 w 3076"/>
                <a:gd name="T23" fmla="*/ 610549 h 13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076" h="1372">
                  <a:moveTo>
                    <a:pt x="2339" y="212"/>
                  </a:moveTo>
                  <a:cubicBezTo>
                    <a:pt x="1881" y="99"/>
                    <a:pt x="1736" y="99"/>
                    <a:pt x="1696" y="69"/>
                  </a:cubicBezTo>
                  <a:cubicBezTo>
                    <a:pt x="1661" y="43"/>
                    <a:pt x="1885" y="8"/>
                    <a:pt x="1942" y="0"/>
                  </a:cubicBezTo>
                  <a:cubicBezTo>
                    <a:pt x="1920" y="0"/>
                    <a:pt x="1920" y="0"/>
                    <a:pt x="1920" y="0"/>
                  </a:cubicBezTo>
                  <a:cubicBezTo>
                    <a:pt x="1861" y="4"/>
                    <a:pt x="1734" y="14"/>
                    <a:pt x="1567" y="43"/>
                  </a:cubicBezTo>
                  <a:cubicBezTo>
                    <a:pt x="1354" y="79"/>
                    <a:pt x="1620" y="150"/>
                    <a:pt x="1835" y="196"/>
                  </a:cubicBezTo>
                  <a:cubicBezTo>
                    <a:pt x="2050" y="243"/>
                    <a:pt x="2255" y="353"/>
                    <a:pt x="1888" y="574"/>
                  </a:cubicBezTo>
                  <a:cubicBezTo>
                    <a:pt x="996" y="1111"/>
                    <a:pt x="256" y="1307"/>
                    <a:pt x="0" y="1364"/>
                  </a:cubicBezTo>
                  <a:cubicBezTo>
                    <a:pt x="0" y="1372"/>
                    <a:pt x="0" y="1372"/>
                    <a:pt x="0" y="1372"/>
                  </a:cubicBezTo>
                  <a:cubicBezTo>
                    <a:pt x="2499" y="1372"/>
                    <a:pt x="2499" y="1372"/>
                    <a:pt x="2499" y="1372"/>
                  </a:cubicBezTo>
                  <a:cubicBezTo>
                    <a:pt x="2628" y="1226"/>
                    <a:pt x="2767" y="1050"/>
                    <a:pt x="2832" y="944"/>
                  </a:cubicBezTo>
                  <a:cubicBezTo>
                    <a:pt x="3076" y="549"/>
                    <a:pt x="2796" y="324"/>
                    <a:pt x="2339" y="212"/>
                  </a:cubicBezTo>
                  <a:close/>
                </a:path>
              </a:pathLst>
            </a:custGeom>
            <a:solidFill>
              <a:srgbClr val="2929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solidFill>
                  <a:schemeClr val="bg1"/>
                </a:solidFill>
                <a:latin typeface="Times New Roman" panose="02020603050405020304" pitchFamily="18" charset="0"/>
                <a:cs typeface="Times New Roman" panose="02020603050405020304" pitchFamily="18" charset="0"/>
              </a:endParaRPr>
            </a:p>
          </p:txBody>
        </p:sp>
        <p:sp>
          <p:nvSpPr>
            <p:cNvPr id="5" name="Freeform 9">
              <a:extLst>
                <a:ext uri="{FF2B5EF4-FFF2-40B4-BE49-F238E27FC236}">
                  <a16:creationId xmlns:a16="http://schemas.microsoft.com/office/drawing/2014/main" id="{AD12BAA6-F12F-C9FA-226A-7ED1CB4E1054}"/>
                </a:ext>
              </a:extLst>
            </p:cNvPr>
            <p:cNvSpPr>
              <a:spLocks/>
            </p:cNvSpPr>
            <p:nvPr/>
          </p:nvSpPr>
          <p:spPr bwMode="auto">
            <a:xfrm>
              <a:off x="6531982" y="2935741"/>
              <a:ext cx="3271102" cy="3951287"/>
            </a:xfrm>
            <a:custGeom>
              <a:avLst/>
              <a:gdLst>
                <a:gd name="T0" fmla="*/ 1070 w 1138"/>
                <a:gd name="T1" fmla="*/ 369 h 1372"/>
                <a:gd name="T2" fmla="*/ 878 w 1138"/>
                <a:gd name="T3" fmla="*/ 253 h 1372"/>
                <a:gd name="T4" fmla="*/ 680 w 1138"/>
                <a:gd name="T5" fmla="*/ 193 h 1372"/>
                <a:gd name="T6" fmla="*/ 332 w 1138"/>
                <a:gd name="T7" fmla="*/ 117 h 1372"/>
                <a:gd name="T8" fmla="*/ 259 w 1138"/>
                <a:gd name="T9" fmla="*/ 98 h 1372"/>
                <a:gd name="T10" fmla="*/ 229 w 1138"/>
                <a:gd name="T11" fmla="*/ 82 h 1372"/>
                <a:gd name="T12" fmla="*/ 245 w 1138"/>
                <a:gd name="T13" fmla="*/ 61 h 1372"/>
                <a:gd name="T14" fmla="*/ 363 w 1138"/>
                <a:gd name="T15" fmla="*/ 30 h 1372"/>
                <a:gd name="T16" fmla="*/ 572 w 1138"/>
                <a:gd name="T17" fmla="*/ 0 h 1372"/>
                <a:gd name="T18" fmla="*/ 563 w 1138"/>
                <a:gd name="T19" fmla="*/ 0 h 1372"/>
                <a:gd name="T20" fmla="*/ 363 w 1138"/>
                <a:gd name="T21" fmla="*/ 27 h 1372"/>
                <a:gd name="T22" fmla="*/ 244 w 1138"/>
                <a:gd name="T23" fmla="*/ 58 h 1372"/>
                <a:gd name="T24" fmla="*/ 226 w 1138"/>
                <a:gd name="T25" fmla="*/ 84 h 1372"/>
                <a:gd name="T26" fmla="*/ 258 w 1138"/>
                <a:gd name="T27" fmla="*/ 101 h 1372"/>
                <a:gd name="T28" fmla="*/ 332 w 1138"/>
                <a:gd name="T29" fmla="*/ 120 h 1372"/>
                <a:gd name="T30" fmla="*/ 679 w 1138"/>
                <a:gd name="T31" fmla="*/ 198 h 1372"/>
                <a:gd name="T32" fmla="*/ 876 w 1138"/>
                <a:gd name="T33" fmla="*/ 258 h 1372"/>
                <a:gd name="T34" fmla="*/ 1065 w 1138"/>
                <a:gd name="T35" fmla="*/ 373 h 1372"/>
                <a:gd name="T36" fmla="*/ 1085 w 1138"/>
                <a:gd name="T37" fmla="*/ 592 h 1372"/>
                <a:gd name="T38" fmla="*/ 917 w 1138"/>
                <a:gd name="T39" fmla="*/ 780 h 1372"/>
                <a:gd name="T40" fmla="*/ 0 w 1138"/>
                <a:gd name="T41" fmla="*/ 1372 h 1372"/>
                <a:gd name="T42" fmla="*/ 66 w 1138"/>
                <a:gd name="T43" fmla="*/ 1372 h 1372"/>
                <a:gd name="T44" fmla="*/ 926 w 1138"/>
                <a:gd name="T45" fmla="*/ 786 h 1372"/>
                <a:gd name="T46" fmla="*/ 1090 w 1138"/>
                <a:gd name="T47" fmla="*/ 594 h 1372"/>
                <a:gd name="T48" fmla="*/ 1070 w 1138"/>
                <a:gd name="T49" fmla="*/ 369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8" h="1372">
                  <a:moveTo>
                    <a:pt x="1070" y="369"/>
                  </a:moveTo>
                  <a:cubicBezTo>
                    <a:pt x="1016" y="311"/>
                    <a:pt x="945" y="280"/>
                    <a:pt x="878" y="253"/>
                  </a:cubicBezTo>
                  <a:cubicBezTo>
                    <a:pt x="811" y="228"/>
                    <a:pt x="744" y="209"/>
                    <a:pt x="680" y="193"/>
                  </a:cubicBezTo>
                  <a:cubicBezTo>
                    <a:pt x="551" y="163"/>
                    <a:pt x="435" y="139"/>
                    <a:pt x="332" y="117"/>
                  </a:cubicBezTo>
                  <a:cubicBezTo>
                    <a:pt x="307" y="111"/>
                    <a:pt x="282" y="105"/>
                    <a:pt x="259" y="98"/>
                  </a:cubicBezTo>
                  <a:cubicBezTo>
                    <a:pt x="248" y="94"/>
                    <a:pt x="236" y="90"/>
                    <a:pt x="229" y="82"/>
                  </a:cubicBezTo>
                  <a:cubicBezTo>
                    <a:pt x="221" y="73"/>
                    <a:pt x="237" y="65"/>
                    <a:pt x="245" y="61"/>
                  </a:cubicBezTo>
                  <a:cubicBezTo>
                    <a:pt x="286" y="44"/>
                    <a:pt x="327" y="37"/>
                    <a:pt x="363" y="30"/>
                  </a:cubicBezTo>
                  <a:cubicBezTo>
                    <a:pt x="468" y="11"/>
                    <a:pt x="540" y="3"/>
                    <a:pt x="572" y="0"/>
                  </a:cubicBezTo>
                  <a:cubicBezTo>
                    <a:pt x="563" y="0"/>
                    <a:pt x="563" y="0"/>
                    <a:pt x="563" y="0"/>
                  </a:cubicBezTo>
                  <a:cubicBezTo>
                    <a:pt x="528" y="3"/>
                    <a:pt x="459" y="11"/>
                    <a:pt x="363" y="27"/>
                  </a:cubicBezTo>
                  <a:cubicBezTo>
                    <a:pt x="327" y="35"/>
                    <a:pt x="286" y="41"/>
                    <a:pt x="244" y="58"/>
                  </a:cubicBezTo>
                  <a:cubicBezTo>
                    <a:pt x="236" y="62"/>
                    <a:pt x="216" y="70"/>
                    <a:pt x="226" y="84"/>
                  </a:cubicBezTo>
                  <a:cubicBezTo>
                    <a:pt x="235" y="93"/>
                    <a:pt x="247" y="97"/>
                    <a:pt x="258" y="101"/>
                  </a:cubicBezTo>
                  <a:cubicBezTo>
                    <a:pt x="281" y="109"/>
                    <a:pt x="306" y="115"/>
                    <a:pt x="332" y="120"/>
                  </a:cubicBezTo>
                  <a:cubicBezTo>
                    <a:pt x="434" y="143"/>
                    <a:pt x="551" y="168"/>
                    <a:pt x="679" y="198"/>
                  </a:cubicBezTo>
                  <a:cubicBezTo>
                    <a:pt x="743" y="214"/>
                    <a:pt x="809" y="233"/>
                    <a:pt x="876" y="258"/>
                  </a:cubicBezTo>
                  <a:cubicBezTo>
                    <a:pt x="943" y="284"/>
                    <a:pt x="1013" y="316"/>
                    <a:pt x="1065" y="373"/>
                  </a:cubicBezTo>
                  <a:cubicBezTo>
                    <a:pt x="1119" y="428"/>
                    <a:pt x="1132" y="522"/>
                    <a:pt x="1085" y="592"/>
                  </a:cubicBezTo>
                  <a:cubicBezTo>
                    <a:pt x="1043" y="662"/>
                    <a:pt x="982" y="722"/>
                    <a:pt x="917" y="780"/>
                  </a:cubicBezTo>
                  <a:cubicBezTo>
                    <a:pt x="660" y="998"/>
                    <a:pt x="341" y="1188"/>
                    <a:pt x="0" y="1372"/>
                  </a:cubicBezTo>
                  <a:cubicBezTo>
                    <a:pt x="66" y="1372"/>
                    <a:pt x="66" y="1372"/>
                    <a:pt x="66" y="1372"/>
                  </a:cubicBezTo>
                  <a:cubicBezTo>
                    <a:pt x="399" y="1190"/>
                    <a:pt x="672" y="1003"/>
                    <a:pt x="926" y="786"/>
                  </a:cubicBezTo>
                  <a:cubicBezTo>
                    <a:pt x="991" y="728"/>
                    <a:pt x="1048" y="666"/>
                    <a:pt x="1090" y="594"/>
                  </a:cubicBezTo>
                  <a:cubicBezTo>
                    <a:pt x="1138" y="524"/>
                    <a:pt x="1125" y="426"/>
                    <a:pt x="1070" y="369"/>
                  </a:cubicBezTo>
                  <a:close/>
                </a:path>
              </a:pathLst>
            </a:custGeom>
            <a:solidFill>
              <a:schemeClr val="accent4"/>
            </a:solidFill>
            <a:ln>
              <a:noFill/>
            </a:ln>
          </p:spPr>
          <p:txBody>
            <a:bodyPr/>
            <a:lstStyle/>
            <a:p>
              <a:pPr eaLnBrk="1" fontAlgn="auto" hangingPunct="1">
                <a:spcBef>
                  <a:spcPts val="0"/>
                </a:spcBef>
                <a:spcAft>
                  <a:spcPts val="0"/>
                </a:spcAft>
                <a:defRPr/>
              </a:pPr>
              <a:endParaRPr lang="id-ID">
                <a:solidFill>
                  <a:schemeClr val="bg1"/>
                </a:solidFill>
                <a:latin typeface="Times New Roman" panose="02020603050405020304" pitchFamily="18" charset="0"/>
                <a:cs typeface="Times New Roman" panose="02020603050405020304" pitchFamily="18" charset="0"/>
              </a:endParaRPr>
            </a:p>
          </p:txBody>
        </p:sp>
      </p:grpSp>
      <p:grpSp>
        <p:nvGrpSpPr>
          <p:cNvPr id="6" name="Group 5">
            <a:extLst>
              <a:ext uri="{FF2B5EF4-FFF2-40B4-BE49-F238E27FC236}">
                <a16:creationId xmlns:a16="http://schemas.microsoft.com/office/drawing/2014/main" id="{A62E9EB4-C975-C149-66D3-B2948C3DCE7E}"/>
              </a:ext>
            </a:extLst>
          </p:cNvPr>
          <p:cNvGrpSpPr/>
          <p:nvPr/>
        </p:nvGrpSpPr>
        <p:grpSpPr>
          <a:xfrm>
            <a:off x="6802326" y="5098973"/>
            <a:ext cx="865694" cy="1255791"/>
            <a:chOff x="2682876" y="1790701"/>
            <a:chExt cx="514350" cy="746125"/>
          </a:xfrm>
          <a:effectLst>
            <a:outerShdw blurRad="76200" dir="18900000" sy="23000" kx="-1200000" algn="bl" rotWithShape="0">
              <a:prstClr val="black">
                <a:alpha val="20000"/>
              </a:prstClr>
            </a:outerShdw>
          </a:effectLst>
        </p:grpSpPr>
        <p:sp>
          <p:nvSpPr>
            <p:cNvPr id="7" name="Freeform 6">
              <a:extLst>
                <a:ext uri="{FF2B5EF4-FFF2-40B4-BE49-F238E27FC236}">
                  <a16:creationId xmlns:a16="http://schemas.microsoft.com/office/drawing/2014/main" id="{F2C73A0D-B769-4B11-5124-58AB839494D9}"/>
                </a:ext>
              </a:extLst>
            </p:cNvPr>
            <p:cNvSpPr>
              <a:spLocks/>
            </p:cNvSpPr>
            <p:nvPr/>
          </p:nvSpPr>
          <p:spPr bwMode="auto">
            <a:xfrm>
              <a:off x="2682876" y="1790701"/>
              <a:ext cx="514350" cy="746125"/>
            </a:xfrm>
            <a:custGeom>
              <a:avLst/>
              <a:gdLst>
                <a:gd name="T0" fmla="*/ 298 w 298"/>
                <a:gd name="T1" fmla="*/ 149 h 435"/>
                <a:gd name="T2" fmla="*/ 149 w 298"/>
                <a:gd name="T3" fmla="*/ 435 h 435"/>
                <a:gd name="T4" fmla="*/ 0 w 298"/>
                <a:gd name="T5" fmla="*/ 149 h 435"/>
                <a:gd name="T6" fmla="*/ 149 w 298"/>
                <a:gd name="T7" fmla="*/ 0 h 435"/>
                <a:gd name="T8" fmla="*/ 298 w 298"/>
                <a:gd name="T9" fmla="*/ 149 h 435"/>
              </a:gdLst>
              <a:ahLst/>
              <a:cxnLst>
                <a:cxn ang="0">
                  <a:pos x="T0" y="T1"/>
                </a:cxn>
                <a:cxn ang="0">
                  <a:pos x="T2" y="T3"/>
                </a:cxn>
                <a:cxn ang="0">
                  <a:pos x="T4" y="T5"/>
                </a:cxn>
                <a:cxn ang="0">
                  <a:pos x="T6" y="T7"/>
                </a:cxn>
                <a:cxn ang="0">
                  <a:pos x="T8" y="T9"/>
                </a:cxn>
              </a:cxnLst>
              <a:rect l="0" t="0" r="r" b="b"/>
              <a:pathLst>
                <a:path w="298" h="435">
                  <a:moveTo>
                    <a:pt x="298" y="149"/>
                  </a:moveTo>
                  <a:cubicBezTo>
                    <a:pt x="298" y="268"/>
                    <a:pt x="149" y="435"/>
                    <a:pt x="149" y="435"/>
                  </a:cubicBezTo>
                  <a:cubicBezTo>
                    <a:pt x="149" y="435"/>
                    <a:pt x="0" y="265"/>
                    <a:pt x="0" y="149"/>
                  </a:cubicBezTo>
                  <a:cubicBezTo>
                    <a:pt x="0" y="67"/>
                    <a:pt x="67" y="0"/>
                    <a:pt x="149" y="0"/>
                  </a:cubicBezTo>
                  <a:cubicBezTo>
                    <a:pt x="231" y="0"/>
                    <a:pt x="298" y="67"/>
                    <a:pt x="298" y="149"/>
                  </a:cubicBezTo>
                </a:path>
              </a:pathLst>
            </a:custGeom>
            <a:solidFill>
              <a:schemeClr val="accent1"/>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sp>
          <p:nvSpPr>
            <p:cNvPr id="8" name="Freeform 7">
              <a:extLst>
                <a:ext uri="{FF2B5EF4-FFF2-40B4-BE49-F238E27FC236}">
                  <a16:creationId xmlns:a16="http://schemas.microsoft.com/office/drawing/2014/main" id="{2626FE00-E04B-7434-D541-197D048E2461}"/>
                </a:ext>
              </a:extLst>
            </p:cNvPr>
            <p:cNvSpPr>
              <a:spLocks/>
            </p:cNvSpPr>
            <p:nvPr/>
          </p:nvSpPr>
          <p:spPr bwMode="auto">
            <a:xfrm>
              <a:off x="2940051" y="1790701"/>
              <a:ext cx="257175" cy="746125"/>
            </a:xfrm>
            <a:custGeom>
              <a:avLst/>
              <a:gdLst>
                <a:gd name="T0" fmla="*/ 0 w 149"/>
                <a:gd name="T1" fmla="*/ 0 h 435"/>
                <a:gd name="T2" fmla="*/ 0 w 149"/>
                <a:gd name="T3" fmla="*/ 435 h 435"/>
                <a:gd name="T4" fmla="*/ 149 w 149"/>
                <a:gd name="T5" fmla="*/ 149 h 435"/>
                <a:gd name="T6" fmla="*/ 0 w 149"/>
                <a:gd name="T7" fmla="*/ 0 h 435"/>
              </a:gdLst>
              <a:ahLst/>
              <a:cxnLst>
                <a:cxn ang="0">
                  <a:pos x="T0" y="T1"/>
                </a:cxn>
                <a:cxn ang="0">
                  <a:pos x="T2" y="T3"/>
                </a:cxn>
                <a:cxn ang="0">
                  <a:pos x="T4" y="T5"/>
                </a:cxn>
                <a:cxn ang="0">
                  <a:pos x="T6" y="T7"/>
                </a:cxn>
              </a:cxnLst>
              <a:rect l="0" t="0" r="r" b="b"/>
              <a:pathLst>
                <a:path w="149" h="435">
                  <a:moveTo>
                    <a:pt x="0" y="0"/>
                  </a:moveTo>
                  <a:cubicBezTo>
                    <a:pt x="0" y="435"/>
                    <a:pt x="0" y="435"/>
                    <a:pt x="0" y="435"/>
                  </a:cubicBezTo>
                  <a:cubicBezTo>
                    <a:pt x="0" y="435"/>
                    <a:pt x="149" y="268"/>
                    <a:pt x="149" y="149"/>
                  </a:cubicBezTo>
                  <a:cubicBezTo>
                    <a:pt x="149" y="67"/>
                    <a:pt x="82" y="0"/>
                    <a:pt x="0" y="0"/>
                  </a:cubicBezTo>
                </a:path>
              </a:pathLst>
            </a:custGeom>
            <a:solidFill>
              <a:schemeClr val="accent1">
                <a:lumMod val="75000"/>
              </a:schemeClr>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66207726-4A99-3261-2B9B-DFFC4E0BEE0D}"/>
                </a:ext>
              </a:extLst>
            </p:cNvPr>
            <p:cNvSpPr>
              <a:spLocks noChangeArrowheads="1"/>
            </p:cNvSpPr>
            <p:nvPr/>
          </p:nvSpPr>
          <p:spPr bwMode="auto">
            <a:xfrm>
              <a:off x="2746376" y="1855788"/>
              <a:ext cx="387350" cy="382588"/>
            </a:xfrm>
            <a:prstGeom prst="ellipse">
              <a:avLst/>
            </a:prstGeom>
            <a:solidFill>
              <a:schemeClr val="bg2"/>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grpSp>
      <p:grpSp>
        <p:nvGrpSpPr>
          <p:cNvPr id="12" name="Group 11">
            <a:extLst>
              <a:ext uri="{FF2B5EF4-FFF2-40B4-BE49-F238E27FC236}">
                <a16:creationId xmlns:a16="http://schemas.microsoft.com/office/drawing/2014/main" id="{FB476FBF-E9B8-077D-8C59-BE6E73D367C3}"/>
              </a:ext>
            </a:extLst>
          </p:cNvPr>
          <p:cNvGrpSpPr/>
          <p:nvPr/>
        </p:nvGrpSpPr>
        <p:grpSpPr>
          <a:xfrm>
            <a:off x="8144279" y="3835031"/>
            <a:ext cx="760890" cy="1103760"/>
            <a:chOff x="2682876" y="1790701"/>
            <a:chExt cx="514350" cy="746125"/>
          </a:xfrm>
          <a:effectLst>
            <a:outerShdw blurRad="76200" dir="18900000" sy="23000" kx="-1200000" algn="bl" rotWithShape="0">
              <a:prstClr val="black">
                <a:alpha val="20000"/>
              </a:prstClr>
            </a:outerShdw>
          </a:effectLst>
        </p:grpSpPr>
        <p:sp>
          <p:nvSpPr>
            <p:cNvPr id="13" name="Freeform 12">
              <a:extLst>
                <a:ext uri="{FF2B5EF4-FFF2-40B4-BE49-F238E27FC236}">
                  <a16:creationId xmlns:a16="http://schemas.microsoft.com/office/drawing/2014/main" id="{10B95E56-9E06-B192-98BE-37C6953C96C5}"/>
                </a:ext>
              </a:extLst>
            </p:cNvPr>
            <p:cNvSpPr>
              <a:spLocks/>
            </p:cNvSpPr>
            <p:nvPr/>
          </p:nvSpPr>
          <p:spPr bwMode="auto">
            <a:xfrm>
              <a:off x="2682876" y="1790701"/>
              <a:ext cx="514350" cy="746125"/>
            </a:xfrm>
            <a:custGeom>
              <a:avLst/>
              <a:gdLst>
                <a:gd name="T0" fmla="*/ 298 w 298"/>
                <a:gd name="T1" fmla="*/ 149 h 435"/>
                <a:gd name="T2" fmla="*/ 149 w 298"/>
                <a:gd name="T3" fmla="*/ 435 h 435"/>
                <a:gd name="T4" fmla="*/ 0 w 298"/>
                <a:gd name="T5" fmla="*/ 149 h 435"/>
                <a:gd name="T6" fmla="*/ 149 w 298"/>
                <a:gd name="T7" fmla="*/ 0 h 435"/>
                <a:gd name="T8" fmla="*/ 298 w 298"/>
                <a:gd name="T9" fmla="*/ 149 h 435"/>
              </a:gdLst>
              <a:ahLst/>
              <a:cxnLst>
                <a:cxn ang="0">
                  <a:pos x="T0" y="T1"/>
                </a:cxn>
                <a:cxn ang="0">
                  <a:pos x="T2" y="T3"/>
                </a:cxn>
                <a:cxn ang="0">
                  <a:pos x="T4" y="T5"/>
                </a:cxn>
                <a:cxn ang="0">
                  <a:pos x="T6" y="T7"/>
                </a:cxn>
                <a:cxn ang="0">
                  <a:pos x="T8" y="T9"/>
                </a:cxn>
              </a:cxnLst>
              <a:rect l="0" t="0" r="r" b="b"/>
              <a:pathLst>
                <a:path w="298" h="435">
                  <a:moveTo>
                    <a:pt x="298" y="149"/>
                  </a:moveTo>
                  <a:cubicBezTo>
                    <a:pt x="298" y="268"/>
                    <a:pt x="149" y="435"/>
                    <a:pt x="149" y="435"/>
                  </a:cubicBezTo>
                  <a:cubicBezTo>
                    <a:pt x="149" y="435"/>
                    <a:pt x="0" y="265"/>
                    <a:pt x="0" y="149"/>
                  </a:cubicBezTo>
                  <a:cubicBezTo>
                    <a:pt x="0" y="67"/>
                    <a:pt x="67" y="0"/>
                    <a:pt x="149" y="0"/>
                  </a:cubicBezTo>
                  <a:cubicBezTo>
                    <a:pt x="231" y="0"/>
                    <a:pt x="298" y="67"/>
                    <a:pt x="298" y="149"/>
                  </a:cubicBezTo>
                </a:path>
              </a:pathLst>
            </a:custGeom>
            <a:solidFill>
              <a:schemeClr val="accent2"/>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sp>
          <p:nvSpPr>
            <p:cNvPr id="14" name="Freeform 13">
              <a:extLst>
                <a:ext uri="{FF2B5EF4-FFF2-40B4-BE49-F238E27FC236}">
                  <a16:creationId xmlns:a16="http://schemas.microsoft.com/office/drawing/2014/main" id="{96038C8B-44DA-6629-4832-FB348894B5F4}"/>
                </a:ext>
              </a:extLst>
            </p:cNvPr>
            <p:cNvSpPr>
              <a:spLocks/>
            </p:cNvSpPr>
            <p:nvPr/>
          </p:nvSpPr>
          <p:spPr bwMode="auto">
            <a:xfrm>
              <a:off x="2940051" y="1790701"/>
              <a:ext cx="257175" cy="746125"/>
            </a:xfrm>
            <a:custGeom>
              <a:avLst/>
              <a:gdLst>
                <a:gd name="T0" fmla="*/ 0 w 149"/>
                <a:gd name="T1" fmla="*/ 0 h 435"/>
                <a:gd name="T2" fmla="*/ 0 w 149"/>
                <a:gd name="T3" fmla="*/ 435 h 435"/>
                <a:gd name="T4" fmla="*/ 149 w 149"/>
                <a:gd name="T5" fmla="*/ 149 h 435"/>
                <a:gd name="T6" fmla="*/ 0 w 149"/>
                <a:gd name="T7" fmla="*/ 0 h 435"/>
              </a:gdLst>
              <a:ahLst/>
              <a:cxnLst>
                <a:cxn ang="0">
                  <a:pos x="T0" y="T1"/>
                </a:cxn>
                <a:cxn ang="0">
                  <a:pos x="T2" y="T3"/>
                </a:cxn>
                <a:cxn ang="0">
                  <a:pos x="T4" y="T5"/>
                </a:cxn>
                <a:cxn ang="0">
                  <a:pos x="T6" y="T7"/>
                </a:cxn>
              </a:cxnLst>
              <a:rect l="0" t="0" r="r" b="b"/>
              <a:pathLst>
                <a:path w="149" h="435">
                  <a:moveTo>
                    <a:pt x="0" y="0"/>
                  </a:moveTo>
                  <a:cubicBezTo>
                    <a:pt x="0" y="435"/>
                    <a:pt x="0" y="435"/>
                    <a:pt x="0" y="435"/>
                  </a:cubicBezTo>
                  <a:cubicBezTo>
                    <a:pt x="0" y="435"/>
                    <a:pt x="149" y="268"/>
                    <a:pt x="149" y="149"/>
                  </a:cubicBezTo>
                  <a:cubicBezTo>
                    <a:pt x="149" y="67"/>
                    <a:pt x="82" y="0"/>
                    <a:pt x="0" y="0"/>
                  </a:cubicBezTo>
                </a:path>
              </a:pathLst>
            </a:custGeom>
            <a:solidFill>
              <a:schemeClr val="accent2">
                <a:lumMod val="75000"/>
              </a:schemeClr>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DE5DAF4B-2F6C-8085-EB37-C02FCAC01751}"/>
                </a:ext>
              </a:extLst>
            </p:cNvPr>
            <p:cNvSpPr>
              <a:spLocks noChangeArrowheads="1"/>
            </p:cNvSpPr>
            <p:nvPr/>
          </p:nvSpPr>
          <p:spPr bwMode="auto">
            <a:xfrm>
              <a:off x="2746376" y="1855788"/>
              <a:ext cx="387350" cy="382588"/>
            </a:xfrm>
            <a:prstGeom prst="ellipse">
              <a:avLst/>
            </a:prstGeom>
            <a:solidFill>
              <a:schemeClr val="bg2"/>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9ED9F954-C419-F95D-9027-4254A4934DB3}"/>
              </a:ext>
            </a:extLst>
          </p:cNvPr>
          <p:cNvGrpSpPr/>
          <p:nvPr/>
        </p:nvGrpSpPr>
        <p:grpSpPr>
          <a:xfrm>
            <a:off x="9278470" y="2790338"/>
            <a:ext cx="614821" cy="891870"/>
            <a:chOff x="2682876" y="1790701"/>
            <a:chExt cx="514350" cy="746125"/>
          </a:xfrm>
          <a:effectLst>
            <a:outerShdw blurRad="76200" dir="18900000" sy="23000" kx="-1200000" algn="bl" rotWithShape="0">
              <a:prstClr val="black">
                <a:alpha val="20000"/>
              </a:prstClr>
            </a:outerShdw>
          </a:effectLst>
        </p:grpSpPr>
        <p:sp>
          <p:nvSpPr>
            <p:cNvPr id="17" name="Freeform 16">
              <a:extLst>
                <a:ext uri="{FF2B5EF4-FFF2-40B4-BE49-F238E27FC236}">
                  <a16:creationId xmlns:a16="http://schemas.microsoft.com/office/drawing/2014/main" id="{348C858D-998E-68A8-A80F-6977F633D6E1}"/>
                </a:ext>
              </a:extLst>
            </p:cNvPr>
            <p:cNvSpPr>
              <a:spLocks/>
            </p:cNvSpPr>
            <p:nvPr/>
          </p:nvSpPr>
          <p:spPr bwMode="auto">
            <a:xfrm>
              <a:off x="2682876" y="1790701"/>
              <a:ext cx="514350" cy="746125"/>
            </a:xfrm>
            <a:custGeom>
              <a:avLst/>
              <a:gdLst>
                <a:gd name="T0" fmla="*/ 298 w 298"/>
                <a:gd name="T1" fmla="*/ 149 h 435"/>
                <a:gd name="T2" fmla="*/ 149 w 298"/>
                <a:gd name="T3" fmla="*/ 435 h 435"/>
                <a:gd name="T4" fmla="*/ 0 w 298"/>
                <a:gd name="T5" fmla="*/ 149 h 435"/>
                <a:gd name="T6" fmla="*/ 149 w 298"/>
                <a:gd name="T7" fmla="*/ 0 h 435"/>
                <a:gd name="T8" fmla="*/ 298 w 298"/>
                <a:gd name="T9" fmla="*/ 149 h 435"/>
              </a:gdLst>
              <a:ahLst/>
              <a:cxnLst>
                <a:cxn ang="0">
                  <a:pos x="T0" y="T1"/>
                </a:cxn>
                <a:cxn ang="0">
                  <a:pos x="T2" y="T3"/>
                </a:cxn>
                <a:cxn ang="0">
                  <a:pos x="T4" y="T5"/>
                </a:cxn>
                <a:cxn ang="0">
                  <a:pos x="T6" y="T7"/>
                </a:cxn>
                <a:cxn ang="0">
                  <a:pos x="T8" y="T9"/>
                </a:cxn>
              </a:cxnLst>
              <a:rect l="0" t="0" r="r" b="b"/>
              <a:pathLst>
                <a:path w="298" h="435">
                  <a:moveTo>
                    <a:pt x="298" y="149"/>
                  </a:moveTo>
                  <a:cubicBezTo>
                    <a:pt x="298" y="268"/>
                    <a:pt x="149" y="435"/>
                    <a:pt x="149" y="435"/>
                  </a:cubicBezTo>
                  <a:cubicBezTo>
                    <a:pt x="149" y="435"/>
                    <a:pt x="0" y="265"/>
                    <a:pt x="0" y="149"/>
                  </a:cubicBezTo>
                  <a:cubicBezTo>
                    <a:pt x="0" y="67"/>
                    <a:pt x="67" y="0"/>
                    <a:pt x="149" y="0"/>
                  </a:cubicBezTo>
                  <a:cubicBezTo>
                    <a:pt x="231" y="0"/>
                    <a:pt x="298" y="67"/>
                    <a:pt x="298" y="149"/>
                  </a:cubicBezTo>
                </a:path>
              </a:pathLst>
            </a:custGeom>
            <a:solidFill>
              <a:schemeClr val="accent3"/>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sp>
          <p:nvSpPr>
            <p:cNvPr id="18" name="Freeform 17">
              <a:extLst>
                <a:ext uri="{FF2B5EF4-FFF2-40B4-BE49-F238E27FC236}">
                  <a16:creationId xmlns:a16="http://schemas.microsoft.com/office/drawing/2014/main" id="{8B2906EE-9C87-843F-87E9-54E098D2278C}"/>
                </a:ext>
              </a:extLst>
            </p:cNvPr>
            <p:cNvSpPr>
              <a:spLocks/>
            </p:cNvSpPr>
            <p:nvPr/>
          </p:nvSpPr>
          <p:spPr bwMode="auto">
            <a:xfrm>
              <a:off x="2940051" y="1790701"/>
              <a:ext cx="257175" cy="746125"/>
            </a:xfrm>
            <a:custGeom>
              <a:avLst/>
              <a:gdLst>
                <a:gd name="T0" fmla="*/ 0 w 149"/>
                <a:gd name="T1" fmla="*/ 0 h 435"/>
                <a:gd name="T2" fmla="*/ 0 w 149"/>
                <a:gd name="T3" fmla="*/ 435 h 435"/>
                <a:gd name="T4" fmla="*/ 149 w 149"/>
                <a:gd name="T5" fmla="*/ 149 h 435"/>
                <a:gd name="T6" fmla="*/ 0 w 149"/>
                <a:gd name="T7" fmla="*/ 0 h 435"/>
              </a:gdLst>
              <a:ahLst/>
              <a:cxnLst>
                <a:cxn ang="0">
                  <a:pos x="T0" y="T1"/>
                </a:cxn>
                <a:cxn ang="0">
                  <a:pos x="T2" y="T3"/>
                </a:cxn>
                <a:cxn ang="0">
                  <a:pos x="T4" y="T5"/>
                </a:cxn>
                <a:cxn ang="0">
                  <a:pos x="T6" y="T7"/>
                </a:cxn>
              </a:cxnLst>
              <a:rect l="0" t="0" r="r" b="b"/>
              <a:pathLst>
                <a:path w="149" h="435">
                  <a:moveTo>
                    <a:pt x="0" y="0"/>
                  </a:moveTo>
                  <a:cubicBezTo>
                    <a:pt x="0" y="435"/>
                    <a:pt x="0" y="435"/>
                    <a:pt x="0" y="435"/>
                  </a:cubicBezTo>
                  <a:cubicBezTo>
                    <a:pt x="0" y="435"/>
                    <a:pt x="149" y="268"/>
                    <a:pt x="149" y="149"/>
                  </a:cubicBezTo>
                  <a:cubicBezTo>
                    <a:pt x="149" y="67"/>
                    <a:pt x="82" y="0"/>
                    <a:pt x="0" y="0"/>
                  </a:cubicBezTo>
                </a:path>
              </a:pathLst>
            </a:custGeom>
            <a:solidFill>
              <a:schemeClr val="accent3">
                <a:lumMod val="75000"/>
              </a:schemeClr>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BA28A487-E119-390F-888C-82AD03FC26F2}"/>
                </a:ext>
              </a:extLst>
            </p:cNvPr>
            <p:cNvSpPr>
              <a:spLocks noChangeArrowheads="1"/>
            </p:cNvSpPr>
            <p:nvPr/>
          </p:nvSpPr>
          <p:spPr bwMode="auto">
            <a:xfrm>
              <a:off x="2746376" y="1855788"/>
              <a:ext cx="387350" cy="382588"/>
            </a:xfrm>
            <a:prstGeom prst="ellipse">
              <a:avLst/>
            </a:prstGeom>
            <a:solidFill>
              <a:schemeClr val="bg2"/>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grpSp>
      <p:grpSp>
        <p:nvGrpSpPr>
          <p:cNvPr id="20" name="Group 19">
            <a:extLst>
              <a:ext uri="{FF2B5EF4-FFF2-40B4-BE49-F238E27FC236}">
                <a16:creationId xmlns:a16="http://schemas.microsoft.com/office/drawing/2014/main" id="{C5D88425-68D7-E44C-AAA1-EB0105DAAF76}"/>
              </a:ext>
            </a:extLst>
          </p:cNvPr>
          <p:cNvGrpSpPr/>
          <p:nvPr/>
        </p:nvGrpSpPr>
        <p:grpSpPr>
          <a:xfrm>
            <a:off x="10045691" y="1553139"/>
            <a:ext cx="510869" cy="741075"/>
            <a:chOff x="2682876" y="1790701"/>
            <a:chExt cx="514350" cy="746125"/>
          </a:xfrm>
          <a:effectLst>
            <a:outerShdw blurRad="76200" dir="18900000" sy="23000" kx="-1200000" algn="bl" rotWithShape="0">
              <a:prstClr val="black">
                <a:alpha val="20000"/>
              </a:prstClr>
            </a:outerShdw>
          </a:effectLst>
        </p:grpSpPr>
        <p:sp>
          <p:nvSpPr>
            <p:cNvPr id="21" name="Freeform 20">
              <a:extLst>
                <a:ext uri="{FF2B5EF4-FFF2-40B4-BE49-F238E27FC236}">
                  <a16:creationId xmlns:a16="http://schemas.microsoft.com/office/drawing/2014/main" id="{739FCBA8-688D-CABF-E2BC-56F88ADCB992}"/>
                </a:ext>
              </a:extLst>
            </p:cNvPr>
            <p:cNvSpPr>
              <a:spLocks/>
            </p:cNvSpPr>
            <p:nvPr/>
          </p:nvSpPr>
          <p:spPr bwMode="auto">
            <a:xfrm>
              <a:off x="2682876" y="1790701"/>
              <a:ext cx="514350" cy="746125"/>
            </a:xfrm>
            <a:custGeom>
              <a:avLst/>
              <a:gdLst>
                <a:gd name="T0" fmla="*/ 298 w 298"/>
                <a:gd name="T1" fmla="*/ 149 h 435"/>
                <a:gd name="T2" fmla="*/ 149 w 298"/>
                <a:gd name="T3" fmla="*/ 435 h 435"/>
                <a:gd name="T4" fmla="*/ 0 w 298"/>
                <a:gd name="T5" fmla="*/ 149 h 435"/>
                <a:gd name="T6" fmla="*/ 149 w 298"/>
                <a:gd name="T7" fmla="*/ 0 h 435"/>
                <a:gd name="T8" fmla="*/ 298 w 298"/>
                <a:gd name="T9" fmla="*/ 149 h 435"/>
              </a:gdLst>
              <a:ahLst/>
              <a:cxnLst>
                <a:cxn ang="0">
                  <a:pos x="T0" y="T1"/>
                </a:cxn>
                <a:cxn ang="0">
                  <a:pos x="T2" y="T3"/>
                </a:cxn>
                <a:cxn ang="0">
                  <a:pos x="T4" y="T5"/>
                </a:cxn>
                <a:cxn ang="0">
                  <a:pos x="T6" y="T7"/>
                </a:cxn>
                <a:cxn ang="0">
                  <a:pos x="T8" y="T9"/>
                </a:cxn>
              </a:cxnLst>
              <a:rect l="0" t="0" r="r" b="b"/>
              <a:pathLst>
                <a:path w="298" h="435">
                  <a:moveTo>
                    <a:pt x="298" y="149"/>
                  </a:moveTo>
                  <a:cubicBezTo>
                    <a:pt x="298" y="268"/>
                    <a:pt x="149" y="435"/>
                    <a:pt x="149" y="435"/>
                  </a:cubicBezTo>
                  <a:cubicBezTo>
                    <a:pt x="149" y="435"/>
                    <a:pt x="0" y="265"/>
                    <a:pt x="0" y="149"/>
                  </a:cubicBezTo>
                  <a:cubicBezTo>
                    <a:pt x="0" y="67"/>
                    <a:pt x="67" y="0"/>
                    <a:pt x="149" y="0"/>
                  </a:cubicBezTo>
                  <a:cubicBezTo>
                    <a:pt x="231" y="0"/>
                    <a:pt x="298" y="67"/>
                    <a:pt x="298" y="149"/>
                  </a:cubicBezTo>
                </a:path>
              </a:pathLst>
            </a:custGeom>
            <a:solidFill>
              <a:schemeClr val="accent4"/>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sp>
          <p:nvSpPr>
            <p:cNvPr id="22" name="Freeform 21">
              <a:extLst>
                <a:ext uri="{FF2B5EF4-FFF2-40B4-BE49-F238E27FC236}">
                  <a16:creationId xmlns:a16="http://schemas.microsoft.com/office/drawing/2014/main" id="{8290CBDA-F802-73AE-15B8-8A8C8BA1031E}"/>
                </a:ext>
              </a:extLst>
            </p:cNvPr>
            <p:cNvSpPr>
              <a:spLocks/>
            </p:cNvSpPr>
            <p:nvPr/>
          </p:nvSpPr>
          <p:spPr bwMode="auto">
            <a:xfrm>
              <a:off x="2940051" y="1790701"/>
              <a:ext cx="257175" cy="746125"/>
            </a:xfrm>
            <a:custGeom>
              <a:avLst/>
              <a:gdLst>
                <a:gd name="T0" fmla="*/ 0 w 149"/>
                <a:gd name="T1" fmla="*/ 0 h 435"/>
                <a:gd name="T2" fmla="*/ 0 w 149"/>
                <a:gd name="T3" fmla="*/ 435 h 435"/>
                <a:gd name="T4" fmla="*/ 149 w 149"/>
                <a:gd name="T5" fmla="*/ 149 h 435"/>
                <a:gd name="T6" fmla="*/ 0 w 149"/>
                <a:gd name="T7" fmla="*/ 0 h 435"/>
              </a:gdLst>
              <a:ahLst/>
              <a:cxnLst>
                <a:cxn ang="0">
                  <a:pos x="T0" y="T1"/>
                </a:cxn>
                <a:cxn ang="0">
                  <a:pos x="T2" y="T3"/>
                </a:cxn>
                <a:cxn ang="0">
                  <a:pos x="T4" y="T5"/>
                </a:cxn>
                <a:cxn ang="0">
                  <a:pos x="T6" y="T7"/>
                </a:cxn>
              </a:cxnLst>
              <a:rect l="0" t="0" r="r" b="b"/>
              <a:pathLst>
                <a:path w="149" h="435">
                  <a:moveTo>
                    <a:pt x="0" y="0"/>
                  </a:moveTo>
                  <a:cubicBezTo>
                    <a:pt x="0" y="435"/>
                    <a:pt x="0" y="435"/>
                    <a:pt x="0" y="435"/>
                  </a:cubicBezTo>
                  <a:cubicBezTo>
                    <a:pt x="0" y="435"/>
                    <a:pt x="149" y="268"/>
                    <a:pt x="149" y="149"/>
                  </a:cubicBezTo>
                  <a:cubicBezTo>
                    <a:pt x="149" y="67"/>
                    <a:pt x="82" y="0"/>
                    <a:pt x="0" y="0"/>
                  </a:cubicBezTo>
                </a:path>
              </a:pathLst>
            </a:custGeom>
            <a:solidFill>
              <a:schemeClr val="accent4">
                <a:lumMod val="75000"/>
              </a:schemeClr>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sp>
          <p:nvSpPr>
            <p:cNvPr id="23" name="Oval 22">
              <a:extLst>
                <a:ext uri="{FF2B5EF4-FFF2-40B4-BE49-F238E27FC236}">
                  <a16:creationId xmlns:a16="http://schemas.microsoft.com/office/drawing/2014/main" id="{DE7DC956-F4C2-78A1-25EA-A8BE1C7C7C24}"/>
                </a:ext>
              </a:extLst>
            </p:cNvPr>
            <p:cNvSpPr>
              <a:spLocks noChangeArrowheads="1"/>
            </p:cNvSpPr>
            <p:nvPr/>
          </p:nvSpPr>
          <p:spPr bwMode="auto">
            <a:xfrm>
              <a:off x="2746376" y="1855788"/>
              <a:ext cx="387350" cy="382588"/>
            </a:xfrm>
            <a:prstGeom prst="ellipse">
              <a:avLst/>
            </a:prstGeom>
            <a:solidFill>
              <a:schemeClr val="bg2"/>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grpSp>
      <p:sp>
        <p:nvSpPr>
          <p:cNvPr id="25" name="TextBox 24">
            <a:extLst>
              <a:ext uri="{FF2B5EF4-FFF2-40B4-BE49-F238E27FC236}">
                <a16:creationId xmlns:a16="http://schemas.microsoft.com/office/drawing/2014/main" id="{CF13EFEB-5C9A-B3F5-EA9E-C73D5CF81F14}"/>
              </a:ext>
            </a:extLst>
          </p:cNvPr>
          <p:cNvSpPr txBox="1">
            <a:spLocks noChangeArrowheads="1"/>
          </p:cNvSpPr>
          <p:nvPr/>
        </p:nvSpPr>
        <p:spPr bwMode="auto">
          <a:xfrm>
            <a:off x="96820" y="5332413"/>
            <a:ext cx="3925906"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algn="r"/>
            <a:r>
              <a:rPr lang="en-IN" sz="1400" dirty="0">
                <a:solidFill>
                  <a:schemeClr val="bg1"/>
                </a:solidFill>
                <a:latin typeface="Times New Roman" panose="02020603050405020304" pitchFamily="18" charset="0"/>
                <a:cs typeface="Times New Roman" panose="02020603050405020304" pitchFamily="18" charset="0"/>
              </a:rPr>
              <a:t>Future research should consider enriching the dataset to include a variety of skin types, lighting conditions, and melanoma stages. A more comprehensive dataset would make the model universally applicable and robust.</a:t>
            </a:r>
            <a:endParaRPr lang="id-ID" altLang="pt-BR" sz="1400" dirty="0">
              <a:solidFill>
                <a:schemeClr val="bg1"/>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681FE368-A146-BC3C-6AB8-E4D6586CA6E1}"/>
              </a:ext>
            </a:extLst>
          </p:cNvPr>
          <p:cNvSpPr txBox="1"/>
          <p:nvPr/>
        </p:nvSpPr>
        <p:spPr>
          <a:xfrm>
            <a:off x="1598046" y="5059363"/>
            <a:ext cx="2465740" cy="338554"/>
          </a:xfrm>
          <a:prstGeom prst="rect">
            <a:avLst/>
          </a:prstGeom>
          <a:noFill/>
        </p:spPr>
        <p:txBody>
          <a:bodyPr wrap="none">
            <a:spAutoFit/>
          </a:bodyPr>
          <a:lstStyle/>
          <a:p>
            <a:pPr algn="r"/>
            <a:r>
              <a:rPr lang="en-US" sz="1600" b="1" dirty="0">
                <a:solidFill>
                  <a:schemeClr val="bg1"/>
                </a:solidFill>
                <a:latin typeface="Times New Roman" panose="02020603050405020304" pitchFamily="18" charset="0"/>
                <a:cs typeface="Times New Roman" panose="02020603050405020304" pitchFamily="18" charset="0"/>
              </a:rPr>
              <a:t>Expanding Data Diversity</a:t>
            </a:r>
          </a:p>
        </p:txBody>
      </p:sp>
      <p:sp>
        <p:nvSpPr>
          <p:cNvPr id="29" name="TextBox 28">
            <a:extLst>
              <a:ext uri="{FF2B5EF4-FFF2-40B4-BE49-F238E27FC236}">
                <a16:creationId xmlns:a16="http://schemas.microsoft.com/office/drawing/2014/main" id="{384EEA0D-A5FA-2420-A86C-D2354618ABB3}"/>
              </a:ext>
            </a:extLst>
          </p:cNvPr>
          <p:cNvSpPr txBox="1">
            <a:spLocks noChangeArrowheads="1"/>
          </p:cNvSpPr>
          <p:nvPr/>
        </p:nvSpPr>
        <p:spPr bwMode="auto">
          <a:xfrm>
            <a:off x="451945" y="4085480"/>
            <a:ext cx="526186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algn="r"/>
            <a:r>
              <a:rPr lang="en-IN" sz="1400" dirty="0">
                <a:solidFill>
                  <a:schemeClr val="bg1"/>
                </a:solidFill>
                <a:latin typeface="Times New Roman" panose="02020603050405020304" pitchFamily="18" charset="0"/>
                <a:cs typeface="Times New Roman" panose="02020603050405020304" pitchFamily="18" charset="0"/>
              </a:rPr>
              <a:t>Exploring different machine learning techniques, such as ensemble methods or transfer learning, could potentially improve the model's performance. Further algorithmic enhancements could lead to more accurate melanoma detection.</a:t>
            </a:r>
            <a:endParaRPr lang="id-ID" altLang="pt-BR" sz="1400" dirty="0">
              <a:solidFill>
                <a:schemeClr val="bg1"/>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3B852EBD-B03D-BE45-D87E-A9BABBB1F891}"/>
              </a:ext>
            </a:extLst>
          </p:cNvPr>
          <p:cNvSpPr txBox="1"/>
          <p:nvPr/>
        </p:nvSpPr>
        <p:spPr>
          <a:xfrm>
            <a:off x="2790134" y="3814405"/>
            <a:ext cx="2933816" cy="338554"/>
          </a:xfrm>
          <a:prstGeom prst="rect">
            <a:avLst/>
          </a:prstGeom>
          <a:noFill/>
        </p:spPr>
        <p:txBody>
          <a:bodyPr wrap="none">
            <a:spAutoFit/>
          </a:bodyPr>
          <a:lstStyle/>
          <a:p>
            <a:pPr algn="r">
              <a:defRPr/>
            </a:pPr>
            <a:r>
              <a:rPr lang="en-US" sz="1600" b="1" dirty="0">
                <a:solidFill>
                  <a:schemeClr val="bg1"/>
                </a:solidFill>
                <a:latin typeface="Times New Roman" panose="02020603050405020304" pitchFamily="18" charset="0"/>
                <a:cs typeface="Times New Roman" panose="02020603050405020304" pitchFamily="18" charset="0"/>
              </a:rPr>
              <a:t>Enhancing Model Performance</a:t>
            </a:r>
          </a:p>
        </p:txBody>
      </p:sp>
      <p:sp>
        <p:nvSpPr>
          <p:cNvPr id="31" name="TextBox 30">
            <a:extLst>
              <a:ext uri="{FF2B5EF4-FFF2-40B4-BE49-F238E27FC236}">
                <a16:creationId xmlns:a16="http://schemas.microsoft.com/office/drawing/2014/main" id="{771CD68A-72D9-04A6-9740-31DADB90DB18}"/>
              </a:ext>
            </a:extLst>
          </p:cNvPr>
          <p:cNvSpPr txBox="1">
            <a:spLocks noChangeArrowheads="1"/>
          </p:cNvSpPr>
          <p:nvPr/>
        </p:nvSpPr>
        <p:spPr bwMode="auto">
          <a:xfrm>
            <a:off x="1110089" y="2854186"/>
            <a:ext cx="590031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algn="r"/>
            <a:r>
              <a:rPr lang="en-IN" sz="1400" dirty="0">
                <a:solidFill>
                  <a:schemeClr val="bg1"/>
                </a:solidFill>
                <a:latin typeface="Times New Roman" panose="02020603050405020304" pitchFamily="18" charset="0"/>
                <a:cs typeface="Times New Roman" panose="02020603050405020304" pitchFamily="18" charset="0"/>
              </a:rPr>
              <a:t>The natural progression from this thesis would be to conduct clinical trials in partnership with dermatology clinics. These trials would assess the model's real-world efficacy and its utility in medical settings.</a:t>
            </a:r>
            <a:endParaRPr lang="id-ID" altLang="pt-BR" sz="1400" dirty="0">
              <a:solidFill>
                <a:schemeClr val="bg1"/>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FAE624E6-372F-776F-22BF-FAEB5E6DA9FA}"/>
              </a:ext>
            </a:extLst>
          </p:cNvPr>
          <p:cNvSpPr txBox="1"/>
          <p:nvPr/>
        </p:nvSpPr>
        <p:spPr>
          <a:xfrm>
            <a:off x="4852493" y="2551113"/>
            <a:ext cx="2119363" cy="338554"/>
          </a:xfrm>
          <a:prstGeom prst="rect">
            <a:avLst/>
          </a:prstGeom>
          <a:noFill/>
        </p:spPr>
        <p:txBody>
          <a:bodyPr wrap="none">
            <a:spAutoFit/>
          </a:bodyPr>
          <a:lstStyle/>
          <a:p>
            <a:pPr algn="r">
              <a:defRPr/>
            </a:pPr>
            <a:r>
              <a:rPr lang="en-US" sz="1600" b="1" dirty="0">
                <a:solidFill>
                  <a:schemeClr val="bg1"/>
                </a:solidFill>
                <a:latin typeface="Times New Roman" panose="02020603050405020304" pitchFamily="18" charset="0"/>
                <a:cs typeface="Times New Roman" panose="02020603050405020304" pitchFamily="18" charset="0"/>
              </a:rPr>
              <a:t>Real-world Validation</a:t>
            </a:r>
          </a:p>
        </p:txBody>
      </p:sp>
      <p:sp>
        <p:nvSpPr>
          <p:cNvPr id="33" name="TextBox 32">
            <a:extLst>
              <a:ext uri="{FF2B5EF4-FFF2-40B4-BE49-F238E27FC236}">
                <a16:creationId xmlns:a16="http://schemas.microsoft.com/office/drawing/2014/main" id="{85D73849-D655-BEE7-5EFE-CCECD4D7874C}"/>
              </a:ext>
            </a:extLst>
          </p:cNvPr>
          <p:cNvSpPr txBox="1">
            <a:spLocks noChangeArrowheads="1"/>
          </p:cNvSpPr>
          <p:nvPr/>
        </p:nvSpPr>
        <p:spPr bwMode="auto">
          <a:xfrm>
            <a:off x="1110089" y="1644650"/>
            <a:ext cx="704648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algn="r"/>
            <a:r>
              <a:rPr lang="en-IN" sz="1400" dirty="0">
                <a:solidFill>
                  <a:schemeClr val="bg1"/>
                </a:solidFill>
                <a:latin typeface="Times New Roman" panose="02020603050405020304" pitchFamily="18" charset="0"/>
                <a:cs typeface="Times New Roman" panose="02020603050405020304" pitchFamily="18" charset="0"/>
              </a:rPr>
              <a:t>Building an intuitive user interface for the model could significantly improve its accessibility. Such an interface would not only benefit healthcare professionals but could also be adapted for public use, facilitating more frequent skin checks.</a:t>
            </a:r>
            <a:endParaRPr lang="id-ID" altLang="pt-BR" sz="1400" dirty="0">
              <a:solidFill>
                <a:schemeClr val="bg1"/>
              </a:solidFill>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49838EA4-79AF-49DF-516D-F7852C8B8695}"/>
              </a:ext>
            </a:extLst>
          </p:cNvPr>
          <p:cNvSpPr txBox="1"/>
          <p:nvPr/>
        </p:nvSpPr>
        <p:spPr>
          <a:xfrm>
            <a:off x="5008649" y="1371600"/>
            <a:ext cx="3143169" cy="338554"/>
          </a:xfrm>
          <a:prstGeom prst="rect">
            <a:avLst/>
          </a:prstGeom>
          <a:noFill/>
        </p:spPr>
        <p:txBody>
          <a:bodyPr wrap="none">
            <a:spAutoFit/>
          </a:bodyPr>
          <a:lstStyle/>
          <a:p>
            <a:pPr algn="r">
              <a:defRPr/>
            </a:pPr>
            <a:r>
              <a:rPr lang="en-US" sz="1600" b="1" dirty="0">
                <a:solidFill>
                  <a:schemeClr val="bg1"/>
                </a:solidFill>
                <a:latin typeface="Times New Roman" panose="02020603050405020304" pitchFamily="18" charset="0"/>
                <a:cs typeface="Times New Roman" panose="02020603050405020304" pitchFamily="18" charset="0"/>
              </a:rPr>
              <a:t>User Experience and Accessibility</a:t>
            </a:r>
          </a:p>
        </p:txBody>
      </p:sp>
      <p:cxnSp>
        <p:nvCxnSpPr>
          <p:cNvPr id="36" name="Straight Arrow Connector 35">
            <a:extLst>
              <a:ext uri="{FF2B5EF4-FFF2-40B4-BE49-F238E27FC236}">
                <a16:creationId xmlns:a16="http://schemas.microsoft.com/office/drawing/2014/main" id="{910887E5-BB36-AB11-AB9E-22CEEA2112F8}"/>
              </a:ext>
            </a:extLst>
          </p:cNvPr>
          <p:cNvCxnSpPr/>
          <p:nvPr/>
        </p:nvCxnSpPr>
        <p:spPr>
          <a:xfrm flipH="1">
            <a:off x="4770438" y="5511800"/>
            <a:ext cx="1922462" cy="0"/>
          </a:xfrm>
          <a:prstGeom prst="straightConnector1">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1868137-9917-F552-C2CD-B1E43BD83583}"/>
              </a:ext>
            </a:extLst>
          </p:cNvPr>
          <p:cNvCxnSpPr/>
          <p:nvPr/>
        </p:nvCxnSpPr>
        <p:spPr>
          <a:xfrm flipH="1">
            <a:off x="6438900" y="4203700"/>
            <a:ext cx="1557338" cy="0"/>
          </a:xfrm>
          <a:prstGeom prst="straightConnector1">
            <a:avLst/>
          </a:prstGeom>
          <a:ln w="1905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1A0EB40-DB96-18C3-9538-9E3A8336486A}"/>
              </a:ext>
            </a:extLst>
          </p:cNvPr>
          <p:cNvCxnSpPr/>
          <p:nvPr/>
        </p:nvCxnSpPr>
        <p:spPr>
          <a:xfrm flipH="1">
            <a:off x="7651750" y="3060700"/>
            <a:ext cx="1557338" cy="0"/>
          </a:xfrm>
          <a:prstGeom prst="straightConnector1">
            <a:avLst/>
          </a:prstGeom>
          <a:ln w="19050">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C8ED4ED-6D25-BD41-2C34-49496F2C8785}"/>
              </a:ext>
            </a:extLst>
          </p:cNvPr>
          <p:cNvCxnSpPr/>
          <p:nvPr/>
        </p:nvCxnSpPr>
        <p:spPr>
          <a:xfrm flipH="1">
            <a:off x="8810625" y="1831975"/>
            <a:ext cx="984250" cy="0"/>
          </a:xfrm>
          <a:prstGeom prst="straightConnector1">
            <a:avLst/>
          </a:prstGeom>
          <a:ln w="19050">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D4EB686-BF69-4BDB-9A38-71F375B7477B}"/>
              </a:ext>
            </a:extLst>
          </p:cNvPr>
          <p:cNvSpPr txBox="1"/>
          <p:nvPr/>
        </p:nvSpPr>
        <p:spPr>
          <a:xfrm>
            <a:off x="6985635" y="5313363"/>
            <a:ext cx="492443" cy="461665"/>
          </a:xfrm>
          <a:prstGeom prst="rect">
            <a:avLst/>
          </a:prstGeom>
          <a:noFill/>
        </p:spPr>
        <p:txBody>
          <a:bodyPr wrap="none">
            <a:spAutoFit/>
          </a:bodyPr>
          <a:lstStyle/>
          <a:p>
            <a:pPr algn="ctr" eaLnBrk="1" fontAlgn="auto" hangingPunct="1">
              <a:spcBef>
                <a:spcPts val="0"/>
              </a:spcBef>
              <a:spcAft>
                <a:spcPts val="0"/>
              </a:spcAft>
              <a:defRPr/>
            </a:pPr>
            <a:r>
              <a:rPr lang="en-US" sz="2400" b="1">
                <a:solidFill>
                  <a:schemeClr val="bg1"/>
                </a:solidFill>
                <a:latin typeface="Times New Roman" panose="02020603050405020304" pitchFamily="18" charset="0"/>
                <a:cs typeface="Times New Roman" panose="02020603050405020304" pitchFamily="18" charset="0"/>
              </a:rPr>
              <a:t>01</a:t>
            </a:r>
            <a:endParaRPr lang="id-ID" sz="2400" b="1">
              <a:solidFill>
                <a:schemeClr val="bg1"/>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FFE82EB0-7299-831F-F22B-A020B0A12EA0}"/>
              </a:ext>
            </a:extLst>
          </p:cNvPr>
          <p:cNvSpPr txBox="1"/>
          <p:nvPr/>
        </p:nvSpPr>
        <p:spPr>
          <a:xfrm>
            <a:off x="8321888" y="4035425"/>
            <a:ext cx="415498" cy="369332"/>
          </a:xfrm>
          <a:prstGeom prst="rect">
            <a:avLst/>
          </a:prstGeom>
          <a:noFill/>
        </p:spPr>
        <p:txBody>
          <a:bodyPr wrap="none">
            <a:spAutoFit/>
          </a:bodyPr>
          <a:lstStyle/>
          <a:p>
            <a:pPr algn="ctr" eaLnBrk="1" fontAlgn="auto" hangingPunct="1">
              <a:spcBef>
                <a:spcPts val="0"/>
              </a:spcBef>
              <a:spcAft>
                <a:spcPts val="0"/>
              </a:spcAft>
              <a:defRPr/>
            </a:pPr>
            <a:r>
              <a:rPr lang="en-US" b="1">
                <a:solidFill>
                  <a:schemeClr val="bg1"/>
                </a:solidFill>
                <a:latin typeface="Times New Roman" panose="02020603050405020304" pitchFamily="18" charset="0"/>
                <a:cs typeface="Times New Roman" panose="02020603050405020304" pitchFamily="18" charset="0"/>
              </a:rPr>
              <a:t>02</a:t>
            </a:r>
            <a:endParaRPr lang="id-ID" b="1">
              <a:solidFill>
                <a:schemeClr val="bg1"/>
              </a:solidFill>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C0B3641E-BB25-609D-DDA8-9B034B0F234A}"/>
              </a:ext>
            </a:extLst>
          </p:cNvPr>
          <p:cNvSpPr txBox="1"/>
          <p:nvPr/>
        </p:nvSpPr>
        <p:spPr>
          <a:xfrm>
            <a:off x="9377363" y="2928938"/>
            <a:ext cx="427037" cy="307975"/>
          </a:xfrm>
          <a:prstGeom prst="rect">
            <a:avLst/>
          </a:prstGeom>
          <a:noFill/>
        </p:spPr>
        <p:txBody>
          <a:bodyPr>
            <a:spAutoFit/>
          </a:bodyPr>
          <a:lstStyle/>
          <a:p>
            <a:pPr algn="ctr" eaLnBrk="1" fontAlgn="auto" hangingPunct="1">
              <a:spcBef>
                <a:spcPts val="0"/>
              </a:spcBef>
              <a:spcAft>
                <a:spcPts val="0"/>
              </a:spcAft>
              <a:defRPr/>
            </a:pPr>
            <a:r>
              <a:rPr lang="en-US" sz="1400" b="1">
                <a:solidFill>
                  <a:schemeClr val="bg1"/>
                </a:solidFill>
                <a:latin typeface="Times New Roman" panose="02020603050405020304" pitchFamily="18" charset="0"/>
                <a:cs typeface="Times New Roman" panose="02020603050405020304" pitchFamily="18" charset="0"/>
              </a:rPr>
              <a:t>03</a:t>
            </a:r>
            <a:endParaRPr lang="id-ID" sz="1400" b="1">
              <a:solidFill>
                <a:schemeClr val="bg1"/>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28F0A55E-03E5-4227-4E8A-5AA09A459AEB}"/>
              </a:ext>
            </a:extLst>
          </p:cNvPr>
          <p:cNvSpPr txBox="1"/>
          <p:nvPr/>
        </p:nvSpPr>
        <p:spPr>
          <a:xfrm>
            <a:off x="10098549" y="1639888"/>
            <a:ext cx="364202" cy="307777"/>
          </a:xfrm>
          <a:prstGeom prst="rect">
            <a:avLst/>
          </a:prstGeom>
          <a:noFill/>
        </p:spPr>
        <p:txBody>
          <a:bodyPr wrap="none">
            <a:spAutoFit/>
          </a:bodyPr>
          <a:lstStyle/>
          <a:p>
            <a:pPr algn="ctr" eaLnBrk="1" fontAlgn="auto" hangingPunct="1">
              <a:spcBef>
                <a:spcPts val="0"/>
              </a:spcBef>
              <a:spcAft>
                <a:spcPts val="0"/>
              </a:spcAft>
              <a:defRPr/>
            </a:pPr>
            <a:r>
              <a:rPr lang="en-US" sz="1400" b="1">
                <a:solidFill>
                  <a:schemeClr val="bg1"/>
                </a:solidFill>
                <a:latin typeface="Times New Roman" panose="02020603050405020304" pitchFamily="18" charset="0"/>
                <a:cs typeface="Times New Roman" panose="02020603050405020304" pitchFamily="18" charset="0"/>
              </a:rPr>
              <a:t>04</a:t>
            </a:r>
            <a:endParaRPr lang="id-ID" sz="1400" b="1">
              <a:solidFill>
                <a:schemeClr val="bg1"/>
              </a:solidFill>
              <a:latin typeface="Times New Roman" panose="02020603050405020304" pitchFamily="18" charset="0"/>
              <a:cs typeface="Times New Roman" panose="02020603050405020304" pitchFamily="18" charset="0"/>
            </a:endParaRPr>
          </a:p>
        </p:txBody>
      </p:sp>
      <p:sp>
        <p:nvSpPr>
          <p:cNvPr id="46" name="Freeform 126">
            <a:extLst>
              <a:ext uri="{FF2B5EF4-FFF2-40B4-BE49-F238E27FC236}">
                <a16:creationId xmlns:a16="http://schemas.microsoft.com/office/drawing/2014/main" id="{C9D6FF64-8D8B-7B6B-9F52-5B36C2A6D546}"/>
              </a:ext>
            </a:extLst>
          </p:cNvPr>
          <p:cNvSpPr>
            <a:spLocks noEditPoints="1"/>
          </p:cNvSpPr>
          <p:nvPr/>
        </p:nvSpPr>
        <p:spPr bwMode="auto">
          <a:xfrm>
            <a:off x="5827713" y="3952875"/>
            <a:ext cx="450850" cy="412750"/>
          </a:xfrm>
          <a:custGeom>
            <a:avLst/>
            <a:gdLst>
              <a:gd name="T0" fmla="*/ 259239 w 120"/>
              <a:gd name="T1" fmla="*/ 240145 h 110"/>
              <a:gd name="T2" fmla="*/ 274267 w 120"/>
              <a:gd name="T3" fmla="*/ 288925 h 110"/>
              <a:gd name="T4" fmla="*/ 229182 w 120"/>
              <a:gd name="T5" fmla="*/ 326448 h 110"/>
              <a:gd name="T6" fmla="*/ 180340 w 120"/>
              <a:gd name="T7" fmla="*/ 348961 h 110"/>
              <a:gd name="T8" fmla="*/ 123984 w 120"/>
              <a:gd name="T9" fmla="*/ 348961 h 110"/>
              <a:gd name="T10" fmla="*/ 71385 w 120"/>
              <a:gd name="T11" fmla="*/ 326448 h 110"/>
              <a:gd name="T12" fmla="*/ 26300 w 120"/>
              <a:gd name="T13" fmla="*/ 288925 h 110"/>
              <a:gd name="T14" fmla="*/ 41328 w 120"/>
              <a:gd name="T15" fmla="*/ 240145 h 110"/>
              <a:gd name="T16" fmla="*/ 0 w 120"/>
              <a:gd name="T17" fmla="*/ 183861 h 110"/>
              <a:gd name="T18" fmla="*/ 48842 w 120"/>
              <a:gd name="T19" fmla="*/ 153843 h 110"/>
              <a:gd name="T20" fmla="*/ 30057 w 120"/>
              <a:gd name="T21" fmla="*/ 116320 h 110"/>
              <a:gd name="T22" fmla="*/ 97684 w 120"/>
              <a:gd name="T23" fmla="*/ 105064 h 110"/>
              <a:gd name="T24" fmla="*/ 127741 w 120"/>
              <a:gd name="T25" fmla="*/ 56284 h 110"/>
              <a:gd name="T26" fmla="*/ 184097 w 120"/>
              <a:gd name="T27" fmla="*/ 97559 h 110"/>
              <a:gd name="T28" fmla="*/ 236696 w 120"/>
              <a:gd name="T29" fmla="*/ 82550 h 110"/>
              <a:gd name="T30" fmla="*/ 270510 w 120"/>
              <a:gd name="T31" fmla="*/ 127577 h 110"/>
              <a:gd name="T32" fmla="*/ 296810 w 120"/>
              <a:gd name="T33" fmla="*/ 176357 h 110"/>
              <a:gd name="T34" fmla="*/ 150283 w 120"/>
              <a:gd name="T35" fmla="*/ 146339 h 110"/>
              <a:gd name="T36" fmla="*/ 210397 w 120"/>
              <a:gd name="T37" fmla="*/ 206375 h 110"/>
              <a:gd name="T38" fmla="*/ 417036 w 120"/>
              <a:gd name="T39" fmla="*/ 108816 h 110"/>
              <a:gd name="T40" fmla="*/ 420793 w 120"/>
              <a:gd name="T41" fmla="*/ 157595 h 110"/>
              <a:gd name="T42" fmla="*/ 360680 w 120"/>
              <a:gd name="T43" fmla="*/ 146339 h 110"/>
              <a:gd name="T44" fmla="*/ 300567 w 120"/>
              <a:gd name="T45" fmla="*/ 157595 h 110"/>
              <a:gd name="T46" fmla="*/ 304324 w 120"/>
              <a:gd name="T47" fmla="*/ 108816 h 110"/>
              <a:gd name="T48" fmla="*/ 304324 w 120"/>
              <a:gd name="T49" fmla="*/ 63789 h 110"/>
              <a:gd name="T50" fmla="*/ 300567 w 120"/>
              <a:gd name="T51" fmla="*/ 15009 h 110"/>
              <a:gd name="T52" fmla="*/ 360680 w 120"/>
              <a:gd name="T53" fmla="*/ 26266 h 110"/>
              <a:gd name="T54" fmla="*/ 390737 w 120"/>
              <a:gd name="T55" fmla="*/ 0 h 110"/>
              <a:gd name="T56" fmla="*/ 409522 w 120"/>
              <a:gd name="T57" fmla="*/ 48780 h 110"/>
              <a:gd name="T58" fmla="*/ 450850 w 120"/>
              <a:gd name="T59" fmla="*/ 101311 h 110"/>
              <a:gd name="T60" fmla="*/ 409522 w 120"/>
              <a:gd name="T61" fmla="*/ 363970 h 110"/>
              <a:gd name="T62" fmla="*/ 390737 w 120"/>
              <a:gd name="T63" fmla="*/ 412750 h 110"/>
              <a:gd name="T64" fmla="*/ 353166 w 120"/>
              <a:gd name="T65" fmla="*/ 386484 h 110"/>
              <a:gd name="T66" fmla="*/ 300567 w 120"/>
              <a:gd name="T67" fmla="*/ 393989 h 110"/>
              <a:gd name="T68" fmla="*/ 270510 w 120"/>
              <a:gd name="T69" fmla="*/ 341457 h 110"/>
              <a:gd name="T70" fmla="*/ 311838 w 120"/>
              <a:gd name="T71" fmla="*/ 288925 h 110"/>
              <a:gd name="T72" fmla="*/ 330623 w 120"/>
              <a:gd name="T73" fmla="*/ 240145 h 110"/>
              <a:gd name="T74" fmla="*/ 368194 w 120"/>
              <a:gd name="T75" fmla="*/ 266411 h 110"/>
              <a:gd name="T76" fmla="*/ 420793 w 120"/>
              <a:gd name="T77" fmla="*/ 255155 h 110"/>
              <a:gd name="T78" fmla="*/ 417036 w 120"/>
              <a:gd name="T79" fmla="*/ 303934 h 110"/>
              <a:gd name="T80" fmla="*/ 360680 w 120"/>
              <a:gd name="T81" fmla="*/ 56284 h 110"/>
              <a:gd name="T82" fmla="*/ 390737 w 120"/>
              <a:gd name="T83" fmla="*/ 86302 h 110"/>
              <a:gd name="T84" fmla="*/ 330623 w 120"/>
              <a:gd name="T85" fmla="*/ 326448 h 110"/>
              <a:gd name="T86" fmla="*/ 360680 w 120"/>
              <a:gd name="T87" fmla="*/ 296430 h 1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0" h="110">
                <a:moveTo>
                  <a:pt x="80" y="61"/>
                </a:moveTo>
                <a:cubicBezTo>
                  <a:pt x="80" y="62"/>
                  <a:pt x="80" y="63"/>
                  <a:pt x="79" y="63"/>
                </a:cubicBezTo>
                <a:cubicBezTo>
                  <a:pt x="69" y="64"/>
                  <a:pt x="69" y="64"/>
                  <a:pt x="69" y="64"/>
                </a:cubicBezTo>
                <a:cubicBezTo>
                  <a:pt x="69" y="66"/>
                  <a:pt x="68" y="67"/>
                  <a:pt x="67" y="69"/>
                </a:cubicBezTo>
                <a:cubicBezTo>
                  <a:pt x="69" y="71"/>
                  <a:pt x="71" y="74"/>
                  <a:pt x="73" y="76"/>
                </a:cubicBezTo>
                <a:cubicBezTo>
                  <a:pt x="73" y="77"/>
                  <a:pt x="73" y="77"/>
                  <a:pt x="73" y="77"/>
                </a:cubicBezTo>
                <a:cubicBezTo>
                  <a:pt x="73" y="78"/>
                  <a:pt x="73" y="78"/>
                  <a:pt x="73" y="79"/>
                </a:cubicBezTo>
                <a:cubicBezTo>
                  <a:pt x="71" y="80"/>
                  <a:pt x="64" y="88"/>
                  <a:pt x="63" y="88"/>
                </a:cubicBezTo>
                <a:cubicBezTo>
                  <a:pt x="62" y="88"/>
                  <a:pt x="62" y="88"/>
                  <a:pt x="61" y="87"/>
                </a:cubicBezTo>
                <a:cubicBezTo>
                  <a:pt x="54" y="82"/>
                  <a:pt x="54" y="82"/>
                  <a:pt x="54" y="82"/>
                </a:cubicBezTo>
                <a:cubicBezTo>
                  <a:pt x="53" y="83"/>
                  <a:pt x="51" y="83"/>
                  <a:pt x="49" y="84"/>
                </a:cubicBezTo>
                <a:cubicBezTo>
                  <a:pt x="49" y="87"/>
                  <a:pt x="49" y="90"/>
                  <a:pt x="48" y="93"/>
                </a:cubicBezTo>
                <a:cubicBezTo>
                  <a:pt x="48" y="94"/>
                  <a:pt x="47" y="95"/>
                  <a:pt x="46" y="95"/>
                </a:cubicBezTo>
                <a:cubicBezTo>
                  <a:pt x="34" y="95"/>
                  <a:pt x="34" y="95"/>
                  <a:pt x="34" y="95"/>
                </a:cubicBezTo>
                <a:cubicBezTo>
                  <a:pt x="34" y="95"/>
                  <a:pt x="33" y="94"/>
                  <a:pt x="33" y="93"/>
                </a:cubicBezTo>
                <a:cubicBezTo>
                  <a:pt x="31" y="84"/>
                  <a:pt x="31" y="84"/>
                  <a:pt x="31" y="84"/>
                </a:cubicBezTo>
                <a:cubicBezTo>
                  <a:pt x="29" y="83"/>
                  <a:pt x="28" y="83"/>
                  <a:pt x="26" y="82"/>
                </a:cubicBezTo>
                <a:cubicBezTo>
                  <a:pt x="19" y="87"/>
                  <a:pt x="19" y="87"/>
                  <a:pt x="19" y="87"/>
                </a:cubicBezTo>
                <a:cubicBezTo>
                  <a:pt x="19" y="88"/>
                  <a:pt x="18" y="88"/>
                  <a:pt x="18" y="88"/>
                </a:cubicBezTo>
                <a:cubicBezTo>
                  <a:pt x="17" y="88"/>
                  <a:pt x="17" y="88"/>
                  <a:pt x="16" y="87"/>
                </a:cubicBezTo>
                <a:cubicBezTo>
                  <a:pt x="15" y="86"/>
                  <a:pt x="7" y="79"/>
                  <a:pt x="7" y="77"/>
                </a:cubicBezTo>
                <a:cubicBezTo>
                  <a:pt x="7" y="77"/>
                  <a:pt x="8" y="77"/>
                  <a:pt x="8" y="76"/>
                </a:cubicBezTo>
                <a:cubicBezTo>
                  <a:pt x="10" y="74"/>
                  <a:pt x="12" y="72"/>
                  <a:pt x="13" y="69"/>
                </a:cubicBezTo>
                <a:cubicBezTo>
                  <a:pt x="13" y="67"/>
                  <a:pt x="12" y="66"/>
                  <a:pt x="11" y="64"/>
                </a:cubicBezTo>
                <a:cubicBezTo>
                  <a:pt x="2" y="62"/>
                  <a:pt x="2" y="62"/>
                  <a:pt x="2" y="62"/>
                </a:cubicBezTo>
                <a:cubicBezTo>
                  <a:pt x="1" y="62"/>
                  <a:pt x="0" y="62"/>
                  <a:pt x="0" y="61"/>
                </a:cubicBezTo>
                <a:cubicBezTo>
                  <a:pt x="0" y="49"/>
                  <a:pt x="0" y="49"/>
                  <a:pt x="0" y="49"/>
                </a:cubicBezTo>
                <a:cubicBezTo>
                  <a:pt x="0" y="48"/>
                  <a:pt x="1" y="47"/>
                  <a:pt x="2" y="47"/>
                </a:cubicBezTo>
                <a:cubicBezTo>
                  <a:pt x="11" y="46"/>
                  <a:pt x="11" y="46"/>
                  <a:pt x="11" y="46"/>
                </a:cubicBezTo>
                <a:cubicBezTo>
                  <a:pt x="12" y="44"/>
                  <a:pt x="13" y="43"/>
                  <a:pt x="13" y="41"/>
                </a:cubicBezTo>
                <a:cubicBezTo>
                  <a:pt x="12" y="38"/>
                  <a:pt x="10" y="36"/>
                  <a:pt x="8" y="34"/>
                </a:cubicBezTo>
                <a:cubicBezTo>
                  <a:pt x="7" y="33"/>
                  <a:pt x="7" y="33"/>
                  <a:pt x="7" y="33"/>
                </a:cubicBezTo>
                <a:cubicBezTo>
                  <a:pt x="7" y="32"/>
                  <a:pt x="7" y="32"/>
                  <a:pt x="8" y="31"/>
                </a:cubicBezTo>
                <a:cubicBezTo>
                  <a:pt x="9" y="30"/>
                  <a:pt x="16" y="22"/>
                  <a:pt x="18" y="22"/>
                </a:cubicBezTo>
                <a:cubicBezTo>
                  <a:pt x="18" y="22"/>
                  <a:pt x="19" y="22"/>
                  <a:pt x="19" y="23"/>
                </a:cubicBezTo>
                <a:cubicBezTo>
                  <a:pt x="26" y="28"/>
                  <a:pt x="26" y="28"/>
                  <a:pt x="26" y="28"/>
                </a:cubicBezTo>
                <a:cubicBezTo>
                  <a:pt x="28" y="27"/>
                  <a:pt x="29" y="27"/>
                  <a:pt x="31" y="26"/>
                </a:cubicBezTo>
                <a:cubicBezTo>
                  <a:pt x="31" y="23"/>
                  <a:pt x="32" y="20"/>
                  <a:pt x="33" y="17"/>
                </a:cubicBezTo>
                <a:cubicBezTo>
                  <a:pt x="33" y="16"/>
                  <a:pt x="34" y="15"/>
                  <a:pt x="34" y="15"/>
                </a:cubicBezTo>
                <a:cubicBezTo>
                  <a:pt x="46" y="15"/>
                  <a:pt x="46" y="15"/>
                  <a:pt x="46" y="15"/>
                </a:cubicBezTo>
                <a:cubicBezTo>
                  <a:pt x="47" y="15"/>
                  <a:pt x="48" y="16"/>
                  <a:pt x="48" y="17"/>
                </a:cubicBezTo>
                <a:cubicBezTo>
                  <a:pt x="49" y="26"/>
                  <a:pt x="49" y="26"/>
                  <a:pt x="49" y="26"/>
                </a:cubicBezTo>
                <a:cubicBezTo>
                  <a:pt x="51" y="27"/>
                  <a:pt x="53" y="27"/>
                  <a:pt x="54" y="28"/>
                </a:cubicBezTo>
                <a:cubicBezTo>
                  <a:pt x="61" y="23"/>
                  <a:pt x="61" y="23"/>
                  <a:pt x="61" y="23"/>
                </a:cubicBezTo>
                <a:cubicBezTo>
                  <a:pt x="62" y="22"/>
                  <a:pt x="62" y="22"/>
                  <a:pt x="63" y="22"/>
                </a:cubicBezTo>
                <a:cubicBezTo>
                  <a:pt x="63" y="22"/>
                  <a:pt x="64" y="22"/>
                  <a:pt x="64" y="23"/>
                </a:cubicBezTo>
                <a:cubicBezTo>
                  <a:pt x="66" y="24"/>
                  <a:pt x="73" y="31"/>
                  <a:pt x="73" y="33"/>
                </a:cubicBezTo>
                <a:cubicBezTo>
                  <a:pt x="73" y="33"/>
                  <a:pt x="73" y="33"/>
                  <a:pt x="72" y="34"/>
                </a:cubicBezTo>
                <a:cubicBezTo>
                  <a:pt x="71" y="36"/>
                  <a:pt x="69" y="38"/>
                  <a:pt x="67" y="41"/>
                </a:cubicBezTo>
                <a:cubicBezTo>
                  <a:pt x="68" y="43"/>
                  <a:pt x="69" y="44"/>
                  <a:pt x="69" y="46"/>
                </a:cubicBezTo>
                <a:cubicBezTo>
                  <a:pt x="79" y="47"/>
                  <a:pt x="79" y="47"/>
                  <a:pt x="79" y="47"/>
                </a:cubicBezTo>
                <a:cubicBezTo>
                  <a:pt x="80" y="48"/>
                  <a:pt x="80" y="48"/>
                  <a:pt x="80" y="49"/>
                </a:cubicBezTo>
                <a:lnTo>
                  <a:pt x="80" y="61"/>
                </a:lnTo>
                <a:close/>
                <a:moveTo>
                  <a:pt x="40" y="39"/>
                </a:moveTo>
                <a:cubicBezTo>
                  <a:pt x="31" y="39"/>
                  <a:pt x="24" y="46"/>
                  <a:pt x="24" y="55"/>
                </a:cubicBezTo>
                <a:cubicBezTo>
                  <a:pt x="24" y="64"/>
                  <a:pt x="31" y="71"/>
                  <a:pt x="40" y="71"/>
                </a:cubicBezTo>
                <a:cubicBezTo>
                  <a:pt x="49" y="71"/>
                  <a:pt x="56" y="64"/>
                  <a:pt x="56" y="55"/>
                </a:cubicBezTo>
                <a:cubicBezTo>
                  <a:pt x="56" y="46"/>
                  <a:pt x="49" y="39"/>
                  <a:pt x="40" y="39"/>
                </a:cubicBezTo>
                <a:close/>
                <a:moveTo>
                  <a:pt x="120" y="27"/>
                </a:moveTo>
                <a:cubicBezTo>
                  <a:pt x="120" y="28"/>
                  <a:pt x="112" y="29"/>
                  <a:pt x="111" y="29"/>
                </a:cubicBezTo>
                <a:cubicBezTo>
                  <a:pt x="110" y="31"/>
                  <a:pt x="110" y="32"/>
                  <a:pt x="109" y="33"/>
                </a:cubicBezTo>
                <a:cubicBezTo>
                  <a:pt x="110" y="34"/>
                  <a:pt x="112" y="40"/>
                  <a:pt x="112" y="41"/>
                </a:cubicBezTo>
                <a:cubicBezTo>
                  <a:pt x="112" y="41"/>
                  <a:pt x="112" y="41"/>
                  <a:pt x="112" y="42"/>
                </a:cubicBezTo>
                <a:cubicBezTo>
                  <a:pt x="111" y="42"/>
                  <a:pt x="104" y="46"/>
                  <a:pt x="104" y="46"/>
                </a:cubicBezTo>
                <a:cubicBezTo>
                  <a:pt x="103" y="46"/>
                  <a:pt x="99" y="40"/>
                  <a:pt x="98" y="39"/>
                </a:cubicBezTo>
                <a:cubicBezTo>
                  <a:pt x="97" y="39"/>
                  <a:pt x="97" y="39"/>
                  <a:pt x="96" y="39"/>
                </a:cubicBezTo>
                <a:cubicBezTo>
                  <a:pt x="96" y="39"/>
                  <a:pt x="95" y="39"/>
                  <a:pt x="94" y="39"/>
                </a:cubicBezTo>
                <a:cubicBezTo>
                  <a:pt x="94" y="40"/>
                  <a:pt x="89" y="46"/>
                  <a:pt x="88" y="46"/>
                </a:cubicBezTo>
                <a:cubicBezTo>
                  <a:pt x="88" y="46"/>
                  <a:pt x="81" y="42"/>
                  <a:pt x="80" y="42"/>
                </a:cubicBezTo>
                <a:cubicBezTo>
                  <a:pt x="80" y="41"/>
                  <a:pt x="80" y="41"/>
                  <a:pt x="80" y="41"/>
                </a:cubicBezTo>
                <a:cubicBezTo>
                  <a:pt x="80" y="40"/>
                  <a:pt x="83" y="34"/>
                  <a:pt x="83" y="33"/>
                </a:cubicBezTo>
                <a:cubicBezTo>
                  <a:pt x="83" y="32"/>
                  <a:pt x="82" y="31"/>
                  <a:pt x="81" y="29"/>
                </a:cubicBezTo>
                <a:cubicBezTo>
                  <a:pt x="80" y="29"/>
                  <a:pt x="72" y="28"/>
                  <a:pt x="72" y="27"/>
                </a:cubicBezTo>
                <a:cubicBezTo>
                  <a:pt x="72" y="19"/>
                  <a:pt x="72" y="19"/>
                  <a:pt x="72" y="19"/>
                </a:cubicBezTo>
                <a:cubicBezTo>
                  <a:pt x="72" y="18"/>
                  <a:pt x="80" y="17"/>
                  <a:pt x="81" y="17"/>
                </a:cubicBezTo>
                <a:cubicBezTo>
                  <a:pt x="82" y="16"/>
                  <a:pt x="83" y="14"/>
                  <a:pt x="83" y="13"/>
                </a:cubicBezTo>
                <a:cubicBezTo>
                  <a:pt x="83" y="12"/>
                  <a:pt x="80" y="6"/>
                  <a:pt x="80" y="5"/>
                </a:cubicBezTo>
                <a:cubicBezTo>
                  <a:pt x="80" y="5"/>
                  <a:pt x="80" y="5"/>
                  <a:pt x="80" y="4"/>
                </a:cubicBezTo>
                <a:cubicBezTo>
                  <a:pt x="81" y="4"/>
                  <a:pt x="88" y="0"/>
                  <a:pt x="88" y="0"/>
                </a:cubicBezTo>
                <a:cubicBezTo>
                  <a:pt x="89" y="0"/>
                  <a:pt x="94" y="6"/>
                  <a:pt x="94" y="7"/>
                </a:cubicBezTo>
                <a:cubicBezTo>
                  <a:pt x="95" y="7"/>
                  <a:pt x="96" y="7"/>
                  <a:pt x="96" y="7"/>
                </a:cubicBezTo>
                <a:cubicBezTo>
                  <a:pt x="97" y="7"/>
                  <a:pt x="97" y="7"/>
                  <a:pt x="98" y="7"/>
                </a:cubicBezTo>
                <a:cubicBezTo>
                  <a:pt x="100" y="5"/>
                  <a:pt x="102" y="2"/>
                  <a:pt x="104" y="0"/>
                </a:cubicBezTo>
                <a:cubicBezTo>
                  <a:pt x="104" y="0"/>
                  <a:pt x="104" y="0"/>
                  <a:pt x="104" y="0"/>
                </a:cubicBezTo>
                <a:cubicBezTo>
                  <a:pt x="104" y="0"/>
                  <a:pt x="111" y="4"/>
                  <a:pt x="112" y="4"/>
                </a:cubicBezTo>
                <a:cubicBezTo>
                  <a:pt x="112" y="5"/>
                  <a:pt x="112" y="5"/>
                  <a:pt x="112" y="5"/>
                </a:cubicBezTo>
                <a:cubicBezTo>
                  <a:pt x="112" y="6"/>
                  <a:pt x="110" y="12"/>
                  <a:pt x="109" y="13"/>
                </a:cubicBezTo>
                <a:cubicBezTo>
                  <a:pt x="110" y="14"/>
                  <a:pt x="110" y="16"/>
                  <a:pt x="111" y="17"/>
                </a:cubicBezTo>
                <a:cubicBezTo>
                  <a:pt x="112" y="17"/>
                  <a:pt x="120" y="18"/>
                  <a:pt x="120" y="19"/>
                </a:cubicBezTo>
                <a:lnTo>
                  <a:pt x="120" y="27"/>
                </a:lnTo>
                <a:close/>
                <a:moveTo>
                  <a:pt x="120" y="91"/>
                </a:moveTo>
                <a:cubicBezTo>
                  <a:pt x="120" y="92"/>
                  <a:pt x="112" y="93"/>
                  <a:pt x="111" y="93"/>
                </a:cubicBezTo>
                <a:cubicBezTo>
                  <a:pt x="110" y="94"/>
                  <a:pt x="110" y="96"/>
                  <a:pt x="109" y="97"/>
                </a:cubicBezTo>
                <a:cubicBezTo>
                  <a:pt x="110" y="98"/>
                  <a:pt x="112" y="104"/>
                  <a:pt x="112" y="105"/>
                </a:cubicBezTo>
                <a:cubicBezTo>
                  <a:pt x="112" y="105"/>
                  <a:pt x="112" y="105"/>
                  <a:pt x="112" y="106"/>
                </a:cubicBezTo>
                <a:cubicBezTo>
                  <a:pt x="111" y="106"/>
                  <a:pt x="104" y="110"/>
                  <a:pt x="104" y="110"/>
                </a:cubicBezTo>
                <a:cubicBezTo>
                  <a:pt x="103" y="110"/>
                  <a:pt x="99" y="104"/>
                  <a:pt x="98" y="103"/>
                </a:cubicBezTo>
                <a:cubicBezTo>
                  <a:pt x="97" y="103"/>
                  <a:pt x="97" y="103"/>
                  <a:pt x="96" y="103"/>
                </a:cubicBezTo>
                <a:cubicBezTo>
                  <a:pt x="96" y="103"/>
                  <a:pt x="95" y="103"/>
                  <a:pt x="94" y="103"/>
                </a:cubicBezTo>
                <a:cubicBezTo>
                  <a:pt x="94" y="104"/>
                  <a:pt x="89" y="110"/>
                  <a:pt x="88" y="110"/>
                </a:cubicBezTo>
                <a:cubicBezTo>
                  <a:pt x="88" y="110"/>
                  <a:pt x="81" y="106"/>
                  <a:pt x="80" y="106"/>
                </a:cubicBezTo>
                <a:cubicBezTo>
                  <a:pt x="80" y="105"/>
                  <a:pt x="80" y="105"/>
                  <a:pt x="80" y="105"/>
                </a:cubicBezTo>
                <a:cubicBezTo>
                  <a:pt x="80" y="104"/>
                  <a:pt x="83" y="98"/>
                  <a:pt x="83" y="97"/>
                </a:cubicBezTo>
                <a:cubicBezTo>
                  <a:pt x="83" y="96"/>
                  <a:pt x="82" y="94"/>
                  <a:pt x="81" y="93"/>
                </a:cubicBezTo>
                <a:cubicBezTo>
                  <a:pt x="80" y="93"/>
                  <a:pt x="72" y="92"/>
                  <a:pt x="72" y="91"/>
                </a:cubicBezTo>
                <a:cubicBezTo>
                  <a:pt x="72" y="83"/>
                  <a:pt x="72" y="83"/>
                  <a:pt x="72" y="83"/>
                </a:cubicBezTo>
                <a:cubicBezTo>
                  <a:pt x="72" y="82"/>
                  <a:pt x="80" y="81"/>
                  <a:pt x="81" y="81"/>
                </a:cubicBezTo>
                <a:cubicBezTo>
                  <a:pt x="82" y="80"/>
                  <a:pt x="83" y="78"/>
                  <a:pt x="83" y="77"/>
                </a:cubicBezTo>
                <a:cubicBezTo>
                  <a:pt x="83" y="76"/>
                  <a:pt x="80" y="70"/>
                  <a:pt x="80" y="69"/>
                </a:cubicBezTo>
                <a:cubicBezTo>
                  <a:pt x="80" y="69"/>
                  <a:pt x="80" y="68"/>
                  <a:pt x="80" y="68"/>
                </a:cubicBezTo>
                <a:cubicBezTo>
                  <a:pt x="81" y="68"/>
                  <a:pt x="88" y="64"/>
                  <a:pt x="88" y="64"/>
                </a:cubicBezTo>
                <a:cubicBezTo>
                  <a:pt x="89" y="64"/>
                  <a:pt x="94" y="70"/>
                  <a:pt x="94" y="71"/>
                </a:cubicBezTo>
                <a:cubicBezTo>
                  <a:pt x="95" y="71"/>
                  <a:pt x="96" y="71"/>
                  <a:pt x="96" y="71"/>
                </a:cubicBezTo>
                <a:cubicBezTo>
                  <a:pt x="97" y="71"/>
                  <a:pt x="97" y="71"/>
                  <a:pt x="98" y="71"/>
                </a:cubicBezTo>
                <a:cubicBezTo>
                  <a:pt x="100" y="69"/>
                  <a:pt x="102" y="66"/>
                  <a:pt x="104" y="64"/>
                </a:cubicBezTo>
                <a:cubicBezTo>
                  <a:pt x="104" y="64"/>
                  <a:pt x="104" y="64"/>
                  <a:pt x="104" y="64"/>
                </a:cubicBezTo>
                <a:cubicBezTo>
                  <a:pt x="104" y="64"/>
                  <a:pt x="111" y="68"/>
                  <a:pt x="112" y="68"/>
                </a:cubicBezTo>
                <a:cubicBezTo>
                  <a:pt x="112" y="68"/>
                  <a:pt x="112" y="69"/>
                  <a:pt x="112" y="69"/>
                </a:cubicBezTo>
                <a:cubicBezTo>
                  <a:pt x="112" y="70"/>
                  <a:pt x="110" y="76"/>
                  <a:pt x="109" y="77"/>
                </a:cubicBezTo>
                <a:cubicBezTo>
                  <a:pt x="110" y="78"/>
                  <a:pt x="110" y="80"/>
                  <a:pt x="111" y="81"/>
                </a:cubicBezTo>
                <a:cubicBezTo>
                  <a:pt x="112" y="81"/>
                  <a:pt x="120" y="82"/>
                  <a:pt x="120" y="83"/>
                </a:cubicBezTo>
                <a:lnTo>
                  <a:pt x="120" y="91"/>
                </a:lnTo>
                <a:close/>
                <a:moveTo>
                  <a:pt x="96" y="15"/>
                </a:moveTo>
                <a:cubicBezTo>
                  <a:pt x="92" y="15"/>
                  <a:pt x="88" y="19"/>
                  <a:pt x="88" y="23"/>
                </a:cubicBezTo>
                <a:cubicBezTo>
                  <a:pt x="88" y="27"/>
                  <a:pt x="92" y="31"/>
                  <a:pt x="96" y="31"/>
                </a:cubicBezTo>
                <a:cubicBezTo>
                  <a:pt x="101" y="31"/>
                  <a:pt x="104" y="27"/>
                  <a:pt x="104" y="23"/>
                </a:cubicBezTo>
                <a:cubicBezTo>
                  <a:pt x="104" y="19"/>
                  <a:pt x="101" y="15"/>
                  <a:pt x="96" y="15"/>
                </a:cubicBezTo>
                <a:close/>
                <a:moveTo>
                  <a:pt x="96" y="79"/>
                </a:moveTo>
                <a:cubicBezTo>
                  <a:pt x="92" y="79"/>
                  <a:pt x="88" y="83"/>
                  <a:pt x="88" y="87"/>
                </a:cubicBezTo>
                <a:cubicBezTo>
                  <a:pt x="88" y="91"/>
                  <a:pt x="92" y="95"/>
                  <a:pt x="96" y="95"/>
                </a:cubicBezTo>
                <a:cubicBezTo>
                  <a:pt x="101" y="95"/>
                  <a:pt x="104" y="91"/>
                  <a:pt x="104" y="87"/>
                </a:cubicBezTo>
                <a:cubicBezTo>
                  <a:pt x="104" y="83"/>
                  <a:pt x="101" y="79"/>
                  <a:pt x="96" y="7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solidFill>
                <a:schemeClr val="bg1"/>
              </a:solidFill>
              <a:latin typeface="Times New Roman" panose="02020603050405020304" pitchFamily="18" charset="0"/>
              <a:cs typeface="Times New Roman" panose="02020603050405020304" pitchFamily="18" charset="0"/>
            </a:endParaRPr>
          </a:p>
        </p:txBody>
      </p:sp>
      <p:sp>
        <p:nvSpPr>
          <p:cNvPr id="47" name="Freeform 147">
            <a:extLst>
              <a:ext uri="{FF2B5EF4-FFF2-40B4-BE49-F238E27FC236}">
                <a16:creationId xmlns:a16="http://schemas.microsoft.com/office/drawing/2014/main" id="{1FD757F8-1962-D52E-DE3A-CD6E0E987DB7}"/>
              </a:ext>
            </a:extLst>
          </p:cNvPr>
          <p:cNvSpPr>
            <a:spLocks noEditPoints="1"/>
          </p:cNvSpPr>
          <p:nvPr/>
        </p:nvSpPr>
        <p:spPr bwMode="auto">
          <a:xfrm>
            <a:off x="8321675" y="1644650"/>
            <a:ext cx="330200" cy="330200"/>
          </a:xfrm>
          <a:custGeom>
            <a:avLst/>
            <a:gdLst>
              <a:gd name="T0" fmla="*/ 87 w 88"/>
              <a:gd name="T1" fmla="*/ 87 h 88"/>
              <a:gd name="T2" fmla="*/ 84 w 88"/>
              <a:gd name="T3" fmla="*/ 88 h 88"/>
              <a:gd name="T4" fmla="*/ 75 w 88"/>
              <a:gd name="T5" fmla="*/ 88 h 88"/>
              <a:gd name="T6" fmla="*/ 71 w 88"/>
              <a:gd name="T7" fmla="*/ 84 h 88"/>
              <a:gd name="T8" fmla="*/ 4 w 88"/>
              <a:gd name="T9" fmla="*/ 17 h 88"/>
              <a:gd name="T10" fmla="*/ 0 w 88"/>
              <a:gd name="T11" fmla="*/ 13 h 88"/>
              <a:gd name="T12" fmla="*/ 0 w 88"/>
              <a:gd name="T13" fmla="*/ 4 h 88"/>
              <a:gd name="T14" fmla="*/ 1 w 88"/>
              <a:gd name="T15" fmla="*/ 1 h 88"/>
              <a:gd name="T16" fmla="*/ 4 w 88"/>
              <a:gd name="T17" fmla="*/ 0 h 88"/>
              <a:gd name="T18" fmla="*/ 4 w 88"/>
              <a:gd name="T19" fmla="*/ 0 h 88"/>
              <a:gd name="T20" fmla="*/ 62 w 88"/>
              <a:gd name="T21" fmla="*/ 26 h 88"/>
              <a:gd name="T22" fmla="*/ 88 w 88"/>
              <a:gd name="T23" fmla="*/ 84 h 88"/>
              <a:gd name="T24" fmla="*/ 87 w 88"/>
              <a:gd name="T25" fmla="*/ 87 h 88"/>
              <a:gd name="T26" fmla="*/ 55 w 88"/>
              <a:gd name="T27" fmla="*/ 86 h 88"/>
              <a:gd name="T28" fmla="*/ 52 w 88"/>
              <a:gd name="T29" fmla="*/ 88 h 88"/>
              <a:gd name="T30" fmla="*/ 43 w 88"/>
              <a:gd name="T31" fmla="*/ 88 h 88"/>
              <a:gd name="T32" fmla="*/ 39 w 88"/>
              <a:gd name="T33" fmla="*/ 84 h 88"/>
              <a:gd name="T34" fmla="*/ 3 w 88"/>
              <a:gd name="T35" fmla="*/ 48 h 88"/>
              <a:gd name="T36" fmla="*/ 0 w 88"/>
              <a:gd name="T37" fmla="*/ 44 h 88"/>
              <a:gd name="T38" fmla="*/ 0 w 88"/>
              <a:gd name="T39" fmla="*/ 36 h 88"/>
              <a:gd name="T40" fmla="*/ 1 w 88"/>
              <a:gd name="T41" fmla="*/ 33 h 88"/>
              <a:gd name="T42" fmla="*/ 4 w 88"/>
              <a:gd name="T43" fmla="*/ 32 h 88"/>
              <a:gd name="T44" fmla="*/ 4 w 88"/>
              <a:gd name="T45" fmla="*/ 32 h 88"/>
              <a:gd name="T46" fmla="*/ 39 w 88"/>
              <a:gd name="T47" fmla="*/ 48 h 88"/>
              <a:gd name="T48" fmla="*/ 56 w 88"/>
              <a:gd name="T49" fmla="*/ 83 h 88"/>
              <a:gd name="T50" fmla="*/ 55 w 88"/>
              <a:gd name="T51" fmla="*/ 86 h 88"/>
              <a:gd name="T52" fmla="*/ 12 w 88"/>
              <a:gd name="T53" fmla="*/ 88 h 88"/>
              <a:gd name="T54" fmla="*/ 0 w 88"/>
              <a:gd name="T55" fmla="*/ 76 h 88"/>
              <a:gd name="T56" fmla="*/ 12 w 88"/>
              <a:gd name="T57" fmla="*/ 64 h 88"/>
              <a:gd name="T58" fmla="*/ 24 w 88"/>
              <a:gd name="T59" fmla="*/ 76 h 88"/>
              <a:gd name="T60" fmla="*/ 12 w 88"/>
              <a:gd name="T61"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88">
                <a:moveTo>
                  <a:pt x="87" y="87"/>
                </a:moveTo>
                <a:cubicBezTo>
                  <a:pt x="86" y="87"/>
                  <a:pt x="85" y="88"/>
                  <a:pt x="84" y="88"/>
                </a:cubicBezTo>
                <a:cubicBezTo>
                  <a:pt x="75" y="88"/>
                  <a:pt x="75" y="88"/>
                  <a:pt x="75" y="88"/>
                </a:cubicBezTo>
                <a:cubicBezTo>
                  <a:pt x="73" y="88"/>
                  <a:pt x="71" y="86"/>
                  <a:pt x="71" y="84"/>
                </a:cubicBezTo>
                <a:cubicBezTo>
                  <a:pt x="69" y="48"/>
                  <a:pt x="40" y="19"/>
                  <a:pt x="4" y="17"/>
                </a:cubicBezTo>
                <a:cubicBezTo>
                  <a:pt x="1" y="17"/>
                  <a:pt x="0" y="15"/>
                  <a:pt x="0" y="13"/>
                </a:cubicBezTo>
                <a:cubicBezTo>
                  <a:pt x="0" y="4"/>
                  <a:pt x="0" y="4"/>
                  <a:pt x="0" y="4"/>
                </a:cubicBezTo>
                <a:cubicBezTo>
                  <a:pt x="0" y="3"/>
                  <a:pt x="0" y="2"/>
                  <a:pt x="1" y="1"/>
                </a:cubicBezTo>
                <a:cubicBezTo>
                  <a:pt x="2" y="0"/>
                  <a:pt x="3" y="0"/>
                  <a:pt x="4" y="0"/>
                </a:cubicBezTo>
                <a:cubicBezTo>
                  <a:pt x="4" y="0"/>
                  <a:pt x="4" y="0"/>
                  <a:pt x="4" y="0"/>
                </a:cubicBezTo>
                <a:cubicBezTo>
                  <a:pt x="26" y="1"/>
                  <a:pt x="46" y="10"/>
                  <a:pt x="62" y="26"/>
                </a:cubicBezTo>
                <a:cubicBezTo>
                  <a:pt x="77" y="41"/>
                  <a:pt x="87" y="62"/>
                  <a:pt x="88" y="84"/>
                </a:cubicBezTo>
                <a:cubicBezTo>
                  <a:pt x="88" y="85"/>
                  <a:pt x="87" y="86"/>
                  <a:pt x="87" y="87"/>
                </a:cubicBezTo>
                <a:close/>
                <a:moveTo>
                  <a:pt x="55" y="86"/>
                </a:moveTo>
                <a:cubicBezTo>
                  <a:pt x="54" y="87"/>
                  <a:pt x="53" y="88"/>
                  <a:pt x="52" y="88"/>
                </a:cubicBezTo>
                <a:cubicBezTo>
                  <a:pt x="43" y="88"/>
                  <a:pt x="43" y="88"/>
                  <a:pt x="43" y="88"/>
                </a:cubicBezTo>
                <a:cubicBezTo>
                  <a:pt x="41" y="88"/>
                  <a:pt x="40" y="86"/>
                  <a:pt x="39" y="84"/>
                </a:cubicBezTo>
                <a:cubicBezTo>
                  <a:pt x="38" y="65"/>
                  <a:pt x="22" y="50"/>
                  <a:pt x="3" y="48"/>
                </a:cubicBezTo>
                <a:cubicBezTo>
                  <a:pt x="1" y="48"/>
                  <a:pt x="0" y="46"/>
                  <a:pt x="0" y="44"/>
                </a:cubicBezTo>
                <a:cubicBezTo>
                  <a:pt x="0" y="36"/>
                  <a:pt x="0" y="36"/>
                  <a:pt x="0" y="36"/>
                </a:cubicBezTo>
                <a:cubicBezTo>
                  <a:pt x="0" y="35"/>
                  <a:pt x="0" y="34"/>
                  <a:pt x="1" y="33"/>
                </a:cubicBezTo>
                <a:cubicBezTo>
                  <a:pt x="2" y="32"/>
                  <a:pt x="3" y="32"/>
                  <a:pt x="4" y="32"/>
                </a:cubicBezTo>
                <a:cubicBezTo>
                  <a:pt x="4" y="32"/>
                  <a:pt x="4" y="32"/>
                  <a:pt x="4" y="32"/>
                </a:cubicBezTo>
                <a:cubicBezTo>
                  <a:pt x="17" y="33"/>
                  <a:pt x="30" y="39"/>
                  <a:pt x="39" y="48"/>
                </a:cubicBezTo>
                <a:cubicBezTo>
                  <a:pt x="49" y="58"/>
                  <a:pt x="55" y="70"/>
                  <a:pt x="56" y="83"/>
                </a:cubicBezTo>
                <a:cubicBezTo>
                  <a:pt x="56" y="85"/>
                  <a:pt x="55" y="86"/>
                  <a:pt x="55" y="86"/>
                </a:cubicBezTo>
                <a:close/>
                <a:moveTo>
                  <a:pt x="12" y="88"/>
                </a:moveTo>
                <a:cubicBezTo>
                  <a:pt x="5" y="88"/>
                  <a:pt x="0" y="82"/>
                  <a:pt x="0" y="76"/>
                </a:cubicBezTo>
                <a:cubicBezTo>
                  <a:pt x="0" y="69"/>
                  <a:pt x="5" y="64"/>
                  <a:pt x="12" y="64"/>
                </a:cubicBezTo>
                <a:cubicBezTo>
                  <a:pt x="18" y="64"/>
                  <a:pt x="24" y="69"/>
                  <a:pt x="24" y="76"/>
                </a:cubicBezTo>
                <a:cubicBezTo>
                  <a:pt x="24" y="82"/>
                  <a:pt x="18" y="88"/>
                  <a:pt x="12" y="88"/>
                </a:cubicBezTo>
                <a:close/>
              </a:path>
            </a:pathLst>
          </a:custGeom>
          <a:solidFill>
            <a:schemeClr val="accent4"/>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sp>
        <p:nvSpPr>
          <p:cNvPr id="48" name="Freeform 167">
            <a:extLst>
              <a:ext uri="{FF2B5EF4-FFF2-40B4-BE49-F238E27FC236}">
                <a16:creationId xmlns:a16="http://schemas.microsoft.com/office/drawing/2014/main" id="{1E0ADD67-35B6-CE54-AB26-6C3C3DCE4BB9}"/>
              </a:ext>
            </a:extLst>
          </p:cNvPr>
          <p:cNvSpPr>
            <a:spLocks noEditPoints="1"/>
          </p:cNvSpPr>
          <p:nvPr/>
        </p:nvSpPr>
        <p:spPr bwMode="auto">
          <a:xfrm>
            <a:off x="4167188" y="5313363"/>
            <a:ext cx="382587" cy="382587"/>
          </a:xfrm>
          <a:custGeom>
            <a:avLst/>
            <a:gdLst>
              <a:gd name="T0" fmla="*/ 371335 w 102"/>
              <a:gd name="T1" fmla="*/ 75017 h 102"/>
              <a:gd name="T2" fmla="*/ 71266 w 102"/>
              <a:gd name="T3" fmla="*/ 378837 h 102"/>
              <a:gd name="T4" fmla="*/ 60014 w 102"/>
              <a:gd name="T5" fmla="*/ 382588 h 102"/>
              <a:gd name="T6" fmla="*/ 48761 w 102"/>
              <a:gd name="T7" fmla="*/ 378837 h 102"/>
              <a:gd name="T8" fmla="*/ 3751 w 102"/>
              <a:gd name="T9" fmla="*/ 330076 h 102"/>
              <a:gd name="T10" fmla="*/ 0 w 102"/>
              <a:gd name="T11" fmla="*/ 322574 h 102"/>
              <a:gd name="T12" fmla="*/ 3751 w 102"/>
              <a:gd name="T13" fmla="*/ 311322 h 102"/>
              <a:gd name="T14" fmla="*/ 303820 w 102"/>
              <a:gd name="T15" fmla="*/ 7502 h 102"/>
              <a:gd name="T16" fmla="*/ 315072 w 102"/>
              <a:gd name="T17" fmla="*/ 3751 h 102"/>
              <a:gd name="T18" fmla="*/ 326325 w 102"/>
              <a:gd name="T19" fmla="*/ 7502 h 102"/>
              <a:gd name="T20" fmla="*/ 371335 w 102"/>
              <a:gd name="T21" fmla="*/ 56263 h 102"/>
              <a:gd name="T22" fmla="*/ 375086 w 102"/>
              <a:gd name="T23" fmla="*/ 67516 h 102"/>
              <a:gd name="T24" fmla="*/ 371335 w 102"/>
              <a:gd name="T25" fmla="*/ 75017 h 102"/>
              <a:gd name="T26" fmla="*/ 82519 w 102"/>
              <a:gd name="T27" fmla="*/ 30007 h 102"/>
              <a:gd name="T28" fmla="*/ 60014 w 102"/>
              <a:gd name="T29" fmla="*/ 33758 h 102"/>
              <a:gd name="T30" fmla="*/ 52512 w 102"/>
              <a:gd name="T31" fmla="*/ 60014 h 102"/>
              <a:gd name="T32" fmla="*/ 45010 w 102"/>
              <a:gd name="T33" fmla="*/ 33758 h 102"/>
              <a:gd name="T34" fmla="*/ 22505 w 102"/>
              <a:gd name="T35" fmla="*/ 30007 h 102"/>
              <a:gd name="T36" fmla="*/ 45010 w 102"/>
              <a:gd name="T37" fmla="*/ 22505 h 102"/>
              <a:gd name="T38" fmla="*/ 52512 w 102"/>
              <a:gd name="T39" fmla="*/ 0 h 102"/>
              <a:gd name="T40" fmla="*/ 60014 w 102"/>
              <a:gd name="T41" fmla="*/ 22505 h 102"/>
              <a:gd name="T42" fmla="*/ 82519 w 102"/>
              <a:gd name="T43" fmla="*/ 30007 h 102"/>
              <a:gd name="T44" fmla="*/ 187543 w 102"/>
              <a:gd name="T45" fmla="*/ 75017 h 102"/>
              <a:gd name="T46" fmla="*/ 142533 w 102"/>
              <a:gd name="T47" fmla="*/ 86270 h 102"/>
              <a:gd name="T48" fmla="*/ 127529 w 102"/>
              <a:gd name="T49" fmla="*/ 135031 h 102"/>
              <a:gd name="T50" fmla="*/ 112526 w 102"/>
              <a:gd name="T51" fmla="*/ 86270 h 102"/>
              <a:gd name="T52" fmla="*/ 67516 w 102"/>
              <a:gd name="T53" fmla="*/ 75017 h 102"/>
              <a:gd name="T54" fmla="*/ 112526 w 102"/>
              <a:gd name="T55" fmla="*/ 60014 h 102"/>
              <a:gd name="T56" fmla="*/ 127529 w 102"/>
              <a:gd name="T57" fmla="*/ 15003 h 102"/>
              <a:gd name="T58" fmla="*/ 142533 w 102"/>
              <a:gd name="T59" fmla="*/ 60014 h 102"/>
              <a:gd name="T60" fmla="*/ 187543 w 102"/>
              <a:gd name="T61" fmla="*/ 75017 h 102"/>
              <a:gd name="T62" fmla="*/ 232553 w 102"/>
              <a:gd name="T63" fmla="*/ 30007 h 102"/>
              <a:gd name="T64" fmla="*/ 210048 w 102"/>
              <a:gd name="T65" fmla="*/ 33758 h 102"/>
              <a:gd name="T66" fmla="*/ 202547 w 102"/>
              <a:gd name="T67" fmla="*/ 60014 h 102"/>
              <a:gd name="T68" fmla="*/ 195045 w 102"/>
              <a:gd name="T69" fmla="*/ 33758 h 102"/>
              <a:gd name="T70" fmla="*/ 172540 w 102"/>
              <a:gd name="T71" fmla="*/ 30007 h 102"/>
              <a:gd name="T72" fmla="*/ 195045 w 102"/>
              <a:gd name="T73" fmla="*/ 22505 h 102"/>
              <a:gd name="T74" fmla="*/ 202547 w 102"/>
              <a:gd name="T75" fmla="*/ 0 h 102"/>
              <a:gd name="T76" fmla="*/ 210048 w 102"/>
              <a:gd name="T77" fmla="*/ 22505 h 102"/>
              <a:gd name="T78" fmla="*/ 232553 w 102"/>
              <a:gd name="T79" fmla="*/ 30007 h 102"/>
              <a:gd name="T80" fmla="*/ 337578 w 102"/>
              <a:gd name="T81" fmla="*/ 67516 h 102"/>
              <a:gd name="T82" fmla="*/ 315072 w 102"/>
              <a:gd name="T83" fmla="*/ 41259 h 102"/>
              <a:gd name="T84" fmla="*/ 243806 w 102"/>
              <a:gd name="T85" fmla="*/ 108775 h 102"/>
              <a:gd name="T86" fmla="*/ 270062 w 102"/>
              <a:gd name="T87" fmla="*/ 135031 h 102"/>
              <a:gd name="T88" fmla="*/ 337578 w 102"/>
              <a:gd name="T89" fmla="*/ 67516 h 102"/>
              <a:gd name="T90" fmla="*/ 382588 w 102"/>
              <a:gd name="T91" fmla="*/ 180041 h 102"/>
              <a:gd name="T92" fmla="*/ 360083 w 102"/>
              <a:gd name="T93" fmla="*/ 183792 h 102"/>
              <a:gd name="T94" fmla="*/ 352581 w 102"/>
              <a:gd name="T95" fmla="*/ 210048 h 102"/>
              <a:gd name="T96" fmla="*/ 345079 w 102"/>
              <a:gd name="T97" fmla="*/ 183792 h 102"/>
              <a:gd name="T98" fmla="*/ 322574 w 102"/>
              <a:gd name="T99" fmla="*/ 180041 h 102"/>
              <a:gd name="T100" fmla="*/ 345079 w 102"/>
              <a:gd name="T101" fmla="*/ 172540 h 102"/>
              <a:gd name="T102" fmla="*/ 352581 w 102"/>
              <a:gd name="T103" fmla="*/ 150035 h 102"/>
              <a:gd name="T104" fmla="*/ 360083 w 102"/>
              <a:gd name="T105" fmla="*/ 172540 h 102"/>
              <a:gd name="T106" fmla="*/ 382588 w 102"/>
              <a:gd name="T107" fmla="*/ 180041 h 1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02" h="102">
                <a:moveTo>
                  <a:pt x="99" y="20"/>
                </a:moveTo>
                <a:cubicBezTo>
                  <a:pt x="19" y="101"/>
                  <a:pt x="19" y="101"/>
                  <a:pt x="19" y="101"/>
                </a:cubicBezTo>
                <a:cubicBezTo>
                  <a:pt x="18" y="101"/>
                  <a:pt x="17" y="102"/>
                  <a:pt x="16" y="102"/>
                </a:cubicBezTo>
                <a:cubicBezTo>
                  <a:pt x="15" y="102"/>
                  <a:pt x="14" y="101"/>
                  <a:pt x="13" y="101"/>
                </a:cubicBezTo>
                <a:cubicBezTo>
                  <a:pt x="1" y="88"/>
                  <a:pt x="1" y="88"/>
                  <a:pt x="1" y="88"/>
                </a:cubicBezTo>
                <a:cubicBezTo>
                  <a:pt x="0" y="88"/>
                  <a:pt x="0" y="87"/>
                  <a:pt x="0" y="86"/>
                </a:cubicBezTo>
                <a:cubicBezTo>
                  <a:pt x="0" y="84"/>
                  <a:pt x="0" y="83"/>
                  <a:pt x="1" y="83"/>
                </a:cubicBezTo>
                <a:cubicBezTo>
                  <a:pt x="81" y="2"/>
                  <a:pt x="81" y="2"/>
                  <a:pt x="81" y="2"/>
                </a:cubicBezTo>
                <a:cubicBezTo>
                  <a:pt x="82" y="2"/>
                  <a:pt x="83" y="1"/>
                  <a:pt x="84" y="1"/>
                </a:cubicBezTo>
                <a:cubicBezTo>
                  <a:pt x="85" y="1"/>
                  <a:pt x="86" y="2"/>
                  <a:pt x="87" y="2"/>
                </a:cubicBezTo>
                <a:cubicBezTo>
                  <a:pt x="99" y="15"/>
                  <a:pt x="99" y="15"/>
                  <a:pt x="99" y="15"/>
                </a:cubicBezTo>
                <a:cubicBezTo>
                  <a:pt x="100" y="16"/>
                  <a:pt x="100" y="17"/>
                  <a:pt x="100" y="18"/>
                </a:cubicBezTo>
                <a:cubicBezTo>
                  <a:pt x="100" y="19"/>
                  <a:pt x="100" y="20"/>
                  <a:pt x="99" y="20"/>
                </a:cubicBezTo>
                <a:close/>
                <a:moveTo>
                  <a:pt x="22" y="8"/>
                </a:moveTo>
                <a:cubicBezTo>
                  <a:pt x="16" y="9"/>
                  <a:pt x="16" y="9"/>
                  <a:pt x="16" y="9"/>
                </a:cubicBezTo>
                <a:cubicBezTo>
                  <a:pt x="14" y="16"/>
                  <a:pt x="14" y="16"/>
                  <a:pt x="14" y="16"/>
                </a:cubicBezTo>
                <a:cubicBezTo>
                  <a:pt x="12" y="9"/>
                  <a:pt x="12" y="9"/>
                  <a:pt x="12" y="9"/>
                </a:cubicBezTo>
                <a:cubicBezTo>
                  <a:pt x="6" y="8"/>
                  <a:pt x="6" y="8"/>
                  <a:pt x="6" y="8"/>
                </a:cubicBezTo>
                <a:cubicBezTo>
                  <a:pt x="12" y="6"/>
                  <a:pt x="12" y="6"/>
                  <a:pt x="12" y="6"/>
                </a:cubicBezTo>
                <a:cubicBezTo>
                  <a:pt x="14" y="0"/>
                  <a:pt x="14" y="0"/>
                  <a:pt x="14" y="0"/>
                </a:cubicBezTo>
                <a:cubicBezTo>
                  <a:pt x="16" y="6"/>
                  <a:pt x="16" y="6"/>
                  <a:pt x="16" y="6"/>
                </a:cubicBezTo>
                <a:lnTo>
                  <a:pt x="22" y="8"/>
                </a:lnTo>
                <a:close/>
                <a:moveTo>
                  <a:pt x="50" y="20"/>
                </a:moveTo>
                <a:cubicBezTo>
                  <a:pt x="38" y="23"/>
                  <a:pt x="38" y="23"/>
                  <a:pt x="38" y="23"/>
                </a:cubicBezTo>
                <a:cubicBezTo>
                  <a:pt x="34" y="36"/>
                  <a:pt x="34" y="36"/>
                  <a:pt x="34" y="36"/>
                </a:cubicBezTo>
                <a:cubicBezTo>
                  <a:pt x="30" y="23"/>
                  <a:pt x="30" y="23"/>
                  <a:pt x="30" y="23"/>
                </a:cubicBezTo>
                <a:cubicBezTo>
                  <a:pt x="18" y="20"/>
                  <a:pt x="18" y="20"/>
                  <a:pt x="18" y="20"/>
                </a:cubicBezTo>
                <a:cubicBezTo>
                  <a:pt x="30" y="16"/>
                  <a:pt x="30" y="16"/>
                  <a:pt x="30" y="16"/>
                </a:cubicBezTo>
                <a:cubicBezTo>
                  <a:pt x="34" y="4"/>
                  <a:pt x="34" y="4"/>
                  <a:pt x="34" y="4"/>
                </a:cubicBezTo>
                <a:cubicBezTo>
                  <a:pt x="38" y="16"/>
                  <a:pt x="38" y="16"/>
                  <a:pt x="38" y="16"/>
                </a:cubicBezTo>
                <a:lnTo>
                  <a:pt x="50" y="20"/>
                </a:lnTo>
                <a:close/>
                <a:moveTo>
                  <a:pt x="62" y="8"/>
                </a:moveTo>
                <a:cubicBezTo>
                  <a:pt x="56" y="9"/>
                  <a:pt x="56" y="9"/>
                  <a:pt x="56" y="9"/>
                </a:cubicBezTo>
                <a:cubicBezTo>
                  <a:pt x="54" y="16"/>
                  <a:pt x="54" y="16"/>
                  <a:pt x="54" y="16"/>
                </a:cubicBezTo>
                <a:cubicBezTo>
                  <a:pt x="52" y="9"/>
                  <a:pt x="52" y="9"/>
                  <a:pt x="52" y="9"/>
                </a:cubicBezTo>
                <a:cubicBezTo>
                  <a:pt x="46" y="8"/>
                  <a:pt x="46" y="8"/>
                  <a:pt x="46" y="8"/>
                </a:cubicBezTo>
                <a:cubicBezTo>
                  <a:pt x="52" y="6"/>
                  <a:pt x="52" y="6"/>
                  <a:pt x="52" y="6"/>
                </a:cubicBezTo>
                <a:cubicBezTo>
                  <a:pt x="54" y="0"/>
                  <a:pt x="54" y="0"/>
                  <a:pt x="54" y="0"/>
                </a:cubicBezTo>
                <a:cubicBezTo>
                  <a:pt x="56" y="6"/>
                  <a:pt x="56" y="6"/>
                  <a:pt x="56" y="6"/>
                </a:cubicBezTo>
                <a:lnTo>
                  <a:pt x="62" y="8"/>
                </a:lnTo>
                <a:close/>
                <a:moveTo>
                  <a:pt x="90" y="18"/>
                </a:moveTo>
                <a:cubicBezTo>
                  <a:pt x="84" y="11"/>
                  <a:pt x="84" y="11"/>
                  <a:pt x="84" y="11"/>
                </a:cubicBezTo>
                <a:cubicBezTo>
                  <a:pt x="65" y="29"/>
                  <a:pt x="65" y="29"/>
                  <a:pt x="65" y="29"/>
                </a:cubicBezTo>
                <a:cubicBezTo>
                  <a:pt x="72" y="36"/>
                  <a:pt x="72" y="36"/>
                  <a:pt x="72" y="36"/>
                </a:cubicBezTo>
                <a:lnTo>
                  <a:pt x="90" y="18"/>
                </a:lnTo>
                <a:close/>
                <a:moveTo>
                  <a:pt x="102" y="48"/>
                </a:moveTo>
                <a:cubicBezTo>
                  <a:pt x="96" y="49"/>
                  <a:pt x="96" y="49"/>
                  <a:pt x="96" y="49"/>
                </a:cubicBezTo>
                <a:cubicBezTo>
                  <a:pt x="94" y="56"/>
                  <a:pt x="94" y="56"/>
                  <a:pt x="94" y="56"/>
                </a:cubicBezTo>
                <a:cubicBezTo>
                  <a:pt x="92" y="49"/>
                  <a:pt x="92" y="49"/>
                  <a:pt x="92" y="49"/>
                </a:cubicBezTo>
                <a:cubicBezTo>
                  <a:pt x="86" y="48"/>
                  <a:pt x="86" y="48"/>
                  <a:pt x="86" y="48"/>
                </a:cubicBezTo>
                <a:cubicBezTo>
                  <a:pt x="92" y="46"/>
                  <a:pt x="92" y="46"/>
                  <a:pt x="92" y="46"/>
                </a:cubicBezTo>
                <a:cubicBezTo>
                  <a:pt x="94" y="40"/>
                  <a:pt x="94" y="40"/>
                  <a:pt x="94" y="40"/>
                </a:cubicBezTo>
                <a:cubicBezTo>
                  <a:pt x="96" y="46"/>
                  <a:pt x="96" y="46"/>
                  <a:pt x="96" y="46"/>
                </a:cubicBezTo>
                <a:lnTo>
                  <a:pt x="102" y="4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solidFill>
                <a:schemeClr val="bg1"/>
              </a:solidFill>
              <a:latin typeface="Times New Roman" panose="02020603050405020304" pitchFamily="18" charset="0"/>
              <a:cs typeface="Times New Roman" panose="02020603050405020304" pitchFamily="18" charset="0"/>
            </a:endParaRPr>
          </a:p>
        </p:txBody>
      </p:sp>
      <p:sp>
        <p:nvSpPr>
          <p:cNvPr id="49" name="Freeform 168">
            <a:extLst>
              <a:ext uri="{FF2B5EF4-FFF2-40B4-BE49-F238E27FC236}">
                <a16:creationId xmlns:a16="http://schemas.microsoft.com/office/drawing/2014/main" id="{4FDC7619-0D27-CA78-ABDD-D6CAF2D2506C}"/>
              </a:ext>
            </a:extLst>
          </p:cNvPr>
          <p:cNvSpPr>
            <a:spLocks noEditPoints="1"/>
          </p:cNvSpPr>
          <p:nvPr/>
        </p:nvSpPr>
        <p:spPr bwMode="auto">
          <a:xfrm>
            <a:off x="7013575" y="2868613"/>
            <a:ext cx="406400" cy="327025"/>
          </a:xfrm>
          <a:custGeom>
            <a:avLst/>
            <a:gdLst>
              <a:gd name="T0" fmla="*/ 108 w 108"/>
              <a:gd name="T1" fmla="*/ 68 h 87"/>
              <a:gd name="T2" fmla="*/ 100 w 108"/>
              <a:gd name="T3" fmla="*/ 72 h 87"/>
              <a:gd name="T4" fmla="*/ 84 w 108"/>
              <a:gd name="T5" fmla="*/ 87 h 87"/>
              <a:gd name="T6" fmla="*/ 68 w 108"/>
              <a:gd name="T7" fmla="*/ 72 h 87"/>
              <a:gd name="T8" fmla="*/ 44 w 108"/>
              <a:gd name="T9" fmla="*/ 72 h 87"/>
              <a:gd name="T10" fmla="*/ 28 w 108"/>
              <a:gd name="T11" fmla="*/ 87 h 87"/>
              <a:gd name="T12" fmla="*/ 12 w 108"/>
              <a:gd name="T13" fmla="*/ 72 h 87"/>
              <a:gd name="T14" fmla="*/ 8 w 108"/>
              <a:gd name="T15" fmla="*/ 72 h 87"/>
              <a:gd name="T16" fmla="*/ 0 w 108"/>
              <a:gd name="T17" fmla="*/ 68 h 87"/>
              <a:gd name="T18" fmla="*/ 4 w 108"/>
              <a:gd name="T19" fmla="*/ 64 h 87"/>
              <a:gd name="T20" fmla="*/ 4 w 108"/>
              <a:gd name="T21" fmla="*/ 44 h 87"/>
              <a:gd name="T22" fmla="*/ 7 w 108"/>
              <a:gd name="T23" fmla="*/ 31 h 87"/>
              <a:gd name="T24" fmla="*/ 20 w 108"/>
              <a:gd name="T25" fmla="*/ 18 h 87"/>
              <a:gd name="T26" fmla="*/ 26 w 108"/>
              <a:gd name="T27" fmla="*/ 16 h 87"/>
              <a:gd name="T28" fmla="*/ 36 w 108"/>
              <a:gd name="T29" fmla="*/ 16 h 87"/>
              <a:gd name="T30" fmla="*/ 36 w 108"/>
              <a:gd name="T31" fmla="*/ 4 h 87"/>
              <a:gd name="T32" fmla="*/ 40 w 108"/>
              <a:gd name="T33" fmla="*/ 0 h 87"/>
              <a:gd name="T34" fmla="*/ 104 w 108"/>
              <a:gd name="T35" fmla="*/ 0 h 87"/>
              <a:gd name="T36" fmla="*/ 108 w 108"/>
              <a:gd name="T37" fmla="*/ 4 h 87"/>
              <a:gd name="T38" fmla="*/ 108 w 108"/>
              <a:gd name="T39" fmla="*/ 68 h 87"/>
              <a:gd name="T40" fmla="*/ 36 w 108"/>
              <a:gd name="T41" fmla="*/ 40 h 87"/>
              <a:gd name="T42" fmla="*/ 36 w 108"/>
              <a:gd name="T43" fmla="*/ 24 h 87"/>
              <a:gd name="T44" fmla="*/ 27 w 108"/>
              <a:gd name="T45" fmla="*/ 24 h 87"/>
              <a:gd name="T46" fmla="*/ 25 w 108"/>
              <a:gd name="T47" fmla="*/ 24 h 87"/>
              <a:gd name="T48" fmla="*/ 13 w 108"/>
              <a:gd name="T49" fmla="*/ 36 h 87"/>
              <a:gd name="T50" fmla="*/ 12 w 108"/>
              <a:gd name="T51" fmla="*/ 38 h 87"/>
              <a:gd name="T52" fmla="*/ 12 w 108"/>
              <a:gd name="T53" fmla="*/ 40 h 87"/>
              <a:gd name="T54" fmla="*/ 36 w 108"/>
              <a:gd name="T55" fmla="*/ 40 h 87"/>
              <a:gd name="T56" fmla="*/ 28 w 108"/>
              <a:gd name="T57" fmla="*/ 64 h 87"/>
              <a:gd name="T58" fmla="*/ 20 w 108"/>
              <a:gd name="T59" fmla="*/ 72 h 87"/>
              <a:gd name="T60" fmla="*/ 28 w 108"/>
              <a:gd name="T61" fmla="*/ 80 h 87"/>
              <a:gd name="T62" fmla="*/ 36 w 108"/>
              <a:gd name="T63" fmla="*/ 72 h 87"/>
              <a:gd name="T64" fmla="*/ 28 w 108"/>
              <a:gd name="T65" fmla="*/ 64 h 87"/>
              <a:gd name="T66" fmla="*/ 84 w 108"/>
              <a:gd name="T67" fmla="*/ 64 h 87"/>
              <a:gd name="T68" fmla="*/ 76 w 108"/>
              <a:gd name="T69" fmla="*/ 72 h 87"/>
              <a:gd name="T70" fmla="*/ 84 w 108"/>
              <a:gd name="T71" fmla="*/ 80 h 87"/>
              <a:gd name="T72" fmla="*/ 92 w 108"/>
              <a:gd name="T73" fmla="*/ 72 h 87"/>
              <a:gd name="T74" fmla="*/ 84 w 108"/>
              <a:gd name="T75" fmla="*/ 6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87">
                <a:moveTo>
                  <a:pt x="108" y="68"/>
                </a:moveTo>
                <a:cubicBezTo>
                  <a:pt x="108" y="72"/>
                  <a:pt x="103" y="72"/>
                  <a:pt x="100" y="72"/>
                </a:cubicBezTo>
                <a:cubicBezTo>
                  <a:pt x="100" y="80"/>
                  <a:pt x="93" y="87"/>
                  <a:pt x="84" y="87"/>
                </a:cubicBezTo>
                <a:cubicBezTo>
                  <a:pt x="76" y="87"/>
                  <a:pt x="68" y="80"/>
                  <a:pt x="68" y="72"/>
                </a:cubicBezTo>
                <a:cubicBezTo>
                  <a:pt x="44" y="72"/>
                  <a:pt x="44" y="72"/>
                  <a:pt x="44" y="72"/>
                </a:cubicBezTo>
                <a:cubicBezTo>
                  <a:pt x="44" y="80"/>
                  <a:pt x="37" y="87"/>
                  <a:pt x="28" y="87"/>
                </a:cubicBezTo>
                <a:cubicBezTo>
                  <a:pt x="20" y="87"/>
                  <a:pt x="12" y="80"/>
                  <a:pt x="12" y="72"/>
                </a:cubicBezTo>
                <a:cubicBezTo>
                  <a:pt x="8" y="72"/>
                  <a:pt x="8" y="72"/>
                  <a:pt x="8" y="72"/>
                </a:cubicBezTo>
                <a:cubicBezTo>
                  <a:pt x="5" y="72"/>
                  <a:pt x="0" y="72"/>
                  <a:pt x="0" y="68"/>
                </a:cubicBezTo>
                <a:cubicBezTo>
                  <a:pt x="0" y="65"/>
                  <a:pt x="2" y="64"/>
                  <a:pt x="4" y="64"/>
                </a:cubicBezTo>
                <a:cubicBezTo>
                  <a:pt x="4" y="44"/>
                  <a:pt x="4" y="44"/>
                  <a:pt x="4" y="44"/>
                </a:cubicBezTo>
                <a:cubicBezTo>
                  <a:pt x="4" y="39"/>
                  <a:pt x="4" y="34"/>
                  <a:pt x="7" y="31"/>
                </a:cubicBezTo>
                <a:cubicBezTo>
                  <a:pt x="20" y="18"/>
                  <a:pt x="20" y="18"/>
                  <a:pt x="20" y="18"/>
                </a:cubicBezTo>
                <a:cubicBezTo>
                  <a:pt x="21" y="17"/>
                  <a:pt x="24" y="16"/>
                  <a:pt x="26" y="16"/>
                </a:cubicBezTo>
                <a:cubicBezTo>
                  <a:pt x="36" y="16"/>
                  <a:pt x="36" y="16"/>
                  <a:pt x="36" y="16"/>
                </a:cubicBezTo>
                <a:cubicBezTo>
                  <a:pt x="36" y="4"/>
                  <a:pt x="36" y="4"/>
                  <a:pt x="36" y="4"/>
                </a:cubicBezTo>
                <a:cubicBezTo>
                  <a:pt x="36" y="1"/>
                  <a:pt x="38" y="0"/>
                  <a:pt x="40" y="0"/>
                </a:cubicBezTo>
                <a:cubicBezTo>
                  <a:pt x="104" y="0"/>
                  <a:pt x="104" y="0"/>
                  <a:pt x="104" y="0"/>
                </a:cubicBezTo>
                <a:cubicBezTo>
                  <a:pt x="107" y="0"/>
                  <a:pt x="108" y="1"/>
                  <a:pt x="108" y="4"/>
                </a:cubicBezTo>
                <a:lnTo>
                  <a:pt x="108" y="68"/>
                </a:lnTo>
                <a:close/>
                <a:moveTo>
                  <a:pt x="36" y="40"/>
                </a:moveTo>
                <a:cubicBezTo>
                  <a:pt x="36" y="24"/>
                  <a:pt x="36" y="24"/>
                  <a:pt x="36" y="24"/>
                </a:cubicBezTo>
                <a:cubicBezTo>
                  <a:pt x="27" y="24"/>
                  <a:pt x="27" y="24"/>
                  <a:pt x="27" y="24"/>
                </a:cubicBezTo>
                <a:cubicBezTo>
                  <a:pt x="26" y="24"/>
                  <a:pt x="25" y="24"/>
                  <a:pt x="25" y="24"/>
                </a:cubicBezTo>
                <a:cubicBezTo>
                  <a:pt x="13" y="36"/>
                  <a:pt x="13" y="36"/>
                  <a:pt x="13" y="36"/>
                </a:cubicBezTo>
                <a:cubicBezTo>
                  <a:pt x="13" y="36"/>
                  <a:pt x="12" y="37"/>
                  <a:pt x="12" y="38"/>
                </a:cubicBezTo>
                <a:cubicBezTo>
                  <a:pt x="12" y="40"/>
                  <a:pt x="12" y="40"/>
                  <a:pt x="12" y="40"/>
                </a:cubicBezTo>
                <a:lnTo>
                  <a:pt x="36" y="40"/>
                </a:lnTo>
                <a:close/>
                <a:moveTo>
                  <a:pt x="28" y="64"/>
                </a:moveTo>
                <a:cubicBezTo>
                  <a:pt x="24" y="64"/>
                  <a:pt x="20" y="67"/>
                  <a:pt x="20" y="72"/>
                </a:cubicBezTo>
                <a:cubicBezTo>
                  <a:pt x="20" y="76"/>
                  <a:pt x="24" y="80"/>
                  <a:pt x="28" y="80"/>
                </a:cubicBezTo>
                <a:cubicBezTo>
                  <a:pt x="33" y="80"/>
                  <a:pt x="36" y="76"/>
                  <a:pt x="36" y="72"/>
                </a:cubicBezTo>
                <a:cubicBezTo>
                  <a:pt x="36" y="67"/>
                  <a:pt x="33" y="64"/>
                  <a:pt x="28" y="64"/>
                </a:cubicBezTo>
                <a:close/>
                <a:moveTo>
                  <a:pt x="84" y="64"/>
                </a:moveTo>
                <a:cubicBezTo>
                  <a:pt x="80" y="64"/>
                  <a:pt x="76" y="67"/>
                  <a:pt x="76" y="72"/>
                </a:cubicBezTo>
                <a:cubicBezTo>
                  <a:pt x="76" y="76"/>
                  <a:pt x="80" y="80"/>
                  <a:pt x="84" y="80"/>
                </a:cubicBezTo>
                <a:cubicBezTo>
                  <a:pt x="89" y="80"/>
                  <a:pt x="92" y="76"/>
                  <a:pt x="92" y="72"/>
                </a:cubicBezTo>
                <a:cubicBezTo>
                  <a:pt x="92" y="67"/>
                  <a:pt x="89" y="64"/>
                  <a:pt x="84" y="64"/>
                </a:cubicBezTo>
                <a:close/>
              </a:path>
            </a:pathLst>
          </a:custGeom>
          <a:solidFill>
            <a:schemeClr val="accent3"/>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pic>
        <p:nvPicPr>
          <p:cNvPr id="2" name="Picture 1" descr="A black and white logo&#10;&#10;Description automatically generated">
            <a:extLst>
              <a:ext uri="{FF2B5EF4-FFF2-40B4-BE49-F238E27FC236}">
                <a16:creationId xmlns:a16="http://schemas.microsoft.com/office/drawing/2014/main" id="{697095D8-EEE1-CB53-48A4-36C786914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987" y="6183621"/>
            <a:ext cx="1528823" cy="8493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nodeType="afterGroup">
                            <p:stCondLst>
                              <p:cond delay="500"/>
                            </p:stCondLst>
                            <p:childTnLst>
                              <p:par>
                                <p:cTn id="9" presetID="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childTnLst>
                          </p:cTn>
                        </p:par>
                        <p:par>
                          <p:cTn id="17" fill="hold" nodeType="afterGroup">
                            <p:stCondLst>
                              <p:cond delay="1500"/>
                            </p:stCondLst>
                            <p:childTnLst>
                              <p:par>
                                <p:cTn id="18" presetID="22" presetClass="entr" presetSubtype="2" fill="hold"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right)">
                                      <p:cBhvr>
                                        <p:cTn id="20" dur="500"/>
                                        <p:tgtEl>
                                          <p:spTgt spid="36"/>
                                        </p:tgtEl>
                                      </p:cBhvr>
                                    </p:animEffect>
                                  </p:childTnLst>
                                </p:cTn>
                              </p:par>
                            </p:childTnLst>
                          </p:cTn>
                        </p:par>
                        <p:par>
                          <p:cTn id="21" fill="hold" nodeType="afterGroup">
                            <p:stCondLst>
                              <p:cond delay="2000"/>
                            </p:stCondLst>
                            <p:childTnLst>
                              <p:par>
                                <p:cTn id="22" presetID="53" presetClass="entr" presetSubtype="16"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p:cTn id="24" dur="500" fill="hold"/>
                                        <p:tgtEl>
                                          <p:spTgt spid="48"/>
                                        </p:tgtEl>
                                        <p:attrNameLst>
                                          <p:attrName>ppt_w</p:attrName>
                                        </p:attrNameLst>
                                      </p:cBhvr>
                                      <p:tavLst>
                                        <p:tav tm="0">
                                          <p:val>
                                            <p:fltVal val="0"/>
                                          </p:val>
                                        </p:tav>
                                        <p:tav tm="100000">
                                          <p:val>
                                            <p:strVal val="#ppt_w"/>
                                          </p:val>
                                        </p:tav>
                                      </p:tavLst>
                                    </p:anim>
                                    <p:anim calcmode="lin" valueType="num">
                                      <p:cBhvr>
                                        <p:cTn id="25" dur="500" fill="hold"/>
                                        <p:tgtEl>
                                          <p:spTgt spid="48"/>
                                        </p:tgtEl>
                                        <p:attrNameLst>
                                          <p:attrName>ppt_h</p:attrName>
                                        </p:attrNameLst>
                                      </p:cBhvr>
                                      <p:tavLst>
                                        <p:tav tm="0">
                                          <p:val>
                                            <p:fltVal val="0"/>
                                          </p:val>
                                        </p:tav>
                                        <p:tav tm="100000">
                                          <p:val>
                                            <p:strVal val="#ppt_h"/>
                                          </p:val>
                                        </p:tav>
                                      </p:tavLst>
                                    </p:anim>
                                    <p:animEffect transition="in" filter="fade">
                                      <p:cBhvr>
                                        <p:cTn id="26" dur="500"/>
                                        <p:tgtEl>
                                          <p:spTgt spid="48"/>
                                        </p:tgtEl>
                                      </p:cBhvr>
                                    </p:animEffect>
                                  </p:childTnLst>
                                </p:cTn>
                              </p:par>
                            </p:childTnLst>
                          </p:cTn>
                        </p:par>
                        <p:par>
                          <p:cTn id="27" fill="hold" nodeType="afterGroup">
                            <p:stCondLst>
                              <p:cond delay="2500"/>
                            </p:stCondLst>
                            <p:childTnLst>
                              <p:par>
                                <p:cTn id="28" presetID="2" presetClass="entr" presetSubtype="8"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0-#ppt_w/2"/>
                                          </p:val>
                                        </p:tav>
                                        <p:tav tm="100000">
                                          <p:val>
                                            <p:strVal val="#ppt_x"/>
                                          </p:val>
                                        </p:tav>
                                      </p:tavLst>
                                    </p:anim>
                                    <p:anim calcmode="lin" valueType="num">
                                      <p:cBhvr additive="base">
                                        <p:cTn id="31" dur="500" fill="hold"/>
                                        <p:tgtEl>
                                          <p:spTgt spid="26"/>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3000"/>
                            </p:stCondLst>
                            <p:childTnLst>
                              <p:par>
                                <p:cTn id="33" presetID="2" presetClass="entr" presetSubtype="8"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0-#ppt_w/2"/>
                                          </p:val>
                                        </p:tav>
                                        <p:tav tm="100000">
                                          <p:val>
                                            <p:strVal val="#ppt_x"/>
                                          </p:val>
                                        </p:tav>
                                      </p:tavLst>
                                    </p:anim>
                                    <p:anim calcmode="lin" valueType="num">
                                      <p:cBhvr additive="base">
                                        <p:cTn id="36" dur="500" fill="hold"/>
                                        <p:tgtEl>
                                          <p:spTgt spid="25"/>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3500"/>
                            </p:stCondLst>
                            <p:childTnLst>
                              <p:par>
                                <p:cTn id="38" presetID="2" presetClass="entr" presetSubtype="1"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0-#ppt_h/2"/>
                                          </p:val>
                                        </p:tav>
                                        <p:tav tm="100000">
                                          <p:val>
                                            <p:strVal val="#ppt_y"/>
                                          </p:val>
                                        </p:tav>
                                      </p:tavLst>
                                    </p:anim>
                                  </p:childTnLst>
                                </p:cTn>
                              </p:par>
                            </p:childTnLst>
                          </p:cTn>
                        </p:par>
                        <p:par>
                          <p:cTn id="42" fill="hold" nodeType="afterGroup">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500"/>
                                        <p:tgtEl>
                                          <p:spTgt spid="43"/>
                                        </p:tgtEl>
                                      </p:cBhvr>
                                    </p:animEffect>
                                  </p:childTnLst>
                                </p:cTn>
                              </p:par>
                            </p:childTnLst>
                          </p:cTn>
                        </p:par>
                        <p:par>
                          <p:cTn id="46" fill="hold" nodeType="afterGroup">
                            <p:stCondLst>
                              <p:cond delay="4500"/>
                            </p:stCondLst>
                            <p:childTnLst>
                              <p:par>
                                <p:cTn id="47" presetID="22" presetClass="entr" presetSubtype="2" fill="hold" nodeType="after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right)">
                                      <p:cBhvr>
                                        <p:cTn id="49" dur="500"/>
                                        <p:tgtEl>
                                          <p:spTgt spid="37"/>
                                        </p:tgtEl>
                                      </p:cBhvr>
                                    </p:animEffect>
                                  </p:childTnLst>
                                </p:cTn>
                              </p:par>
                            </p:childTnLst>
                          </p:cTn>
                        </p:par>
                        <p:par>
                          <p:cTn id="50" fill="hold" nodeType="afterGroup">
                            <p:stCondLst>
                              <p:cond delay="5000"/>
                            </p:stCondLst>
                            <p:childTnLst>
                              <p:par>
                                <p:cTn id="51" presetID="53" presetClass="entr" presetSubtype="16" fill="hold" nodeType="after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p:cTn id="53" dur="500" fill="hold"/>
                                        <p:tgtEl>
                                          <p:spTgt spid="46"/>
                                        </p:tgtEl>
                                        <p:attrNameLst>
                                          <p:attrName>ppt_w</p:attrName>
                                        </p:attrNameLst>
                                      </p:cBhvr>
                                      <p:tavLst>
                                        <p:tav tm="0">
                                          <p:val>
                                            <p:fltVal val="0"/>
                                          </p:val>
                                        </p:tav>
                                        <p:tav tm="100000">
                                          <p:val>
                                            <p:strVal val="#ppt_w"/>
                                          </p:val>
                                        </p:tav>
                                      </p:tavLst>
                                    </p:anim>
                                    <p:anim calcmode="lin" valueType="num">
                                      <p:cBhvr>
                                        <p:cTn id="54" dur="500" fill="hold"/>
                                        <p:tgtEl>
                                          <p:spTgt spid="46"/>
                                        </p:tgtEl>
                                        <p:attrNameLst>
                                          <p:attrName>ppt_h</p:attrName>
                                        </p:attrNameLst>
                                      </p:cBhvr>
                                      <p:tavLst>
                                        <p:tav tm="0">
                                          <p:val>
                                            <p:fltVal val="0"/>
                                          </p:val>
                                        </p:tav>
                                        <p:tav tm="100000">
                                          <p:val>
                                            <p:strVal val="#ppt_h"/>
                                          </p:val>
                                        </p:tav>
                                      </p:tavLst>
                                    </p:anim>
                                    <p:animEffect transition="in" filter="fade">
                                      <p:cBhvr>
                                        <p:cTn id="55" dur="500"/>
                                        <p:tgtEl>
                                          <p:spTgt spid="46"/>
                                        </p:tgtEl>
                                      </p:cBhvr>
                                    </p:animEffect>
                                  </p:childTnLst>
                                </p:cTn>
                              </p:par>
                            </p:childTnLst>
                          </p:cTn>
                        </p:par>
                        <p:par>
                          <p:cTn id="56" fill="hold" nodeType="afterGroup">
                            <p:stCondLst>
                              <p:cond delay="5500"/>
                            </p:stCondLst>
                            <p:childTnLst>
                              <p:par>
                                <p:cTn id="57" presetID="2" presetClass="entr" presetSubtype="8"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0-#ppt_w/2"/>
                                          </p:val>
                                        </p:tav>
                                        <p:tav tm="100000">
                                          <p:val>
                                            <p:strVal val="#ppt_x"/>
                                          </p:val>
                                        </p:tav>
                                      </p:tavLst>
                                    </p:anim>
                                    <p:anim calcmode="lin" valueType="num">
                                      <p:cBhvr additive="base">
                                        <p:cTn id="60" dur="500" fill="hold"/>
                                        <p:tgtEl>
                                          <p:spTgt spid="30"/>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6000"/>
                            </p:stCondLst>
                            <p:childTnLst>
                              <p:par>
                                <p:cTn id="62" presetID="2" presetClass="entr" presetSubtype="8"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500" fill="hold"/>
                                        <p:tgtEl>
                                          <p:spTgt spid="29"/>
                                        </p:tgtEl>
                                        <p:attrNameLst>
                                          <p:attrName>ppt_x</p:attrName>
                                        </p:attrNameLst>
                                      </p:cBhvr>
                                      <p:tavLst>
                                        <p:tav tm="0">
                                          <p:val>
                                            <p:strVal val="0-#ppt_w/2"/>
                                          </p:val>
                                        </p:tav>
                                        <p:tav tm="100000">
                                          <p:val>
                                            <p:strVal val="#ppt_x"/>
                                          </p:val>
                                        </p:tav>
                                      </p:tavLst>
                                    </p:anim>
                                    <p:anim calcmode="lin" valueType="num">
                                      <p:cBhvr additive="base">
                                        <p:cTn id="65" dur="500" fill="hold"/>
                                        <p:tgtEl>
                                          <p:spTgt spid="29"/>
                                        </p:tgtEl>
                                        <p:attrNameLst>
                                          <p:attrName>ppt_y</p:attrName>
                                        </p:attrNameLst>
                                      </p:cBhvr>
                                      <p:tavLst>
                                        <p:tav tm="0">
                                          <p:val>
                                            <p:strVal val="#ppt_y"/>
                                          </p:val>
                                        </p:tav>
                                        <p:tav tm="100000">
                                          <p:val>
                                            <p:strVal val="#ppt_y"/>
                                          </p:val>
                                        </p:tav>
                                      </p:tavLst>
                                    </p:anim>
                                  </p:childTnLst>
                                </p:cTn>
                              </p:par>
                            </p:childTnLst>
                          </p:cTn>
                        </p:par>
                        <p:par>
                          <p:cTn id="66" fill="hold" nodeType="afterGroup">
                            <p:stCondLst>
                              <p:cond delay="6500"/>
                            </p:stCondLst>
                            <p:childTnLst>
                              <p:par>
                                <p:cTn id="67" presetID="2" presetClass="entr" presetSubtype="1" fill="hold" nodeType="after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additive="base">
                                        <p:cTn id="69" dur="500" fill="hold"/>
                                        <p:tgtEl>
                                          <p:spTgt spid="16"/>
                                        </p:tgtEl>
                                        <p:attrNameLst>
                                          <p:attrName>ppt_x</p:attrName>
                                        </p:attrNameLst>
                                      </p:cBhvr>
                                      <p:tavLst>
                                        <p:tav tm="0">
                                          <p:val>
                                            <p:strVal val="#ppt_x"/>
                                          </p:val>
                                        </p:tav>
                                        <p:tav tm="100000">
                                          <p:val>
                                            <p:strVal val="#ppt_x"/>
                                          </p:val>
                                        </p:tav>
                                      </p:tavLst>
                                    </p:anim>
                                    <p:anim calcmode="lin" valueType="num">
                                      <p:cBhvr additive="base">
                                        <p:cTn id="70" dur="500" fill="hold"/>
                                        <p:tgtEl>
                                          <p:spTgt spid="16"/>
                                        </p:tgtEl>
                                        <p:attrNameLst>
                                          <p:attrName>ppt_y</p:attrName>
                                        </p:attrNameLst>
                                      </p:cBhvr>
                                      <p:tavLst>
                                        <p:tav tm="0">
                                          <p:val>
                                            <p:strVal val="0-#ppt_h/2"/>
                                          </p:val>
                                        </p:tav>
                                        <p:tav tm="100000">
                                          <p:val>
                                            <p:strVal val="#ppt_y"/>
                                          </p:val>
                                        </p:tav>
                                      </p:tavLst>
                                    </p:anim>
                                  </p:childTnLst>
                                </p:cTn>
                              </p:par>
                            </p:childTnLst>
                          </p:cTn>
                        </p:par>
                        <p:par>
                          <p:cTn id="71" fill="hold" nodeType="afterGroup">
                            <p:stCondLst>
                              <p:cond delay="7000"/>
                            </p:stCondLst>
                            <p:childTnLst>
                              <p:par>
                                <p:cTn id="72" presetID="10" presetClass="entr" presetSubtype="0" fill="hold" grpId="0" nodeType="after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fade">
                                      <p:cBhvr>
                                        <p:cTn id="74" dur="500"/>
                                        <p:tgtEl>
                                          <p:spTgt spid="44"/>
                                        </p:tgtEl>
                                      </p:cBhvr>
                                    </p:animEffect>
                                  </p:childTnLst>
                                </p:cTn>
                              </p:par>
                            </p:childTnLst>
                          </p:cTn>
                        </p:par>
                        <p:par>
                          <p:cTn id="75" fill="hold" nodeType="afterGroup">
                            <p:stCondLst>
                              <p:cond delay="7500"/>
                            </p:stCondLst>
                            <p:childTnLst>
                              <p:par>
                                <p:cTn id="76" presetID="22" presetClass="entr" presetSubtype="2" fill="hold" nodeType="after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wipe(right)">
                                      <p:cBhvr>
                                        <p:cTn id="78" dur="500"/>
                                        <p:tgtEl>
                                          <p:spTgt spid="39"/>
                                        </p:tgtEl>
                                      </p:cBhvr>
                                    </p:animEffect>
                                  </p:childTnLst>
                                </p:cTn>
                              </p:par>
                            </p:childTnLst>
                          </p:cTn>
                        </p:par>
                        <p:par>
                          <p:cTn id="79" fill="hold" nodeType="afterGroup">
                            <p:stCondLst>
                              <p:cond delay="8000"/>
                            </p:stCondLst>
                            <p:childTnLst>
                              <p:par>
                                <p:cTn id="80" presetID="53" presetClass="entr" presetSubtype="16" fill="hold" nodeType="afterEffect">
                                  <p:stCondLst>
                                    <p:cond delay="0"/>
                                  </p:stCondLst>
                                  <p:childTnLst>
                                    <p:set>
                                      <p:cBhvr>
                                        <p:cTn id="81" dur="1" fill="hold">
                                          <p:stCondLst>
                                            <p:cond delay="0"/>
                                          </p:stCondLst>
                                        </p:cTn>
                                        <p:tgtEl>
                                          <p:spTgt spid="49"/>
                                        </p:tgtEl>
                                        <p:attrNameLst>
                                          <p:attrName>style.visibility</p:attrName>
                                        </p:attrNameLst>
                                      </p:cBhvr>
                                      <p:to>
                                        <p:strVal val="visible"/>
                                      </p:to>
                                    </p:set>
                                    <p:anim calcmode="lin" valueType="num">
                                      <p:cBhvr>
                                        <p:cTn id="82" dur="500" fill="hold"/>
                                        <p:tgtEl>
                                          <p:spTgt spid="49"/>
                                        </p:tgtEl>
                                        <p:attrNameLst>
                                          <p:attrName>ppt_w</p:attrName>
                                        </p:attrNameLst>
                                      </p:cBhvr>
                                      <p:tavLst>
                                        <p:tav tm="0">
                                          <p:val>
                                            <p:fltVal val="0"/>
                                          </p:val>
                                        </p:tav>
                                        <p:tav tm="100000">
                                          <p:val>
                                            <p:strVal val="#ppt_w"/>
                                          </p:val>
                                        </p:tav>
                                      </p:tavLst>
                                    </p:anim>
                                    <p:anim calcmode="lin" valueType="num">
                                      <p:cBhvr>
                                        <p:cTn id="83" dur="500" fill="hold"/>
                                        <p:tgtEl>
                                          <p:spTgt spid="49"/>
                                        </p:tgtEl>
                                        <p:attrNameLst>
                                          <p:attrName>ppt_h</p:attrName>
                                        </p:attrNameLst>
                                      </p:cBhvr>
                                      <p:tavLst>
                                        <p:tav tm="0">
                                          <p:val>
                                            <p:fltVal val="0"/>
                                          </p:val>
                                        </p:tav>
                                        <p:tav tm="100000">
                                          <p:val>
                                            <p:strVal val="#ppt_h"/>
                                          </p:val>
                                        </p:tav>
                                      </p:tavLst>
                                    </p:anim>
                                    <p:animEffect transition="in" filter="fade">
                                      <p:cBhvr>
                                        <p:cTn id="84" dur="500"/>
                                        <p:tgtEl>
                                          <p:spTgt spid="49"/>
                                        </p:tgtEl>
                                      </p:cBhvr>
                                    </p:animEffect>
                                  </p:childTnLst>
                                </p:cTn>
                              </p:par>
                            </p:childTnLst>
                          </p:cTn>
                        </p:par>
                        <p:par>
                          <p:cTn id="85" fill="hold" nodeType="afterGroup">
                            <p:stCondLst>
                              <p:cond delay="8500"/>
                            </p:stCondLst>
                            <p:childTnLst>
                              <p:par>
                                <p:cTn id="86" presetID="2" presetClass="entr" presetSubtype="8" fill="hold" grpId="0" nodeType="afterEffect">
                                  <p:stCondLst>
                                    <p:cond delay="0"/>
                                  </p:stCondLst>
                                  <p:childTnLst>
                                    <p:set>
                                      <p:cBhvr>
                                        <p:cTn id="87" dur="1" fill="hold">
                                          <p:stCondLst>
                                            <p:cond delay="0"/>
                                          </p:stCondLst>
                                        </p:cTn>
                                        <p:tgtEl>
                                          <p:spTgt spid="32"/>
                                        </p:tgtEl>
                                        <p:attrNameLst>
                                          <p:attrName>style.visibility</p:attrName>
                                        </p:attrNameLst>
                                      </p:cBhvr>
                                      <p:to>
                                        <p:strVal val="visible"/>
                                      </p:to>
                                    </p:set>
                                    <p:anim calcmode="lin" valueType="num">
                                      <p:cBhvr additive="base">
                                        <p:cTn id="88" dur="500" fill="hold"/>
                                        <p:tgtEl>
                                          <p:spTgt spid="32"/>
                                        </p:tgtEl>
                                        <p:attrNameLst>
                                          <p:attrName>ppt_x</p:attrName>
                                        </p:attrNameLst>
                                      </p:cBhvr>
                                      <p:tavLst>
                                        <p:tav tm="0">
                                          <p:val>
                                            <p:strVal val="0-#ppt_w/2"/>
                                          </p:val>
                                        </p:tav>
                                        <p:tav tm="100000">
                                          <p:val>
                                            <p:strVal val="#ppt_x"/>
                                          </p:val>
                                        </p:tav>
                                      </p:tavLst>
                                    </p:anim>
                                    <p:anim calcmode="lin" valueType="num">
                                      <p:cBhvr additive="base">
                                        <p:cTn id="89" dur="500" fill="hold"/>
                                        <p:tgtEl>
                                          <p:spTgt spid="32"/>
                                        </p:tgtEl>
                                        <p:attrNameLst>
                                          <p:attrName>ppt_y</p:attrName>
                                        </p:attrNameLst>
                                      </p:cBhvr>
                                      <p:tavLst>
                                        <p:tav tm="0">
                                          <p:val>
                                            <p:strVal val="#ppt_y"/>
                                          </p:val>
                                        </p:tav>
                                        <p:tav tm="100000">
                                          <p:val>
                                            <p:strVal val="#ppt_y"/>
                                          </p:val>
                                        </p:tav>
                                      </p:tavLst>
                                    </p:anim>
                                  </p:childTnLst>
                                </p:cTn>
                              </p:par>
                            </p:childTnLst>
                          </p:cTn>
                        </p:par>
                        <p:par>
                          <p:cTn id="90" fill="hold" nodeType="afterGroup">
                            <p:stCondLst>
                              <p:cond delay="9000"/>
                            </p:stCondLst>
                            <p:childTnLst>
                              <p:par>
                                <p:cTn id="91" presetID="2" presetClass="entr" presetSubtype="8" fill="hold" grpId="0" nodeType="afterEffect">
                                  <p:stCondLst>
                                    <p:cond delay="0"/>
                                  </p:stCondLst>
                                  <p:childTnLst>
                                    <p:set>
                                      <p:cBhvr>
                                        <p:cTn id="92" dur="1" fill="hold">
                                          <p:stCondLst>
                                            <p:cond delay="0"/>
                                          </p:stCondLst>
                                        </p:cTn>
                                        <p:tgtEl>
                                          <p:spTgt spid="31"/>
                                        </p:tgtEl>
                                        <p:attrNameLst>
                                          <p:attrName>style.visibility</p:attrName>
                                        </p:attrNameLst>
                                      </p:cBhvr>
                                      <p:to>
                                        <p:strVal val="visible"/>
                                      </p:to>
                                    </p:set>
                                    <p:anim calcmode="lin" valueType="num">
                                      <p:cBhvr additive="base">
                                        <p:cTn id="93" dur="500" fill="hold"/>
                                        <p:tgtEl>
                                          <p:spTgt spid="31"/>
                                        </p:tgtEl>
                                        <p:attrNameLst>
                                          <p:attrName>ppt_x</p:attrName>
                                        </p:attrNameLst>
                                      </p:cBhvr>
                                      <p:tavLst>
                                        <p:tav tm="0">
                                          <p:val>
                                            <p:strVal val="0-#ppt_w/2"/>
                                          </p:val>
                                        </p:tav>
                                        <p:tav tm="100000">
                                          <p:val>
                                            <p:strVal val="#ppt_x"/>
                                          </p:val>
                                        </p:tav>
                                      </p:tavLst>
                                    </p:anim>
                                    <p:anim calcmode="lin" valueType="num">
                                      <p:cBhvr additive="base">
                                        <p:cTn id="94" dur="500" fill="hold"/>
                                        <p:tgtEl>
                                          <p:spTgt spid="31"/>
                                        </p:tgtEl>
                                        <p:attrNameLst>
                                          <p:attrName>ppt_y</p:attrName>
                                        </p:attrNameLst>
                                      </p:cBhvr>
                                      <p:tavLst>
                                        <p:tav tm="0">
                                          <p:val>
                                            <p:strVal val="#ppt_y"/>
                                          </p:val>
                                        </p:tav>
                                        <p:tav tm="100000">
                                          <p:val>
                                            <p:strVal val="#ppt_y"/>
                                          </p:val>
                                        </p:tav>
                                      </p:tavLst>
                                    </p:anim>
                                  </p:childTnLst>
                                </p:cTn>
                              </p:par>
                            </p:childTnLst>
                          </p:cTn>
                        </p:par>
                        <p:par>
                          <p:cTn id="95" fill="hold" nodeType="afterGroup">
                            <p:stCondLst>
                              <p:cond delay="9500"/>
                            </p:stCondLst>
                            <p:childTnLst>
                              <p:par>
                                <p:cTn id="96" presetID="2" presetClass="entr" presetSubtype="1" fill="hold" nodeType="afterEffect">
                                  <p:stCondLst>
                                    <p:cond delay="0"/>
                                  </p:stCondLst>
                                  <p:childTnLst>
                                    <p:set>
                                      <p:cBhvr>
                                        <p:cTn id="97" dur="1" fill="hold">
                                          <p:stCondLst>
                                            <p:cond delay="0"/>
                                          </p:stCondLst>
                                        </p:cTn>
                                        <p:tgtEl>
                                          <p:spTgt spid="20"/>
                                        </p:tgtEl>
                                        <p:attrNameLst>
                                          <p:attrName>style.visibility</p:attrName>
                                        </p:attrNameLst>
                                      </p:cBhvr>
                                      <p:to>
                                        <p:strVal val="visible"/>
                                      </p:to>
                                    </p:set>
                                    <p:anim calcmode="lin" valueType="num">
                                      <p:cBhvr additive="base">
                                        <p:cTn id="98" dur="500" fill="hold"/>
                                        <p:tgtEl>
                                          <p:spTgt spid="20"/>
                                        </p:tgtEl>
                                        <p:attrNameLst>
                                          <p:attrName>ppt_x</p:attrName>
                                        </p:attrNameLst>
                                      </p:cBhvr>
                                      <p:tavLst>
                                        <p:tav tm="0">
                                          <p:val>
                                            <p:strVal val="#ppt_x"/>
                                          </p:val>
                                        </p:tav>
                                        <p:tav tm="100000">
                                          <p:val>
                                            <p:strVal val="#ppt_x"/>
                                          </p:val>
                                        </p:tav>
                                      </p:tavLst>
                                    </p:anim>
                                    <p:anim calcmode="lin" valueType="num">
                                      <p:cBhvr additive="base">
                                        <p:cTn id="99" dur="500" fill="hold"/>
                                        <p:tgtEl>
                                          <p:spTgt spid="20"/>
                                        </p:tgtEl>
                                        <p:attrNameLst>
                                          <p:attrName>ppt_y</p:attrName>
                                        </p:attrNameLst>
                                      </p:cBhvr>
                                      <p:tavLst>
                                        <p:tav tm="0">
                                          <p:val>
                                            <p:strVal val="0-#ppt_h/2"/>
                                          </p:val>
                                        </p:tav>
                                        <p:tav tm="100000">
                                          <p:val>
                                            <p:strVal val="#ppt_y"/>
                                          </p:val>
                                        </p:tav>
                                      </p:tavLst>
                                    </p:anim>
                                  </p:childTnLst>
                                </p:cTn>
                              </p:par>
                            </p:childTnLst>
                          </p:cTn>
                        </p:par>
                        <p:par>
                          <p:cTn id="100" fill="hold" nodeType="afterGroup">
                            <p:stCondLst>
                              <p:cond delay="10000"/>
                            </p:stCondLst>
                            <p:childTnLst>
                              <p:par>
                                <p:cTn id="101" presetID="10" presetClass="entr" presetSubtype="0" fill="hold" grpId="0" nodeType="after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fade">
                                      <p:cBhvr>
                                        <p:cTn id="103" dur="500"/>
                                        <p:tgtEl>
                                          <p:spTgt spid="45"/>
                                        </p:tgtEl>
                                      </p:cBhvr>
                                    </p:animEffect>
                                  </p:childTnLst>
                                </p:cTn>
                              </p:par>
                            </p:childTnLst>
                          </p:cTn>
                        </p:par>
                        <p:par>
                          <p:cTn id="104" fill="hold" nodeType="afterGroup">
                            <p:stCondLst>
                              <p:cond delay="10500"/>
                            </p:stCondLst>
                            <p:childTnLst>
                              <p:par>
                                <p:cTn id="105" presetID="22" presetClass="entr" presetSubtype="2" fill="hold" nodeType="after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wipe(right)">
                                      <p:cBhvr>
                                        <p:cTn id="107" dur="500"/>
                                        <p:tgtEl>
                                          <p:spTgt spid="40"/>
                                        </p:tgtEl>
                                      </p:cBhvr>
                                    </p:animEffect>
                                  </p:childTnLst>
                                </p:cTn>
                              </p:par>
                            </p:childTnLst>
                          </p:cTn>
                        </p:par>
                        <p:par>
                          <p:cTn id="108" fill="hold" nodeType="afterGroup">
                            <p:stCondLst>
                              <p:cond delay="11000"/>
                            </p:stCondLst>
                            <p:childTnLst>
                              <p:par>
                                <p:cTn id="109" presetID="53" presetClass="entr" presetSubtype="16" fill="hold" nodeType="afterEffect">
                                  <p:stCondLst>
                                    <p:cond delay="0"/>
                                  </p:stCondLst>
                                  <p:childTnLst>
                                    <p:set>
                                      <p:cBhvr>
                                        <p:cTn id="110" dur="1" fill="hold">
                                          <p:stCondLst>
                                            <p:cond delay="0"/>
                                          </p:stCondLst>
                                        </p:cTn>
                                        <p:tgtEl>
                                          <p:spTgt spid="47"/>
                                        </p:tgtEl>
                                        <p:attrNameLst>
                                          <p:attrName>style.visibility</p:attrName>
                                        </p:attrNameLst>
                                      </p:cBhvr>
                                      <p:to>
                                        <p:strVal val="visible"/>
                                      </p:to>
                                    </p:set>
                                    <p:anim calcmode="lin" valueType="num">
                                      <p:cBhvr>
                                        <p:cTn id="111" dur="500" fill="hold"/>
                                        <p:tgtEl>
                                          <p:spTgt spid="47"/>
                                        </p:tgtEl>
                                        <p:attrNameLst>
                                          <p:attrName>ppt_w</p:attrName>
                                        </p:attrNameLst>
                                      </p:cBhvr>
                                      <p:tavLst>
                                        <p:tav tm="0">
                                          <p:val>
                                            <p:fltVal val="0"/>
                                          </p:val>
                                        </p:tav>
                                        <p:tav tm="100000">
                                          <p:val>
                                            <p:strVal val="#ppt_w"/>
                                          </p:val>
                                        </p:tav>
                                      </p:tavLst>
                                    </p:anim>
                                    <p:anim calcmode="lin" valueType="num">
                                      <p:cBhvr>
                                        <p:cTn id="112" dur="500" fill="hold"/>
                                        <p:tgtEl>
                                          <p:spTgt spid="47"/>
                                        </p:tgtEl>
                                        <p:attrNameLst>
                                          <p:attrName>ppt_h</p:attrName>
                                        </p:attrNameLst>
                                      </p:cBhvr>
                                      <p:tavLst>
                                        <p:tav tm="0">
                                          <p:val>
                                            <p:fltVal val="0"/>
                                          </p:val>
                                        </p:tav>
                                        <p:tav tm="100000">
                                          <p:val>
                                            <p:strVal val="#ppt_h"/>
                                          </p:val>
                                        </p:tav>
                                      </p:tavLst>
                                    </p:anim>
                                    <p:animEffect transition="in" filter="fade">
                                      <p:cBhvr>
                                        <p:cTn id="113" dur="500"/>
                                        <p:tgtEl>
                                          <p:spTgt spid="47"/>
                                        </p:tgtEl>
                                      </p:cBhvr>
                                    </p:animEffect>
                                  </p:childTnLst>
                                </p:cTn>
                              </p:par>
                            </p:childTnLst>
                          </p:cTn>
                        </p:par>
                        <p:par>
                          <p:cTn id="114" fill="hold" nodeType="afterGroup">
                            <p:stCondLst>
                              <p:cond delay="11500"/>
                            </p:stCondLst>
                            <p:childTnLst>
                              <p:par>
                                <p:cTn id="115" presetID="2" presetClass="entr" presetSubtype="8" fill="hold" grpId="0" nodeType="afterEffect">
                                  <p:stCondLst>
                                    <p:cond delay="0"/>
                                  </p:stCondLst>
                                  <p:childTnLst>
                                    <p:set>
                                      <p:cBhvr>
                                        <p:cTn id="116" dur="1" fill="hold">
                                          <p:stCondLst>
                                            <p:cond delay="0"/>
                                          </p:stCondLst>
                                        </p:cTn>
                                        <p:tgtEl>
                                          <p:spTgt spid="34"/>
                                        </p:tgtEl>
                                        <p:attrNameLst>
                                          <p:attrName>style.visibility</p:attrName>
                                        </p:attrNameLst>
                                      </p:cBhvr>
                                      <p:to>
                                        <p:strVal val="visible"/>
                                      </p:to>
                                    </p:set>
                                    <p:anim calcmode="lin" valueType="num">
                                      <p:cBhvr additive="base">
                                        <p:cTn id="117" dur="500" fill="hold"/>
                                        <p:tgtEl>
                                          <p:spTgt spid="34"/>
                                        </p:tgtEl>
                                        <p:attrNameLst>
                                          <p:attrName>ppt_x</p:attrName>
                                        </p:attrNameLst>
                                      </p:cBhvr>
                                      <p:tavLst>
                                        <p:tav tm="0">
                                          <p:val>
                                            <p:strVal val="0-#ppt_w/2"/>
                                          </p:val>
                                        </p:tav>
                                        <p:tav tm="100000">
                                          <p:val>
                                            <p:strVal val="#ppt_x"/>
                                          </p:val>
                                        </p:tav>
                                      </p:tavLst>
                                    </p:anim>
                                    <p:anim calcmode="lin" valueType="num">
                                      <p:cBhvr additive="base">
                                        <p:cTn id="118" dur="500" fill="hold"/>
                                        <p:tgtEl>
                                          <p:spTgt spid="34"/>
                                        </p:tgtEl>
                                        <p:attrNameLst>
                                          <p:attrName>ppt_y</p:attrName>
                                        </p:attrNameLst>
                                      </p:cBhvr>
                                      <p:tavLst>
                                        <p:tav tm="0">
                                          <p:val>
                                            <p:strVal val="#ppt_y"/>
                                          </p:val>
                                        </p:tav>
                                        <p:tav tm="100000">
                                          <p:val>
                                            <p:strVal val="#ppt_y"/>
                                          </p:val>
                                        </p:tav>
                                      </p:tavLst>
                                    </p:anim>
                                  </p:childTnLst>
                                </p:cTn>
                              </p:par>
                            </p:childTnLst>
                          </p:cTn>
                        </p:par>
                        <p:par>
                          <p:cTn id="119" fill="hold" nodeType="afterGroup">
                            <p:stCondLst>
                              <p:cond delay="12000"/>
                            </p:stCondLst>
                            <p:childTnLst>
                              <p:par>
                                <p:cTn id="120" presetID="2" presetClass="entr" presetSubtype="8" fill="hold" grpId="0" nodeType="afterEffect">
                                  <p:stCondLst>
                                    <p:cond delay="0"/>
                                  </p:stCondLst>
                                  <p:childTnLst>
                                    <p:set>
                                      <p:cBhvr>
                                        <p:cTn id="121" dur="1" fill="hold">
                                          <p:stCondLst>
                                            <p:cond delay="0"/>
                                          </p:stCondLst>
                                        </p:cTn>
                                        <p:tgtEl>
                                          <p:spTgt spid="33"/>
                                        </p:tgtEl>
                                        <p:attrNameLst>
                                          <p:attrName>style.visibility</p:attrName>
                                        </p:attrNameLst>
                                      </p:cBhvr>
                                      <p:to>
                                        <p:strVal val="visible"/>
                                      </p:to>
                                    </p:set>
                                    <p:anim calcmode="lin" valueType="num">
                                      <p:cBhvr additive="base">
                                        <p:cTn id="122" dur="500" fill="hold"/>
                                        <p:tgtEl>
                                          <p:spTgt spid="33"/>
                                        </p:tgtEl>
                                        <p:attrNameLst>
                                          <p:attrName>ppt_x</p:attrName>
                                        </p:attrNameLst>
                                      </p:cBhvr>
                                      <p:tavLst>
                                        <p:tav tm="0">
                                          <p:val>
                                            <p:strVal val="0-#ppt_w/2"/>
                                          </p:val>
                                        </p:tav>
                                        <p:tav tm="100000">
                                          <p:val>
                                            <p:strVal val="#ppt_x"/>
                                          </p:val>
                                        </p:tav>
                                      </p:tavLst>
                                    </p:anim>
                                    <p:anim calcmode="lin" valueType="num">
                                      <p:cBhvr additive="base">
                                        <p:cTn id="12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9" grpId="0"/>
      <p:bldP spid="30" grpId="0"/>
      <p:bldP spid="31" grpId="0"/>
      <p:bldP spid="32" grpId="0"/>
      <p:bldP spid="33" grpId="0"/>
      <p:bldP spid="34" grpId="0"/>
      <p:bldP spid="42" grpId="0"/>
      <p:bldP spid="43" grpId="0"/>
      <p:bldP spid="44" grpId="0"/>
      <p:bldP spid="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63018EF-CDC2-DB21-32F6-572BF259F6B5}"/>
              </a:ext>
            </a:extLst>
          </p:cNvPr>
          <p:cNvSpPr>
            <a:spLocks noGrp="1" noChangeArrowheads="1"/>
          </p:cNvSpPr>
          <p:nvPr>
            <p:ph type="title"/>
          </p:nvPr>
        </p:nvSpPr>
        <p:spPr>
          <a:xfrm>
            <a:off x="933896" y="3616757"/>
            <a:ext cx="10515600" cy="860425"/>
          </a:xfrm>
        </p:spPr>
        <p:txBody>
          <a:bodyPr/>
          <a:lstStyle/>
          <a:p>
            <a:pPr algn="ctr"/>
            <a:r>
              <a:rPr lang="en-US" altLang="pt-BR" b="1" dirty="0">
                <a:solidFill>
                  <a:schemeClr val="bg1"/>
                </a:solidFill>
                <a:latin typeface="Times New Roman" panose="02020603050405020304" pitchFamily="18" charset="0"/>
                <a:cs typeface="Times New Roman" panose="02020603050405020304" pitchFamily="18" charset="0"/>
              </a:rPr>
              <a:t>THANK YOU </a:t>
            </a:r>
            <a:endParaRPr lang="id-ID" altLang="pt-BR" b="1" dirty="0">
              <a:solidFill>
                <a:schemeClr val="bg1"/>
              </a:solidFill>
              <a:latin typeface="Times New Roman" panose="02020603050405020304" pitchFamily="18" charset="0"/>
              <a:cs typeface="Times New Roman" panose="02020603050405020304" pitchFamily="18" charset="0"/>
            </a:endParaRPr>
          </a:p>
        </p:txBody>
      </p:sp>
      <p:pic>
        <p:nvPicPr>
          <p:cNvPr id="2" name="Picture 1" descr="A black and white logo&#10;&#10;Description automatically generated">
            <a:extLst>
              <a:ext uri="{FF2B5EF4-FFF2-40B4-BE49-F238E27FC236}">
                <a16:creationId xmlns:a16="http://schemas.microsoft.com/office/drawing/2014/main" id="{EDCFE7E7-648C-0C3D-1AA8-CDA50BE4C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5718" y="6008654"/>
            <a:ext cx="1528823" cy="849346"/>
          </a:xfrm>
          <a:prstGeom prst="rect">
            <a:avLst/>
          </a:prstGeom>
        </p:spPr>
      </p:pic>
      <p:pic>
        <p:nvPicPr>
          <p:cNvPr id="6" name="Graphic 5" descr="Statistics with solid fill">
            <a:extLst>
              <a:ext uri="{FF2B5EF4-FFF2-40B4-BE49-F238E27FC236}">
                <a16:creationId xmlns:a16="http://schemas.microsoft.com/office/drawing/2014/main" id="{F91C23AB-BB2E-DFE2-909C-263C1A449B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7293" y="1922728"/>
            <a:ext cx="1637414" cy="1637414"/>
          </a:xfrm>
          <a:prstGeom prst="rect">
            <a:avLst/>
          </a:prstGeom>
        </p:spPr>
      </p:pic>
    </p:spTree>
    <p:extLst>
      <p:ext uri="{BB962C8B-B14F-4D97-AF65-F5344CB8AC3E}">
        <p14:creationId xmlns:p14="http://schemas.microsoft.com/office/powerpoint/2010/main" val="77564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C6F972C-ABAC-2419-4046-554C09F1A098}"/>
              </a:ext>
            </a:extLst>
          </p:cNvPr>
          <p:cNvGrpSpPr/>
          <p:nvPr/>
        </p:nvGrpSpPr>
        <p:grpSpPr>
          <a:xfrm>
            <a:off x="826349" y="1437143"/>
            <a:ext cx="364444" cy="4402821"/>
            <a:chOff x="5125086" y="1614737"/>
            <a:chExt cx="364444" cy="4402821"/>
          </a:xfrm>
        </p:grpSpPr>
        <p:grpSp>
          <p:nvGrpSpPr>
            <p:cNvPr id="3" name="Group 2">
              <a:extLst>
                <a:ext uri="{FF2B5EF4-FFF2-40B4-BE49-F238E27FC236}">
                  <a16:creationId xmlns:a16="http://schemas.microsoft.com/office/drawing/2014/main" id="{FC701A98-60A1-4AF5-943C-446F18C50B30}"/>
                </a:ext>
              </a:extLst>
            </p:cNvPr>
            <p:cNvGrpSpPr/>
            <p:nvPr/>
          </p:nvGrpSpPr>
          <p:grpSpPr>
            <a:xfrm>
              <a:off x="5125086" y="1614737"/>
              <a:ext cx="364444" cy="2604331"/>
              <a:chOff x="4573446" y="2128597"/>
              <a:chExt cx="364444" cy="2604331"/>
            </a:xfrm>
          </p:grpSpPr>
          <p:sp>
            <p:nvSpPr>
              <p:cNvPr id="8" name="Rounded Rectangle 4">
                <a:extLst>
                  <a:ext uri="{FF2B5EF4-FFF2-40B4-BE49-F238E27FC236}">
                    <a16:creationId xmlns:a16="http://schemas.microsoft.com/office/drawing/2014/main" id="{BC31518D-75EA-02F5-8CEA-57D28293DB69}"/>
                  </a:ext>
                </a:extLst>
              </p:cNvPr>
              <p:cNvSpPr>
                <a:spLocks noChangeAspect="1"/>
              </p:cNvSpPr>
              <p:nvPr/>
            </p:nvSpPr>
            <p:spPr>
              <a:xfrm>
                <a:off x="4573446" y="2128597"/>
                <a:ext cx="356077" cy="356077"/>
              </a:xfrm>
              <a:prstGeom prst="roundRect">
                <a:avLst>
                  <a:gd name="adj" fmla="val 16658"/>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9" name="Rounded Rectangle 5">
                <a:extLst>
                  <a:ext uri="{FF2B5EF4-FFF2-40B4-BE49-F238E27FC236}">
                    <a16:creationId xmlns:a16="http://schemas.microsoft.com/office/drawing/2014/main" id="{440CCBDD-DD0A-C803-FC25-7348100180AD}"/>
                  </a:ext>
                </a:extLst>
              </p:cNvPr>
              <p:cNvSpPr>
                <a:spLocks noChangeAspect="1"/>
              </p:cNvSpPr>
              <p:nvPr/>
            </p:nvSpPr>
            <p:spPr>
              <a:xfrm>
                <a:off x="4573446" y="2577795"/>
                <a:ext cx="356077" cy="356077"/>
              </a:xfrm>
              <a:prstGeom prst="roundRect">
                <a:avLst>
                  <a:gd name="adj" fmla="val 16658"/>
                </a:avLst>
              </a:prstGeom>
              <a:solidFill>
                <a:srgbClr val="FE8D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0" name="Rounded Rectangle 6">
                <a:extLst>
                  <a:ext uri="{FF2B5EF4-FFF2-40B4-BE49-F238E27FC236}">
                    <a16:creationId xmlns:a16="http://schemas.microsoft.com/office/drawing/2014/main" id="{F9CEEAEB-E51A-BCAF-DAC8-445B3D7CF1DC}"/>
                  </a:ext>
                </a:extLst>
              </p:cNvPr>
              <p:cNvSpPr>
                <a:spLocks noChangeAspect="1"/>
              </p:cNvSpPr>
              <p:nvPr/>
            </p:nvSpPr>
            <p:spPr>
              <a:xfrm>
                <a:off x="4581813" y="4376851"/>
                <a:ext cx="356077" cy="356077"/>
              </a:xfrm>
              <a:prstGeom prst="roundRect">
                <a:avLst>
                  <a:gd name="adj" fmla="val 16658"/>
                </a:avLst>
              </a:prstGeom>
              <a:solidFill>
                <a:srgbClr val="FE8D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1" name="Rounded Rectangle 7">
                <a:extLst>
                  <a:ext uri="{FF2B5EF4-FFF2-40B4-BE49-F238E27FC236}">
                    <a16:creationId xmlns:a16="http://schemas.microsoft.com/office/drawing/2014/main" id="{662575F7-2F7D-AD65-C235-00C77787E123}"/>
                  </a:ext>
                </a:extLst>
              </p:cNvPr>
              <p:cNvSpPr>
                <a:spLocks noChangeAspect="1"/>
              </p:cNvSpPr>
              <p:nvPr/>
            </p:nvSpPr>
            <p:spPr>
              <a:xfrm>
                <a:off x="4573446" y="3927087"/>
                <a:ext cx="356077" cy="356077"/>
              </a:xfrm>
              <a:prstGeom prst="roundRect">
                <a:avLst>
                  <a:gd name="adj" fmla="val 16658"/>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2" name="Rounded Rectangle 8">
                <a:extLst>
                  <a:ext uri="{FF2B5EF4-FFF2-40B4-BE49-F238E27FC236}">
                    <a16:creationId xmlns:a16="http://schemas.microsoft.com/office/drawing/2014/main" id="{5280404E-F1F8-7960-4516-C5C107EF8C55}"/>
                  </a:ext>
                </a:extLst>
              </p:cNvPr>
              <p:cNvSpPr>
                <a:spLocks noChangeAspect="1"/>
              </p:cNvSpPr>
              <p:nvPr/>
            </p:nvSpPr>
            <p:spPr>
              <a:xfrm>
                <a:off x="4573446" y="3477323"/>
                <a:ext cx="356077" cy="356077"/>
              </a:xfrm>
              <a:prstGeom prst="roundRect">
                <a:avLst>
                  <a:gd name="adj" fmla="val 16658"/>
                </a:avLst>
              </a:prstGeom>
              <a:solidFill>
                <a:srgbClr val="389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3" name="Rounded Rectangle 9">
                <a:extLst>
                  <a:ext uri="{FF2B5EF4-FFF2-40B4-BE49-F238E27FC236}">
                    <a16:creationId xmlns:a16="http://schemas.microsoft.com/office/drawing/2014/main" id="{FED46FED-5541-E044-5841-22D7945385A4}"/>
                  </a:ext>
                </a:extLst>
              </p:cNvPr>
              <p:cNvSpPr>
                <a:spLocks noChangeAspect="1"/>
              </p:cNvSpPr>
              <p:nvPr/>
            </p:nvSpPr>
            <p:spPr>
              <a:xfrm>
                <a:off x="4573446" y="3027559"/>
                <a:ext cx="356077" cy="356077"/>
              </a:xfrm>
              <a:prstGeom prst="roundRect">
                <a:avLst>
                  <a:gd name="adj" fmla="val 16658"/>
                </a:avLst>
              </a:prstGeom>
              <a:solidFill>
                <a:srgbClr val="FCC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grpSp>
        <p:sp>
          <p:nvSpPr>
            <p:cNvPr id="4" name="Rounded Rectangle 14">
              <a:extLst>
                <a:ext uri="{FF2B5EF4-FFF2-40B4-BE49-F238E27FC236}">
                  <a16:creationId xmlns:a16="http://schemas.microsoft.com/office/drawing/2014/main" id="{578683C2-BB8A-2107-BFB3-E262255FAEF6}"/>
                </a:ext>
              </a:extLst>
            </p:cNvPr>
            <p:cNvSpPr>
              <a:spLocks noChangeAspect="1"/>
            </p:cNvSpPr>
            <p:nvPr/>
          </p:nvSpPr>
          <p:spPr>
            <a:xfrm>
              <a:off x="5126834" y="4312189"/>
              <a:ext cx="356077" cy="356077"/>
            </a:xfrm>
            <a:prstGeom prst="roundRect">
              <a:avLst>
                <a:gd name="adj" fmla="val 16658"/>
              </a:avLst>
            </a:prstGeom>
            <a:solidFill>
              <a:srgbClr val="FCC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5" name="Rounded Rectangle 16">
              <a:extLst>
                <a:ext uri="{FF2B5EF4-FFF2-40B4-BE49-F238E27FC236}">
                  <a16:creationId xmlns:a16="http://schemas.microsoft.com/office/drawing/2014/main" id="{5BE134B6-0E56-324C-871B-DE3E6E248188}"/>
                </a:ext>
              </a:extLst>
            </p:cNvPr>
            <p:cNvSpPr>
              <a:spLocks noChangeAspect="1"/>
            </p:cNvSpPr>
            <p:nvPr/>
          </p:nvSpPr>
          <p:spPr>
            <a:xfrm>
              <a:off x="5126834" y="5661481"/>
              <a:ext cx="356077" cy="356077"/>
            </a:xfrm>
            <a:prstGeom prst="roundRect">
              <a:avLst>
                <a:gd name="adj" fmla="val 16658"/>
              </a:avLst>
            </a:prstGeom>
            <a:solidFill>
              <a:srgbClr val="FE8D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6" name="Rounded Rectangle 17">
              <a:extLst>
                <a:ext uri="{FF2B5EF4-FFF2-40B4-BE49-F238E27FC236}">
                  <a16:creationId xmlns:a16="http://schemas.microsoft.com/office/drawing/2014/main" id="{050BBFF4-5DF1-483A-305D-B82A6F41384D}"/>
                </a:ext>
              </a:extLst>
            </p:cNvPr>
            <p:cNvSpPr>
              <a:spLocks noChangeAspect="1"/>
            </p:cNvSpPr>
            <p:nvPr/>
          </p:nvSpPr>
          <p:spPr>
            <a:xfrm>
              <a:off x="5126834" y="5211717"/>
              <a:ext cx="356077" cy="356077"/>
            </a:xfrm>
            <a:prstGeom prst="roundRect">
              <a:avLst>
                <a:gd name="adj" fmla="val 16658"/>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7" name="Rounded Rectangle 18">
              <a:extLst>
                <a:ext uri="{FF2B5EF4-FFF2-40B4-BE49-F238E27FC236}">
                  <a16:creationId xmlns:a16="http://schemas.microsoft.com/office/drawing/2014/main" id="{708746D9-F826-1E91-7574-784B048C6E01}"/>
                </a:ext>
              </a:extLst>
            </p:cNvPr>
            <p:cNvSpPr>
              <a:spLocks noChangeAspect="1"/>
            </p:cNvSpPr>
            <p:nvPr/>
          </p:nvSpPr>
          <p:spPr>
            <a:xfrm>
              <a:off x="5126834" y="4761953"/>
              <a:ext cx="356077" cy="356077"/>
            </a:xfrm>
            <a:prstGeom prst="roundRect">
              <a:avLst>
                <a:gd name="adj" fmla="val 16658"/>
              </a:avLst>
            </a:prstGeom>
            <a:solidFill>
              <a:srgbClr val="389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grpSp>
      <p:graphicFrame>
        <p:nvGraphicFramePr>
          <p:cNvPr id="14" name="Table 13">
            <a:extLst>
              <a:ext uri="{FF2B5EF4-FFF2-40B4-BE49-F238E27FC236}">
                <a16:creationId xmlns:a16="http://schemas.microsoft.com/office/drawing/2014/main" id="{BE48E72C-DC42-A19B-68A0-24A104D1E8F9}"/>
              </a:ext>
            </a:extLst>
          </p:cNvPr>
          <p:cNvGraphicFramePr>
            <a:graphicFrameLocks noGrp="1"/>
          </p:cNvGraphicFramePr>
          <p:nvPr>
            <p:extLst>
              <p:ext uri="{D42A27DB-BD31-4B8C-83A1-F6EECF244321}">
                <p14:modId xmlns:p14="http://schemas.microsoft.com/office/powerpoint/2010/main" val="1057634281"/>
              </p:ext>
            </p:extLst>
          </p:nvPr>
        </p:nvGraphicFramePr>
        <p:xfrm>
          <a:off x="392265" y="1427311"/>
          <a:ext cx="6470074" cy="4566028"/>
        </p:xfrm>
        <a:graphic>
          <a:graphicData uri="http://schemas.openxmlformats.org/drawingml/2006/table">
            <a:tbl>
              <a:tblPr firstRow="1" bandRow="1">
                <a:tableStyleId>{5C22544A-7EE6-4342-B048-85BDC9FD1C3A}</a:tableStyleId>
              </a:tblPr>
              <a:tblGrid>
                <a:gridCol w="1216519">
                  <a:extLst>
                    <a:ext uri="{9D8B030D-6E8A-4147-A177-3AD203B41FA5}">
                      <a16:colId xmlns:a16="http://schemas.microsoft.com/office/drawing/2014/main" val="2513348562"/>
                    </a:ext>
                  </a:extLst>
                </a:gridCol>
                <a:gridCol w="5253555">
                  <a:extLst>
                    <a:ext uri="{9D8B030D-6E8A-4147-A177-3AD203B41FA5}">
                      <a16:colId xmlns:a16="http://schemas.microsoft.com/office/drawing/2014/main" val="2460969719"/>
                    </a:ext>
                  </a:extLst>
                </a:gridCol>
              </a:tblGrid>
              <a:tr h="452309">
                <a:tc>
                  <a:txBody>
                    <a:bodyPr/>
                    <a:lstStyle/>
                    <a:p>
                      <a:pPr algn="ctr">
                        <a:lnSpc>
                          <a:spcPts val="1000"/>
                        </a:lnSpc>
                      </a:pPr>
                      <a:r>
                        <a:rPr lang="en-AU" sz="2000" b="0" i="0" dirty="0">
                          <a:solidFill>
                            <a:schemeClr val="bg1"/>
                          </a:solidFill>
                          <a:latin typeface="Barlow Condensed Medium" pitchFamily="2" charset="77"/>
                        </a:rPr>
                        <a:t>01</a:t>
                      </a:r>
                    </a:p>
                  </a:txBody>
                  <a:tcPr marL="0" marR="0" anchor="ct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AU" sz="2000" b="0" i="0" dirty="0">
                          <a:solidFill>
                            <a:schemeClr val="bg1"/>
                          </a:solidFill>
                          <a:latin typeface="Barlow Condensed Medium" pitchFamily="2" charset="77"/>
                        </a:rPr>
                        <a:t>Problem Statement</a:t>
                      </a:r>
                    </a:p>
                  </a:txBody>
                  <a:tcPr anchor="ctr">
                    <a:lnL w="12700" cmpd="sng">
                      <a:noFill/>
                    </a:lnL>
                    <a:lnR w="12700" cmpd="sng">
                      <a:noFill/>
                    </a:lnR>
                    <a:lnT w="12700" cmpd="sng">
                      <a:noFill/>
                    </a:lnT>
                    <a:lnB w="635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9125215"/>
                  </a:ext>
                </a:extLst>
              </a:tr>
              <a:tr h="455308">
                <a:tc>
                  <a:txBody>
                    <a:bodyPr/>
                    <a:lstStyle/>
                    <a:p>
                      <a:pPr algn="ctr">
                        <a:lnSpc>
                          <a:spcPts val="1000"/>
                        </a:lnSpc>
                      </a:pPr>
                      <a:r>
                        <a:rPr lang="en-AU" sz="2000" b="0" i="0" dirty="0">
                          <a:solidFill>
                            <a:schemeClr val="bg1"/>
                          </a:solidFill>
                          <a:latin typeface="Barlow Condensed Medium" pitchFamily="2" charset="77"/>
                        </a:rPr>
                        <a:t>02</a:t>
                      </a:r>
                    </a:p>
                  </a:txBody>
                  <a:tcPr marL="0" marR="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2000" b="0" i="0" kern="1200" dirty="0">
                          <a:solidFill>
                            <a:schemeClr val="bg1"/>
                          </a:solidFill>
                          <a:latin typeface="Barlow Condensed Medium" pitchFamily="2" charset="77"/>
                          <a:ea typeface="+mn-ea"/>
                          <a:cs typeface="+mn-cs"/>
                        </a:rPr>
                        <a:t>Significance of the study</a:t>
                      </a:r>
                      <a:endParaRPr lang="en-AU" sz="2000" b="0" i="0" kern="1200" dirty="0">
                        <a:solidFill>
                          <a:schemeClr val="bg1"/>
                        </a:solidFill>
                        <a:latin typeface="Barlow Condensed Medium" pitchFamily="2" charset="77"/>
                        <a:ea typeface="+mn-ea"/>
                        <a:cs typeface="+mn-cs"/>
                      </a:endParaRPr>
                    </a:p>
                  </a:txBody>
                  <a:tcPr anchor="ctr">
                    <a:lnL w="12700" cmpd="sng">
                      <a:noFill/>
                    </a:lnL>
                    <a:lnR w="12700" cmpd="sng">
                      <a:noFill/>
                    </a:lnR>
                    <a:lnT w="6350" cap="flat" cmpd="sng" algn="ctr">
                      <a:solidFill>
                        <a:schemeClr val="accent6">
                          <a:lumMod val="20000"/>
                          <a:lumOff val="80000"/>
                        </a:schemeClr>
                      </a:solidFill>
                      <a:prstDash val="solid"/>
                      <a:round/>
                      <a:headEnd type="none" w="med" len="med"/>
                      <a:tailEnd type="none" w="med" len="med"/>
                    </a:lnT>
                    <a:lnB w="635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7327678"/>
                  </a:ext>
                </a:extLst>
              </a:tr>
              <a:tr h="433662">
                <a:tc>
                  <a:txBody>
                    <a:bodyPr/>
                    <a:lstStyle/>
                    <a:p>
                      <a:pPr algn="ctr">
                        <a:lnSpc>
                          <a:spcPts val="1000"/>
                        </a:lnSpc>
                      </a:pPr>
                      <a:r>
                        <a:rPr lang="en-AU" sz="2000" b="0" i="0" kern="1200" dirty="0">
                          <a:solidFill>
                            <a:schemeClr val="bg1"/>
                          </a:solidFill>
                          <a:latin typeface="Barlow Condensed Medium" pitchFamily="2" charset="77"/>
                          <a:ea typeface="+mn-ea"/>
                          <a:cs typeface="+mn-cs"/>
                        </a:rPr>
                        <a:t>03</a:t>
                      </a:r>
                    </a:p>
                  </a:txBody>
                  <a:tcPr marL="0" marR="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2000" b="0" i="0" kern="1200" dirty="0">
                          <a:solidFill>
                            <a:schemeClr val="bg1"/>
                          </a:solidFill>
                          <a:latin typeface="Barlow Condensed Medium" pitchFamily="2" charset="77"/>
                          <a:ea typeface="+mn-ea"/>
                          <a:cs typeface="+mn-cs"/>
                        </a:rPr>
                        <a:t>Data Gathering </a:t>
                      </a:r>
                      <a:endParaRPr lang="en-AU" sz="2000" b="0" i="0" kern="1200" dirty="0">
                        <a:solidFill>
                          <a:schemeClr val="bg1"/>
                        </a:solidFill>
                        <a:latin typeface="Barlow Condensed Medium" pitchFamily="2" charset="77"/>
                        <a:ea typeface="+mn-ea"/>
                        <a:cs typeface="+mn-cs"/>
                      </a:endParaRPr>
                    </a:p>
                  </a:txBody>
                  <a:tcPr anchor="ctr">
                    <a:lnL w="12700" cmpd="sng">
                      <a:noFill/>
                    </a:lnL>
                    <a:lnR w="12700" cmpd="sng">
                      <a:noFill/>
                    </a:lnR>
                    <a:lnT w="6350" cap="flat" cmpd="sng" algn="ctr">
                      <a:solidFill>
                        <a:schemeClr val="accent6">
                          <a:lumMod val="20000"/>
                          <a:lumOff val="80000"/>
                        </a:schemeClr>
                      </a:solidFill>
                      <a:prstDash val="solid"/>
                      <a:round/>
                      <a:headEnd type="none" w="med" len="med"/>
                      <a:tailEnd type="none" w="med" len="med"/>
                    </a:lnT>
                    <a:lnB w="635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8215903"/>
                  </a:ext>
                </a:extLst>
              </a:tr>
              <a:tr h="456083">
                <a:tc>
                  <a:txBody>
                    <a:bodyPr/>
                    <a:lstStyle/>
                    <a:p>
                      <a:pPr algn="ctr">
                        <a:lnSpc>
                          <a:spcPts val="1000"/>
                        </a:lnSpc>
                      </a:pPr>
                      <a:r>
                        <a:rPr lang="en-AU" sz="2000" b="0" i="0" dirty="0">
                          <a:solidFill>
                            <a:schemeClr val="bg1"/>
                          </a:solidFill>
                          <a:latin typeface="Barlow Condensed Medium" pitchFamily="2" charset="77"/>
                        </a:rPr>
                        <a:t>04</a:t>
                      </a:r>
                    </a:p>
                  </a:txBody>
                  <a:tcPr marL="0" marR="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2000" b="0" i="0" kern="1200" dirty="0">
                          <a:solidFill>
                            <a:schemeClr val="bg1"/>
                          </a:solidFill>
                          <a:latin typeface="Barlow Condensed Medium" pitchFamily="2" charset="77"/>
                          <a:ea typeface="+mn-ea"/>
                          <a:cs typeface="+mn-cs"/>
                        </a:rPr>
                        <a:t>Literature review</a:t>
                      </a:r>
                      <a:endParaRPr lang="en-AU" sz="2000" b="0" i="0" kern="1200" dirty="0">
                        <a:solidFill>
                          <a:schemeClr val="bg1"/>
                        </a:solidFill>
                        <a:latin typeface="Barlow Condensed Medium" pitchFamily="2" charset="77"/>
                        <a:ea typeface="+mn-ea"/>
                        <a:cs typeface="+mn-cs"/>
                      </a:endParaRPr>
                    </a:p>
                  </a:txBody>
                  <a:tcPr anchor="ctr">
                    <a:lnL w="12700" cmpd="sng">
                      <a:noFill/>
                    </a:lnL>
                    <a:lnR w="12700" cmpd="sng">
                      <a:noFill/>
                    </a:lnR>
                    <a:lnT w="6350" cap="flat" cmpd="sng" algn="ctr">
                      <a:solidFill>
                        <a:schemeClr val="accent6">
                          <a:lumMod val="20000"/>
                          <a:lumOff val="80000"/>
                        </a:schemeClr>
                      </a:solidFill>
                      <a:prstDash val="solid"/>
                      <a:round/>
                      <a:headEnd type="none" w="med" len="med"/>
                      <a:tailEnd type="none" w="med" len="med"/>
                    </a:lnT>
                    <a:lnB w="635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2882441"/>
                  </a:ext>
                </a:extLst>
              </a:tr>
              <a:tr h="454250">
                <a:tc>
                  <a:txBody>
                    <a:bodyPr/>
                    <a:lstStyle/>
                    <a:p>
                      <a:pPr algn="ctr">
                        <a:lnSpc>
                          <a:spcPts val="1000"/>
                        </a:lnSpc>
                      </a:pPr>
                      <a:r>
                        <a:rPr lang="en-AU" sz="2000" b="0" i="0" dirty="0">
                          <a:solidFill>
                            <a:schemeClr val="bg1"/>
                          </a:solidFill>
                          <a:latin typeface="Barlow Condensed Medium" pitchFamily="2" charset="77"/>
                        </a:rPr>
                        <a:t>05</a:t>
                      </a:r>
                    </a:p>
                  </a:txBody>
                  <a:tcPr marL="0" marR="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2000" b="0" i="0" kern="1200" dirty="0">
                          <a:solidFill>
                            <a:schemeClr val="bg1"/>
                          </a:solidFill>
                          <a:latin typeface="Barlow Condensed Medium" pitchFamily="2" charset="77"/>
                          <a:ea typeface="+mn-ea"/>
                          <a:cs typeface="+mn-cs"/>
                        </a:rPr>
                        <a:t>Research methodology</a:t>
                      </a:r>
                      <a:endParaRPr lang="en-AU" sz="2000" b="0" i="0" kern="1200" dirty="0">
                        <a:solidFill>
                          <a:schemeClr val="bg1"/>
                        </a:solidFill>
                        <a:latin typeface="Barlow Condensed Medium" pitchFamily="2" charset="77"/>
                        <a:ea typeface="+mn-ea"/>
                        <a:cs typeface="+mn-cs"/>
                      </a:endParaRPr>
                    </a:p>
                  </a:txBody>
                  <a:tcPr anchor="ctr">
                    <a:lnL w="12700" cmpd="sng">
                      <a:noFill/>
                    </a:lnL>
                    <a:lnR w="12700" cmpd="sng">
                      <a:noFill/>
                    </a:lnR>
                    <a:lnT w="6350" cap="flat" cmpd="sng" algn="ctr">
                      <a:solidFill>
                        <a:schemeClr val="accent6">
                          <a:lumMod val="20000"/>
                          <a:lumOff val="80000"/>
                        </a:schemeClr>
                      </a:solidFill>
                      <a:prstDash val="solid"/>
                      <a:round/>
                      <a:headEnd type="none" w="med" len="med"/>
                      <a:tailEnd type="none" w="med" len="med"/>
                    </a:lnT>
                    <a:lnB w="635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4963892"/>
                  </a:ext>
                </a:extLst>
              </a:tr>
              <a:tr h="455446">
                <a:tc>
                  <a:txBody>
                    <a:bodyPr/>
                    <a:lstStyle/>
                    <a:p>
                      <a:pPr algn="ctr">
                        <a:lnSpc>
                          <a:spcPts val="1000"/>
                        </a:lnSpc>
                      </a:pPr>
                      <a:r>
                        <a:rPr lang="en-AU" sz="2000" b="0" i="0" dirty="0">
                          <a:solidFill>
                            <a:schemeClr val="bg1"/>
                          </a:solidFill>
                          <a:latin typeface="Barlow Condensed Medium" pitchFamily="2" charset="77"/>
                        </a:rPr>
                        <a:t>06</a:t>
                      </a:r>
                    </a:p>
                  </a:txBody>
                  <a:tcPr marL="0" marR="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2000" b="0" i="0" kern="1200" dirty="0">
                          <a:solidFill>
                            <a:schemeClr val="bg1"/>
                          </a:solidFill>
                          <a:latin typeface="Barlow Condensed Medium" pitchFamily="2" charset="77"/>
                          <a:ea typeface="+mn-ea"/>
                          <a:cs typeface="+mn-cs"/>
                        </a:rPr>
                        <a:t>Exploring the data</a:t>
                      </a:r>
                      <a:endParaRPr lang="en-AU" sz="2000" b="0" i="0" kern="1200" dirty="0">
                        <a:solidFill>
                          <a:schemeClr val="bg1"/>
                        </a:solidFill>
                        <a:latin typeface="Barlow Condensed Medium" pitchFamily="2" charset="77"/>
                        <a:ea typeface="+mn-ea"/>
                        <a:cs typeface="+mn-cs"/>
                      </a:endParaRPr>
                    </a:p>
                  </a:txBody>
                  <a:tcPr anchor="ctr">
                    <a:lnL w="12700" cmpd="sng">
                      <a:noFill/>
                    </a:lnL>
                    <a:lnR w="12700" cmpd="sng">
                      <a:noFill/>
                    </a:lnR>
                    <a:lnT w="6350" cap="flat" cmpd="sng" algn="ctr">
                      <a:solidFill>
                        <a:schemeClr val="accent6">
                          <a:lumMod val="20000"/>
                          <a:lumOff val="80000"/>
                        </a:schemeClr>
                      </a:solidFill>
                      <a:prstDash val="solid"/>
                      <a:round/>
                      <a:headEnd type="none" w="med" len="med"/>
                      <a:tailEnd type="none" w="med" len="med"/>
                    </a:lnT>
                    <a:lnB w="635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8858138"/>
                  </a:ext>
                </a:extLst>
              </a:tr>
              <a:tr h="453055">
                <a:tc>
                  <a:txBody>
                    <a:bodyPr/>
                    <a:lstStyle/>
                    <a:p>
                      <a:pPr algn="ctr">
                        <a:lnSpc>
                          <a:spcPts val="1000"/>
                        </a:lnSpc>
                      </a:pPr>
                      <a:r>
                        <a:rPr lang="en-AU" sz="2000" b="0" i="0" dirty="0">
                          <a:solidFill>
                            <a:schemeClr val="bg1"/>
                          </a:solidFill>
                          <a:latin typeface="Barlow Condensed Medium" pitchFamily="2" charset="77"/>
                        </a:rPr>
                        <a:t>07</a:t>
                      </a:r>
                    </a:p>
                  </a:txBody>
                  <a:tcPr marL="0" marR="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2000" b="0" i="0" kern="1200" dirty="0">
                          <a:solidFill>
                            <a:schemeClr val="bg1"/>
                          </a:solidFill>
                          <a:latin typeface="Barlow Condensed Medium" pitchFamily="2" charset="77"/>
                          <a:ea typeface="+mn-ea"/>
                          <a:cs typeface="+mn-cs"/>
                        </a:rPr>
                        <a:t>Results &amp; Evaluation</a:t>
                      </a:r>
                      <a:endParaRPr lang="en-AU" sz="2000" b="0" i="0" kern="1200" dirty="0">
                        <a:solidFill>
                          <a:schemeClr val="bg1"/>
                        </a:solidFill>
                        <a:latin typeface="Barlow Condensed Medium" pitchFamily="2" charset="77"/>
                        <a:ea typeface="+mn-ea"/>
                        <a:cs typeface="+mn-cs"/>
                      </a:endParaRPr>
                    </a:p>
                  </a:txBody>
                  <a:tcPr anchor="ctr">
                    <a:lnL w="12700" cmpd="sng">
                      <a:noFill/>
                    </a:lnL>
                    <a:lnR w="12700" cmpd="sng">
                      <a:noFill/>
                    </a:lnR>
                    <a:lnT w="6350" cap="flat" cmpd="sng" algn="ctr">
                      <a:solidFill>
                        <a:schemeClr val="accent6">
                          <a:lumMod val="20000"/>
                          <a:lumOff val="80000"/>
                        </a:schemeClr>
                      </a:solidFill>
                      <a:prstDash val="solid"/>
                      <a:round/>
                      <a:headEnd type="none" w="med" len="med"/>
                      <a:tailEnd type="none" w="med" len="med"/>
                    </a:lnT>
                    <a:lnB w="635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3750116"/>
                  </a:ext>
                </a:extLst>
              </a:tr>
              <a:tr h="442452">
                <a:tc>
                  <a:txBody>
                    <a:bodyPr/>
                    <a:lstStyle/>
                    <a:p>
                      <a:pPr algn="ctr">
                        <a:lnSpc>
                          <a:spcPts val="1000"/>
                        </a:lnSpc>
                      </a:pPr>
                      <a:r>
                        <a:rPr lang="en-AU" sz="2000" b="0" i="0" dirty="0">
                          <a:solidFill>
                            <a:schemeClr val="bg1"/>
                          </a:solidFill>
                          <a:latin typeface="Barlow Condensed Medium" pitchFamily="2" charset="77"/>
                        </a:rPr>
                        <a:t>08</a:t>
                      </a:r>
                    </a:p>
                  </a:txBody>
                  <a:tcPr marL="0" marR="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2000" b="0" i="0" kern="1200" dirty="0">
                          <a:solidFill>
                            <a:schemeClr val="bg1"/>
                          </a:solidFill>
                          <a:latin typeface="Barlow Condensed Medium" pitchFamily="2" charset="77"/>
                          <a:ea typeface="+mn-ea"/>
                          <a:cs typeface="+mn-cs"/>
                        </a:rPr>
                        <a:t>Conclusion</a:t>
                      </a:r>
                      <a:endParaRPr lang="en-AU" sz="2000" b="0" i="0" kern="1200" dirty="0">
                        <a:solidFill>
                          <a:schemeClr val="bg1"/>
                        </a:solidFill>
                        <a:latin typeface="Barlow Condensed Medium" pitchFamily="2" charset="77"/>
                        <a:ea typeface="+mn-ea"/>
                        <a:cs typeface="+mn-cs"/>
                      </a:endParaRPr>
                    </a:p>
                  </a:txBody>
                  <a:tcPr anchor="ctr">
                    <a:lnL w="12700" cmpd="sng">
                      <a:noFill/>
                    </a:lnL>
                    <a:lnR w="12700" cmpd="sng">
                      <a:noFill/>
                    </a:lnR>
                    <a:lnT w="6350" cap="flat" cmpd="sng" algn="ctr">
                      <a:solidFill>
                        <a:schemeClr val="accent6">
                          <a:lumMod val="20000"/>
                          <a:lumOff val="80000"/>
                        </a:schemeClr>
                      </a:solidFill>
                      <a:prstDash val="solid"/>
                      <a:round/>
                      <a:headEnd type="none" w="med" len="med"/>
                      <a:tailEnd type="none" w="med" len="med"/>
                    </a:lnT>
                    <a:lnB w="635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9329242"/>
                  </a:ext>
                </a:extLst>
              </a:tr>
              <a:tr h="454250">
                <a:tc>
                  <a:txBody>
                    <a:bodyPr/>
                    <a:lstStyle/>
                    <a:p>
                      <a:pPr algn="ctr">
                        <a:lnSpc>
                          <a:spcPts val="1000"/>
                        </a:lnSpc>
                      </a:pPr>
                      <a:r>
                        <a:rPr lang="en-AU" sz="2000" b="0" i="0" dirty="0">
                          <a:solidFill>
                            <a:schemeClr val="bg1"/>
                          </a:solidFill>
                          <a:latin typeface="Barlow Condensed Medium" pitchFamily="2" charset="77"/>
                        </a:rPr>
                        <a:t>09</a:t>
                      </a:r>
                    </a:p>
                  </a:txBody>
                  <a:tcPr marL="0" marR="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2000" b="0" i="0" kern="1200" dirty="0">
                          <a:solidFill>
                            <a:schemeClr val="bg1"/>
                          </a:solidFill>
                          <a:latin typeface="Barlow Condensed Medium" pitchFamily="2" charset="77"/>
                          <a:ea typeface="+mn-ea"/>
                          <a:cs typeface="+mn-cs"/>
                        </a:rPr>
                        <a:t>Future Scope</a:t>
                      </a:r>
                      <a:endParaRPr lang="en-AU" sz="2000" b="0" i="0" kern="1200" dirty="0">
                        <a:solidFill>
                          <a:schemeClr val="bg1"/>
                        </a:solidFill>
                        <a:latin typeface="Barlow Condensed Medium" pitchFamily="2" charset="77"/>
                        <a:ea typeface="+mn-ea"/>
                        <a:cs typeface="+mn-cs"/>
                      </a:endParaRPr>
                    </a:p>
                  </a:txBody>
                  <a:tcPr anchor="ctr">
                    <a:lnL w="12700" cmpd="sng">
                      <a:noFill/>
                    </a:lnL>
                    <a:lnR w="12700" cmpd="sng">
                      <a:noFill/>
                    </a:lnR>
                    <a:lnT w="6350" cap="flat" cmpd="sng" algn="ctr">
                      <a:solidFill>
                        <a:schemeClr val="accent6">
                          <a:lumMod val="20000"/>
                          <a:lumOff val="80000"/>
                        </a:schemeClr>
                      </a:solidFill>
                      <a:prstDash val="solid"/>
                      <a:round/>
                      <a:headEnd type="none" w="med" len="med"/>
                      <a:tailEnd type="none" w="med" len="med"/>
                    </a:lnT>
                    <a:lnB w="635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192300"/>
                  </a:ext>
                </a:extLst>
              </a:tr>
              <a:tr h="509213">
                <a:tc>
                  <a:txBody>
                    <a:bodyPr/>
                    <a:lstStyle/>
                    <a:p>
                      <a:pPr algn="ctr">
                        <a:lnSpc>
                          <a:spcPts val="1000"/>
                        </a:lnSpc>
                      </a:pPr>
                      <a:r>
                        <a:rPr lang="en-AU" sz="2000" b="0" i="0" dirty="0">
                          <a:solidFill>
                            <a:schemeClr val="bg1"/>
                          </a:solidFill>
                          <a:latin typeface="Barlow Condensed Medium" pitchFamily="2" charset="77"/>
                        </a:rPr>
                        <a:t>10</a:t>
                      </a:r>
                    </a:p>
                  </a:txBody>
                  <a:tcPr marL="0" marR="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2000" b="0" i="0" kern="1200" dirty="0">
                          <a:solidFill>
                            <a:schemeClr val="bg1"/>
                          </a:solidFill>
                          <a:latin typeface="Barlow Condensed Medium" pitchFamily="2" charset="77"/>
                          <a:ea typeface="+mn-ea"/>
                          <a:cs typeface="+mn-cs"/>
                        </a:rPr>
                        <a:t>References </a:t>
                      </a:r>
                      <a:endParaRPr lang="en-AU" sz="2000" b="0" i="0" kern="1200" dirty="0">
                        <a:solidFill>
                          <a:schemeClr val="bg1"/>
                        </a:solidFill>
                        <a:latin typeface="Barlow Condensed Medium" pitchFamily="2" charset="77"/>
                        <a:ea typeface="+mn-ea"/>
                        <a:cs typeface="+mn-cs"/>
                      </a:endParaRPr>
                    </a:p>
                  </a:txBody>
                  <a:tcPr anchor="ctr">
                    <a:lnL w="12700" cmpd="sng">
                      <a:noFill/>
                    </a:lnL>
                    <a:lnR w="12700" cmpd="sng">
                      <a:noFill/>
                    </a:lnR>
                    <a:lnT w="6350" cap="flat" cmpd="sng" algn="ctr">
                      <a:solidFill>
                        <a:schemeClr val="accent6">
                          <a:lumMod val="20000"/>
                          <a:lumOff val="80000"/>
                        </a:schemeClr>
                      </a:solidFill>
                      <a:prstDash val="solid"/>
                      <a:round/>
                      <a:headEnd type="none" w="med" len="med"/>
                      <a:tailEnd type="none" w="med" len="med"/>
                    </a:lnT>
                    <a:lnB w="635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74997097"/>
                  </a:ext>
                </a:extLst>
              </a:tr>
            </a:tbl>
          </a:graphicData>
        </a:graphic>
      </p:graphicFrame>
      <p:sp>
        <p:nvSpPr>
          <p:cNvPr id="15" name="Title 1">
            <a:extLst>
              <a:ext uri="{FF2B5EF4-FFF2-40B4-BE49-F238E27FC236}">
                <a16:creationId xmlns:a16="http://schemas.microsoft.com/office/drawing/2014/main" id="{0B477A88-B1B0-568A-94E3-F4534106F1A3}"/>
              </a:ext>
            </a:extLst>
          </p:cNvPr>
          <p:cNvSpPr txBox="1">
            <a:spLocks noChangeArrowheads="1"/>
          </p:cNvSpPr>
          <p:nvPr/>
        </p:nvSpPr>
        <p:spPr>
          <a:xfrm>
            <a:off x="838200" y="179388"/>
            <a:ext cx="10515600" cy="8604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Times New Roman" panose="02020603050405020304" pitchFamily="18" charset="0"/>
                <a:cs typeface="Times New Roman" panose="02020603050405020304" pitchFamily="18" charset="0"/>
              </a:rPr>
              <a:t>Outline</a:t>
            </a:r>
          </a:p>
        </p:txBody>
      </p:sp>
      <p:pic>
        <p:nvPicPr>
          <p:cNvPr id="16" name="Picture 15" descr="A black and white logo&#10;&#10;Description automatically generated">
            <a:extLst>
              <a:ext uri="{FF2B5EF4-FFF2-40B4-BE49-F238E27FC236}">
                <a16:creationId xmlns:a16="http://schemas.microsoft.com/office/drawing/2014/main" id="{8E914D89-CBBC-94FF-24BE-F5BBE78BE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388" y="6008654"/>
            <a:ext cx="1528823" cy="849346"/>
          </a:xfrm>
          <a:prstGeom prst="rect">
            <a:avLst/>
          </a:prstGeom>
        </p:spPr>
      </p:pic>
    </p:spTree>
    <p:extLst>
      <p:ext uri="{BB962C8B-B14F-4D97-AF65-F5344CB8AC3E}">
        <p14:creationId xmlns:p14="http://schemas.microsoft.com/office/powerpoint/2010/main" val="187815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35B97891-4E47-4609-B29A-62D13260E561}"/>
              </a:ext>
            </a:extLst>
          </p:cNvPr>
          <p:cNvSpPr txBox="1"/>
          <p:nvPr/>
        </p:nvSpPr>
        <p:spPr>
          <a:xfrm>
            <a:off x="668668" y="228600"/>
            <a:ext cx="10854665" cy="492443"/>
          </a:xfrm>
          <a:prstGeom prst="rect">
            <a:avLst/>
          </a:prstGeom>
        </p:spPr>
        <p:txBody>
          <a:bodyPr/>
          <a:lstStyle>
            <a:defPPr>
              <a:defRPr lang="en-US"/>
            </a:defPPr>
            <a:lvl1pPr algn="ctr">
              <a:lnSpc>
                <a:spcPct val="90000"/>
              </a:lnSpc>
              <a:spcBef>
                <a:spcPct val="0"/>
              </a:spcBef>
              <a:buNone/>
              <a:defRPr sz="4400" b="1">
                <a:latin typeface="+mj-lt"/>
                <a:ea typeface="+mj-ea"/>
                <a:cs typeface="+mj-cs"/>
              </a:defRPr>
            </a:lvl1pPr>
          </a:lstStyle>
          <a:p>
            <a:r>
              <a:rPr lang="en-US" dirty="0">
                <a:solidFill>
                  <a:schemeClr val="bg1"/>
                </a:solidFill>
                <a:latin typeface="Times New Roman" panose="02020603050405020304" pitchFamily="18" charset="0"/>
                <a:cs typeface="Times New Roman" panose="02020603050405020304" pitchFamily="18" charset="0"/>
              </a:rPr>
              <a:t>PROBLEM STATEMENT</a:t>
            </a:r>
          </a:p>
        </p:txBody>
      </p:sp>
      <p:sp>
        <p:nvSpPr>
          <p:cNvPr id="26" name="Rectangle 25">
            <a:extLst>
              <a:ext uri="{FF2B5EF4-FFF2-40B4-BE49-F238E27FC236}">
                <a16:creationId xmlns:a16="http://schemas.microsoft.com/office/drawing/2014/main" id="{117D158E-ACCC-4D8C-9200-4509A38C8459}"/>
              </a:ext>
            </a:extLst>
          </p:cNvPr>
          <p:cNvSpPr/>
          <p:nvPr/>
        </p:nvSpPr>
        <p:spPr>
          <a:xfrm>
            <a:off x="6329884" y="3223647"/>
            <a:ext cx="4998010" cy="307135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9B7AB2D8-35D3-492C-9AB1-4BE1242F6933}"/>
              </a:ext>
            </a:extLst>
          </p:cNvPr>
          <p:cNvSpPr/>
          <p:nvPr/>
        </p:nvSpPr>
        <p:spPr>
          <a:xfrm>
            <a:off x="864106" y="1441665"/>
            <a:ext cx="4998010" cy="320713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a16="http://schemas.microsoft.com/office/drawing/2014/main" id="{74A66048-273E-47C3-AC30-F1111DB8F8D4}"/>
              </a:ext>
            </a:extLst>
          </p:cNvPr>
          <p:cNvSpPr/>
          <p:nvPr/>
        </p:nvSpPr>
        <p:spPr>
          <a:xfrm>
            <a:off x="5455716" y="2452284"/>
            <a:ext cx="812800" cy="81280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9E700D04-0F93-4EA3-994D-F4EF7DD99694}"/>
              </a:ext>
            </a:extLst>
          </p:cNvPr>
          <p:cNvSpPr/>
          <p:nvPr/>
        </p:nvSpPr>
        <p:spPr>
          <a:xfrm>
            <a:off x="5923484" y="4234266"/>
            <a:ext cx="812800" cy="8128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Freeform 6">
            <a:extLst>
              <a:ext uri="{FF2B5EF4-FFF2-40B4-BE49-F238E27FC236}">
                <a16:creationId xmlns:a16="http://schemas.microsoft.com/office/drawing/2014/main" id="{946AB69D-11E6-4EC7-9B54-4A28E723641B}"/>
              </a:ext>
            </a:extLst>
          </p:cNvPr>
          <p:cNvSpPr>
            <a:spLocks/>
          </p:cNvSpPr>
          <p:nvPr/>
        </p:nvSpPr>
        <p:spPr bwMode="auto">
          <a:xfrm>
            <a:off x="5720184" y="2731041"/>
            <a:ext cx="283864" cy="255286"/>
          </a:xfrm>
          <a:custGeom>
            <a:avLst/>
            <a:gdLst>
              <a:gd name="T0" fmla="*/ 586 w 596"/>
              <a:gd name="T1" fmla="*/ 189 h 536"/>
              <a:gd name="T2" fmla="*/ 262 w 596"/>
              <a:gd name="T3" fmla="*/ 189 h 536"/>
              <a:gd name="T4" fmla="*/ 354 w 596"/>
              <a:gd name="T5" fmla="*/ 97 h 536"/>
              <a:gd name="T6" fmla="*/ 356 w 596"/>
              <a:gd name="T7" fmla="*/ 94 h 536"/>
              <a:gd name="T8" fmla="*/ 357 w 596"/>
              <a:gd name="T9" fmla="*/ 89 h 536"/>
              <a:gd name="T10" fmla="*/ 356 w 596"/>
              <a:gd name="T11" fmla="*/ 86 h 536"/>
              <a:gd name="T12" fmla="*/ 354 w 596"/>
              <a:gd name="T13" fmla="*/ 83 h 536"/>
              <a:gd name="T14" fmla="*/ 275 w 596"/>
              <a:gd name="T15" fmla="*/ 3 h 536"/>
              <a:gd name="T16" fmla="*/ 272 w 596"/>
              <a:gd name="T17" fmla="*/ 1 h 536"/>
              <a:gd name="T18" fmla="*/ 268 w 596"/>
              <a:gd name="T19" fmla="*/ 0 h 536"/>
              <a:gd name="T20" fmla="*/ 265 w 596"/>
              <a:gd name="T21" fmla="*/ 1 h 536"/>
              <a:gd name="T22" fmla="*/ 261 w 596"/>
              <a:gd name="T23" fmla="*/ 3 h 536"/>
              <a:gd name="T24" fmla="*/ 3 w 596"/>
              <a:gd name="T25" fmla="*/ 261 h 536"/>
              <a:gd name="T26" fmla="*/ 1 w 596"/>
              <a:gd name="T27" fmla="*/ 264 h 536"/>
              <a:gd name="T28" fmla="*/ 0 w 596"/>
              <a:gd name="T29" fmla="*/ 269 h 536"/>
              <a:gd name="T30" fmla="*/ 1 w 596"/>
              <a:gd name="T31" fmla="*/ 272 h 536"/>
              <a:gd name="T32" fmla="*/ 3 w 596"/>
              <a:gd name="T33" fmla="*/ 275 h 536"/>
              <a:gd name="T34" fmla="*/ 261 w 596"/>
              <a:gd name="T35" fmla="*/ 533 h 536"/>
              <a:gd name="T36" fmla="*/ 265 w 596"/>
              <a:gd name="T37" fmla="*/ 535 h 536"/>
              <a:gd name="T38" fmla="*/ 268 w 596"/>
              <a:gd name="T39" fmla="*/ 536 h 536"/>
              <a:gd name="T40" fmla="*/ 272 w 596"/>
              <a:gd name="T41" fmla="*/ 535 h 536"/>
              <a:gd name="T42" fmla="*/ 275 w 596"/>
              <a:gd name="T43" fmla="*/ 533 h 536"/>
              <a:gd name="T44" fmla="*/ 354 w 596"/>
              <a:gd name="T45" fmla="*/ 454 h 536"/>
              <a:gd name="T46" fmla="*/ 356 w 596"/>
              <a:gd name="T47" fmla="*/ 451 h 536"/>
              <a:gd name="T48" fmla="*/ 357 w 596"/>
              <a:gd name="T49" fmla="*/ 447 h 536"/>
              <a:gd name="T50" fmla="*/ 356 w 596"/>
              <a:gd name="T51" fmla="*/ 444 h 536"/>
              <a:gd name="T52" fmla="*/ 354 w 596"/>
              <a:gd name="T53" fmla="*/ 440 h 536"/>
              <a:gd name="T54" fmla="*/ 262 w 596"/>
              <a:gd name="T55" fmla="*/ 347 h 536"/>
              <a:gd name="T56" fmla="*/ 586 w 596"/>
              <a:gd name="T57" fmla="*/ 347 h 536"/>
              <a:gd name="T58" fmla="*/ 590 w 596"/>
              <a:gd name="T59" fmla="*/ 347 h 536"/>
              <a:gd name="T60" fmla="*/ 593 w 596"/>
              <a:gd name="T61" fmla="*/ 345 h 536"/>
              <a:gd name="T62" fmla="*/ 595 w 596"/>
              <a:gd name="T63" fmla="*/ 342 h 536"/>
              <a:gd name="T64" fmla="*/ 596 w 596"/>
              <a:gd name="T65" fmla="*/ 338 h 536"/>
              <a:gd name="T66" fmla="*/ 596 w 596"/>
              <a:gd name="T67" fmla="*/ 198 h 536"/>
              <a:gd name="T68" fmla="*/ 595 w 596"/>
              <a:gd name="T69" fmla="*/ 195 h 536"/>
              <a:gd name="T70" fmla="*/ 593 w 596"/>
              <a:gd name="T71" fmla="*/ 192 h 536"/>
              <a:gd name="T72" fmla="*/ 590 w 596"/>
              <a:gd name="T73" fmla="*/ 190 h 536"/>
              <a:gd name="T74" fmla="*/ 586 w 596"/>
              <a:gd name="T75" fmla="*/ 189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96" h="536">
                <a:moveTo>
                  <a:pt x="586" y="189"/>
                </a:moveTo>
                <a:lnTo>
                  <a:pt x="262" y="189"/>
                </a:lnTo>
                <a:lnTo>
                  <a:pt x="354" y="97"/>
                </a:lnTo>
                <a:lnTo>
                  <a:pt x="356" y="94"/>
                </a:lnTo>
                <a:lnTo>
                  <a:pt x="357" y="89"/>
                </a:lnTo>
                <a:lnTo>
                  <a:pt x="356" y="86"/>
                </a:lnTo>
                <a:lnTo>
                  <a:pt x="354" y="83"/>
                </a:lnTo>
                <a:lnTo>
                  <a:pt x="275" y="3"/>
                </a:lnTo>
                <a:lnTo>
                  <a:pt x="272" y="1"/>
                </a:lnTo>
                <a:lnTo>
                  <a:pt x="268" y="0"/>
                </a:lnTo>
                <a:lnTo>
                  <a:pt x="265" y="1"/>
                </a:lnTo>
                <a:lnTo>
                  <a:pt x="261" y="3"/>
                </a:lnTo>
                <a:lnTo>
                  <a:pt x="3" y="261"/>
                </a:lnTo>
                <a:lnTo>
                  <a:pt x="1" y="264"/>
                </a:lnTo>
                <a:lnTo>
                  <a:pt x="0" y="269"/>
                </a:lnTo>
                <a:lnTo>
                  <a:pt x="1" y="272"/>
                </a:lnTo>
                <a:lnTo>
                  <a:pt x="3" y="275"/>
                </a:lnTo>
                <a:lnTo>
                  <a:pt x="261" y="533"/>
                </a:lnTo>
                <a:lnTo>
                  <a:pt x="265" y="535"/>
                </a:lnTo>
                <a:lnTo>
                  <a:pt x="268" y="536"/>
                </a:lnTo>
                <a:lnTo>
                  <a:pt x="272" y="535"/>
                </a:lnTo>
                <a:lnTo>
                  <a:pt x="275" y="533"/>
                </a:lnTo>
                <a:lnTo>
                  <a:pt x="354" y="454"/>
                </a:lnTo>
                <a:lnTo>
                  <a:pt x="356" y="451"/>
                </a:lnTo>
                <a:lnTo>
                  <a:pt x="357" y="447"/>
                </a:lnTo>
                <a:lnTo>
                  <a:pt x="356" y="444"/>
                </a:lnTo>
                <a:lnTo>
                  <a:pt x="354" y="440"/>
                </a:lnTo>
                <a:lnTo>
                  <a:pt x="262" y="347"/>
                </a:lnTo>
                <a:lnTo>
                  <a:pt x="586" y="347"/>
                </a:lnTo>
                <a:lnTo>
                  <a:pt x="590" y="347"/>
                </a:lnTo>
                <a:lnTo>
                  <a:pt x="593" y="345"/>
                </a:lnTo>
                <a:lnTo>
                  <a:pt x="595" y="342"/>
                </a:lnTo>
                <a:lnTo>
                  <a:pt x="596" y="338"/>
                </a:lnTo>
                <a:lnTo>
                  <a:pt x="596" y="198"/>
                </a:lnTo>
                <a:lnTo>
                  <a:pt x="595" y="195"/>
                </a:lnTo>
                <a:lnTo>
                  <a:pt x="593" y="192"/>
                </a:lnTo>
                <a:lnTo>
                  <a:pt x="590" y="190"/>
                </a:lnTo>
                <a:lnTo>
                  <a:pt x="586" y="1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33" name="Freeform 7">
            <a:extLst>
              <a:ext uri="{FF2B5EF4-FFF2-40B4-BE49-F238E27FC236}">
                <a16:creationId xmlns:a16="http://schemas.microsoft.com/office/drawing/2014/main" id="{812A8B2D-BBA7-4D87-B689-CA31E025CF8D}"/>
              </a:ext>
            </a:extLst>
          </p:cNvPr>
          <p:cNvSpPr>
            <a:spLocks/>
          </p:cNvSpPr>
          <p:nvPr/>
        </p:nvSpPr>
        <p:spPr bwMode="auto">
          <a:xfrm>
            <a:off x="6187952" y="4513023"/>
            <a:ext cx="283864" cy="255286"/>
          </a:xfrm>
          <a:custGeom>
            <a:avLst/>
            <a:gdLst>
              <a:gd name="T0" fmla="*/ 593 w 596"/>
              <a:gd name="T1" fmla="*/ 261 h 536"/>
              <a:gd name="T2" fmla="*/ 335 w 596"/>
              <a:gd name="T3" fmla="*/ 3 h 536"/>
              <a:gd name="T4" fmla="*/ 332 w 596"/>
              <a:gd name="T5" fmla="*/ 1 h 536"/>
              <a:gd name="T6" fmla="*/ 328 w 596"/>
              <a:gd name="T7" fmla="*/ 0 h 536"/>
              <a:gd name="T8" fmla="*/ 324 w 596"/>
              <a:gd name="T9" fmla="*/ 1 h 536"/>
              <a:gd name="T10" fmla="*/ 321 w 596"/>
              <a:gd name="T11" fmla="*/ 3 h 536"/>
              <a:gd name="T12" fmla="*/ 242 w 596"/>
              <a:gd name="T13" fmla="*/ 83 h 536"/>
              <a:gd name="T14" fmla="*/ 240 w 596"/>
              <a:gd name="T15" fmla="*/ 86 h 536"/>
              <a:gd name="T16" fmla="*/ 239 w 596"/>
              <a:gd name="T17" fmla="*/ 89 h 536"/>
              <a:gd name="T18" fmla="*/ 240 w 596"/>
              <a:gd name="T19" fmla="*/ 94 h 536"/>
              <a:gd name="T20" fmla="*/ 242 w 596"/>
              <a:gd name="T21" fmla="*/ 97 h 536"/>
              <a:gd name="T22" fmla="*/ 334 w 596"/>
              <a:gd name="T23" fmla="*/ 189 h 536"/>
              <a:gd name="T24" fmla="*/ 11 w 596"/>
              <a:gd name="T25" fmla="*/ 189 h 536"/>
              <a:gd name="T26" fmla="*/ 7 w 596"/>
              <a:gd name="T27" fmla="*/ 190 h 536"/>
              <a:gd name="T28" fmla="*/ 3 w 596"/>
              <a:gd name="T29" fmla="*/ 192 h 536"/>
              <a:gd name="T30" fmla="*/ 1 w 596"/>
              <a:gd name="T31" fmla="*/ 195 h 536"/>
              <a:gd name="T32" fmla="*/ 0 w 596"/>
              <a:gd name="T33" fmla="*/ 198 h 536"/>
              <a:gd name="T34" fmla="*/ 0 w 596"/>
              <a:gd name="T35" fmla="*/ 338 h 536"/>
              <a:gd name="T36" fmla="*/ 1 w 596"/>
              <a:gd name="T37" fmla="*/ 342 h 536"/>
              <a:gd name="T38" fmla="*/ 3 w 596"/>
              <a:gd name="T39" fmla="*/ 345 h 536"/>
              <a:gd name="T40" fmla="*/ 7 w 596"/>
              <a:gd name="T41" fmla="*/ 347 h 536"/>
              <a:gd name="T42" fmla="*/ 11 w 596"/>
              <a:gd name="T43" fmla="*/ 347 h 536"/>
              <a:gd name="T44" fmla="*/ 334 w 596"/>
              <a:gd name="T45" fmla="*/ 347 h 536"/>
              <a:gd name="T46" fmla="*/ 242 w 596"/>
              <a:gd name="T47" fmla="*/ 440 h 536"/>
              <a:gd name="T48" fmla="*/ 240 w 596"/>
              <a:gd name="T49" fmla="*/ 444 h 536"/>
              <a:gd name="T50" fmla="*/ 239 w 596"/>
              <a:gd name="T51" fmla="*/ 447 h 536"/>
              <a:gd name="T52" fmla="*/ 240 w 596"/>
              <a:gd name="T53" fmla="*/ 451 h 536"/>
              <a:gd name="T54" fmla="*/ 242 w 596"/>
              <a:gd name="T55" fmla="*/ 454 h 536"/>
              <a:gd name="T56" fmla="*/ 321 w 596"/>
              <a:gd name="T57" fmla="*/ 533 h 536"/>
              <a:gd name="T58" fmla="*/ 324 w 596"/>
              <a:gd name="T59" fmla="*/ 535 h 536"/>
              <a:gd name="T60" fmla="*/ 328 w 596"/>
              <a:gd name="T61" fmla="*/ 536 h 536"/>
              <a:gd name="T62" fmla="*/ 332 w 596"/>
              <a:gd name="T63" fmla="*/ 535 h 536"/>
              <a:gd name="T64" fmla="*/ 335 w 596"/>
              <a:gd name="T65" fmla="*/ 533 h 536"/>
              <a:gd name="T66" fmla="*/ 593 w 596"/>
              <a:gd name="T67" fmla="*/ 275 h 536"/>
              <a:gd name="T68" fmla="*/ 595 w 596"/>
              <a:gd name="T69" fmla="*/ 272 h 536"/>
              <a:gd name="T70" fmla="*/ 596 w 596"/>
              <a:gd name="T71" fmla="*/ 269 h 536"/>
              <a:gd name="T72" fmla="*/ 595 w 596"/>
              <a:gd name="T73" fmla="*/ 264 h 536"/>
              <a:gd name="T74" fmla="*/ 593 w 596"/>
              <a:gd name="T75" fmla="*/ 261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96" h="536">
                <a:moveTo>
                  <a:pt x="593" y="261"/>
                </a:moveTo>
                <a:lnTo>
                  <a:pt x="335" y="3"/>
                </a:lnTo>
                <a:lnTo>
                  <a:pt x="332" y="1"/>
                </a:lnTo>
                <a:lnTo>
                  <a:pt x="328" y="0"/>
                </a:lnTo>
                <a:lnTo>
                  <a:pt x="324" y="1"/>
                </a:lnTo>
                <a:lnTo>
                  <a:pt x="321" y="3"/>
                </a:lnTo>
                <a:lnTo>
                  <a:pt x="242" y="83"/>
                </a:lnTo>
                <a:lnTo>
                  <a:pt x="240" y="86"/>
                </a:lnTo>
                <a:lnTo>
                  <a:pt x="239" y="89"/>
                </a:lnTo>
                <a:lnTo>
                  <a:pt x="240" y="94"/>
                </a:lnTo>
                <a:lnTo>
                  <a:pt x="242" y="97"/>
                </a:lnTo>
                <a:lnTo>
                  <a:pt x="334" y="189"/>
                </a:lnTo>
                <a:lnTo>
                  <a:pt x="11" y="189"/>
                </a:lnTo>
                <a:lnTo>
                  <a:pt x="7" y="190"/>
                </a:lnTo>
                <a:lnTo>
                  <a:pt x="3" y="192"/>
                </a:lnTo>
                <a:lnTo>
                  <a:pt x="1" y="195"/>
                </a:lnTo>
                <a:lnTo>
                  <a:pt x="0" y="198"/>
                </a:lnTo>
                <a:lnTo>
                  <a:pt x="0" y="338"/>
                </a:lnTo>
                <a:lnTo>
                  <a:pt x="1" y="342"/>
                </a:lnTo>
                <a:lnTo>
                  <a:pt x="3" y="345"/>
                </a:lnTo>
                <a:lnTo>
                  <a:pt x="7" y="347"/>
                </a:lnTo>
                <a:lnTo>
                  <a:pt x="11" y="347"/>
                </a:lnTo>
                <a:lnTo>
                  <a:pt x="334" y="347"/>
                </a:lnTo>
                <a:lnTo>
                  <a:pt x="242" y="440"/>
                </a:lnTo>
                <a:lnTo>
                  <a:pt x="240" y="444"/>
                </a:lnTo>
                <a:lnTo>
                  <a:pt x="239" y="447"/>
                </a:lnTo>
                <a:lnTo>
                  <a:pt x="240" y="451"/>
                </a:lnTo>
                <a:lnTo>
                  <a:pt x="242" y="454"/>
                </a:lnTo>
                <a:lnTo>
                  <a:pt x="321" y="533"/>
                </a:lnTo>
                <a:lnTo>
                  <a:pt x="324" y="535"/>
                </a:lnTo>
                <a:lnTo>
                  <a:pt x="328" y="536"/>
                </a:lnTo>
                <a:lnTo>
                  <a:pt x="332" y="535"/>
                </a:lnTo>
                <a:lnTo>
                  <a:pt x="335" y="533"/>
                </a:lnTo>
                <a:lnTo>
                  <a:pt x="593" y="275"/>
                </a:lnTo>
                <a:lnTo>
                  <a:pt x="595" y="272"/>
                </a:lnTo>
                <a:lnTo>
                  <a:pt x="596" y="269"/>
                </a:lnTo>
                <a:lnTo>
                  <a:pt x="595" y="264"/>
                </a:lnTo>
                <a:lnTo>
                  <a:pt x="593" y="26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grpSp>
        <p:nvGrpSpPr>
          <p:cNvPr id="36" name="Group 35">
            <a:extLst>
              <a:ext uri="{FF2B5EF4-FFF2-40B4-BE49-F238E27FC236}">
                <a16:creationId xmlns:a16="http://schemas.microsoft.com/office/drawing/2014/main" id="{376F611F-4157-459E-A07E-67704CB4EBF3}"/>
              </a:ext>
            </a:extLst>
          </p:cNvPr>
          <p:cNvGrpSpPr/>
          <p:nvPr/>
        </p:nvGrpSpPr>
        <p:grpSpPr>
          <a:xfrm>
            <a:off x="1090036" y="1714903"/>
            <a:ext cx="4162380" cy="2933894"/>
            <a:chOff x="1090036" y="1668260"/>
            <a:chExt cx="4162380" cy="2933894"/>
          </a:xfrm>
        </p:grpSpPr>
        <p:sp>
          <p:nvSpPr>
            <p:cNvPr id="34" name="TextBox 33">
              <a:extLst>
                <a:ext uri="{FF2B5EF4-FFF2-40B4-BE49-F238E27FC236}">
                  <a16:creationId xmlns:a16="http://schemas.microsoft.com/office/drawing/2014/main" id="{42426F1A-8943-4991-8F5F-46E3DB2CB1B4}"/>
                </a:ext>
              </a:extLst>
            </p:cNvPr>
            <p:cNvSpPr txBox="1"/>
            <p:nvPr/>
          </p:nvSpPr>
          <p:spPr>
            <a:xfrm>
              <a:off x="1090036" y="2016831"/>
              <a:ext cx="4162380" cy="2585323"/>
            </a:xfrm>
            <a:prstGeom prst="rect">
              <a:avLst/>
            </a:prstGeom>
            <a:noFill/>
            <a:ln>
              <a:noFill/>
            </a:ln>
          </p:spPr>
          <p:txBody>
            <a:bodyPr wrap="square" lIns="0" tIns="0" rIns="0" bIns="0" rtlCol="0">
              <a:spAutoFit/>
            </a:bodyPr>
            <a:lstStyle/>
            <a:p>
              <a:r>
                <a:rPr lang="en-IN" sz="1400" dirty="0">
                  <a:solidFill>
                    <a:schemeClr val="bg1"/>
                  </a:solidFill>
                  <a:latin typeface="Times New Roman" panose="02020603050405020304" pitchFamily="18" charset="0"/>
                  <a:cs typeface="Times New Roman" panose="02020603050405020304" pitchFamily="18" charset="0"/>
                </a:rPr>
                <a:t>Melanoma, a deadly skin cancer form originating from melanocytes, poses significant health and economic challenges globally. Despite being a minority among skin cancer types, its high metastasis rate leads to most skin cancer-related deaths. Traditional detection methods, involving clinical examinations, patient histories, and biopsies, are essential yet prone to human error. Tools like the ABCDE criteria, used by dermatologists to evaluate skin lesions, can sometimes result in unwarranted invasive procedures. Thus, there's an urgent need for more accurate, cost-effective, and less invasive melanoma detection techniques.</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094D1550-0DD8-4332-95E3-8FDE3F79A1C5}"/>
                </a:ext>
              </a:extLst>
            </p:cNvPr>
            <p:cNvSpPr txBox="1"/>
            <p:nvPr/>
          </p:nvSpPr>
          <p:spPr>
            <a:xfrm>
              <a:off x="1090036" y="1668260"/>
              <a:ext cx="4162380" cy="276999"/>
            </a:xfrm>
            <a:prstGeom prst="rect">
              <a:avLst/>
            </a:prstGeom>
            <a:noFill/>
            <a:ln>
              <a:noFill/>
            </a:ln>
          </p:spPr>
          <p:txBody>
            <a:bodyPr wrap="square" lIns="0" tIns="0" rIns="0" bIns="0" rtlCol="0">
              <a:spAutoFit/>
            </a:bodyPr>
            <a:lstStyle/>
            <a:p>
              <a:r>
                <a:rPr lang="id-ID" b="1" dirty="0">
                  <a:solidFill>
                    <a:schemeClr val="bg1"/>
                  </a:solidFill>
                  <a:latin typeface="Times New Roman" panose="02020603050405020304" pitchFamily="18" charset="0"/>
                  <a:cs typeface="Times New Roman" panose="02020603050405020304" pitchFamily="18" charset="0"/>
                </a:rPr>
                <a:t>PROBLEM</a:t>
              </a:r>
            </a:p>
          </p:txBody>
        </p:sp>
      </p:grpSp>
      <p:grpSp>
        <p:nvGrpSpPr>
          <p:cNvPr id="37" name="Group 36">
            <a:extLst>
              <a:ext uri="{FF2B5EF4-FFF2-40B4-BE49-F238E27FC236}">
                <a16:creationId xmlns:a16="http://schemas.microsoft.com/office/drawing/2014/main" id="{9A54C142-57A2-4DEB-8A7B-FEC368B1D66F}"/>
              </a:ext>
            </a:extLst>
          </p:cNvPr>
          <p:cNvGrpSpPr/>
          <p:nvPr/>
        </p:nvGrpSpPr>
        <p:grpSpPr>
          <a:xfrm>
            <a:off x="6939584" y="3496885"/>
            <a:ext cx="4162380" cy="2503007"/>
            <a:chOff x="1090036" y="1668260"/>
            <a:chExt cx="4162380" cy="2503007"/>
          </a:xfrm>
        </p:grpSpPr>
        <p:sp>
          <p:nvSpPr>
            <p:cNvPr id="38" name="TextBox 37">
              <a:extLst>
                <a:ext uri="{FF2B5EF4-FFF2-40B4-BE49-F238E27FC236}">
                  <a16:creationId xmlns:a16="http://schemas.microsoft.com/office/drawing/2014/main" id="{9E36F7D2-FA3D-407E-AAB1-97B6437E08BD}"/>
                </a:ext>
              </a:extLst>
            </p:cNvPr>
            <p:cNvSpPr txBox="1"/>
            <p:nvPr/>
          </p:nvSpPr>
          <p:spPr>
            <a:xfrm>
              <a:off x="1090036" y="2016831"/>
              <a:ext cx="4162380" cy="2154436"/>
            </a:xfrm>
            <a:prstGeom prst="rect">
              <a:avLst/>
            </a:prstGeom>
            <a:noFill/>
            <a:ln>
              <a:noFill/>
            </a:ln>
          </p:spPr>
          <p:txBody>
            <a:bodyPr wrap="square" lIns="0" tIns="0" rIns="0" bIns="0" rtlCol="0">
              <a:spAutoFit/>
            </a:bodyPr>
            <a:lstStyle/>
            <a:p>
              <a:pPr rtl="0">
                <a:spcBef>
                  <a:spcPts val="0"/>
                </a:spcBef>
                <a:spcAft>
                  <a:spcPts val="0"/>
                </a:spcAft>
              </a:pPr>
              <a:r>
                <a:rPr lang="en-IN" sz="1400" dirty="0">
                  <a:solidFill>
                    <a:schemeClr val="bg1"/>
                  </a:solidFill>
                  <a:latin typeface="Times New Roman" panose="02020603050405020304" pitchFamily="18" charset="0"/>
                  <a:cs typeface="Times New Roman" panose="02020603050405020304" pitchFamily="18" charset="0"/>
                </a:rPr>
                <a:t>In this thesis, we present a novel approach to melanoma detection using Deep Convolutional Neural Networks (DCNNs). Harnessing the power of machine learning, our method offers a more accurate, efficient, and non-invasive alternative to traditional techniques. The DCNN model, termed </a:t>
              </a:r>
              <a:r>
                <a:rPr lang="en-IN" sz="1400" dirty="0" err="1">
                  <a:solidFill>
                    <a:schemeClr val="bg1"/>
                  </a:solidFill>
                  <a:latin typeface="Times New Roman" panose="02020603050405020304" pitchFamily="18" charset="0"/>
                  <a:cs typeface="Times New Roman" panose="02020603050405020304" pitchFamily="18" charset="0"/>
                </a:rPr>
                <a:t>LCNet</a:t>
              </a:r>
              <a:r>
                <a:rPr lang="en-IN" sz="1400" dirty="0">
                  <a:solidFill>
                    <a:schemeClr val="bg1"/>
                  </a:solidFill>
                  <a:latin typeface="Times New Roman" panose="02020603050405020304" pitchFamily="18" charset="0"/>
                  <a:cs typeface="Times New Roman" panose="02020603050405020304" pitchFamily="18" charset="0"/>
                </a:rPr>
                <a:t>, is meticulously designed to classify skin lesions, improving early detection rates. This innovative approach not only enhances patient outcomes but also minimizes unnecessary invasive procedures, revolutionizing the way melanoma is diagnosed.</a:t>
              </a:r>
              <a:endParaRPr lang="en-US" sz="1400" dirty="0">
                <a:solidFill>
                  <a:schemeClr val="bg1"/>
                </a:solidFill>
                <a:latin typeface="Times New Roman" panose="02020603050405020304" pitchFamily="18" charset="0"/>
                <a:ea typeface="Arial Narrow" charset="0"/>
                <a:cs typeface="Times New Roman" panose="02020603050405020304" pitchFamily="18" charset="0"/>
              </a:endParaRPr>
            </a:p>
          </p:txBody>
        </p:sp>
        <p:sp>
          <p:nvSpPr>
            <p:cNvPr id="39" name="TextBox 38">
              <a:extLst>
                <a:ext uri="{FF2B5EF4-FFF2-40B4-BE49-F238E27FC236}">
                  <a16:creationId xmlns:a16="http://schemas.microsoft.com/office/drawing/2014/main" id="{795CA6D7-25D6-4842-8835-74704CFC0F92}"/>
                </a:ext>
              </a:extLst>
            </p:cNvPr>
            <p:cNvSpPr txBox="1"/>
            <p:nvPr/>
          </p:nvSpPr>
          <p:spPr>
            <a:xfrm>
              <a:off x="1090036" y="1668260"/>
              <a:ext cx="4162380" cy="276999"/>
            </a:xfrm>
            <a:prstGeom prst="rect">
              <a:avLst/>
            </a:prstGeom>
            <a:noFill/>
            <a:ln>
              <a:noFill/>
            </a:ln>
          </p:spPr>
          <p:txBody>
            <a:bodyPr wrap="square" lIns="0" tIns="0" rIns="0" bIns="0" rtlCol="0">
              <a:spAutoFit/>
            </a:bodyPr>
            <a:lstStyle/>
            <a:p>
              <a:r>
                <a:rPr lang="id-ID" b="1" dirty="0">
                  <a:solidFill>
                    <a:schemeClr val="bg1"/>
                  </a:solidFill>
                  <a:latin typeface="Times New Roman" panose="02020603050405020304" pitchFamily="18" charset="0"/>
                  <a:cs typeface="Times New Roman" panose="02020603050405020304" pitchFamily="18" charset="0"/>
                </a:rPr>
                <a:t>SOLUTION</a:t>
              </a:r>
            </a:p>
          </p:txBody>
        </p:sp>
      </p:grpSp>
      <p:pic>
        <p:nvPicPr>
          <p:cNvPr id="2" name="Picture 1" descr="A black and white logo&#10;&#10;Description automatically generated">
            <a:extLst>
              <a:ext uri="{FF2B5EF4-FFF2-40B4-BE49-F238E27FC236}">
                <a16:creationId xmlns:a16="http://schemas.microsoft.com/office/drawing/2014/main" id="{F2B69D58-A71A-34A2-0CF2-248A90BB4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5718" y="6146879"/>
            <a:ext cx="1528823" cy="849346"/>
          </a:xfrm>
          <a:prstGeom prst="rect">
            <a:avLst/>
          </a:prstGeom>
        </p:spPr>
      </p:pic>
    </p:spTree>
    <p:extLst>
      <p:ext uri="{BB962C8B-B14F-4D97-AF65-F5344CB8AC3E}">
        <p14:creationId xmlns:p14="http://schemas.microsoft.com/office/powerpoint/2010/main" val="232608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500" fill="hold"/>
                                        <p:tgtEl>
                                          <p:spTgt spid="37"/>
                                        </p:tgtEl>
                                        <p:attrNameLst>
                                          <p:attrName>ppt_x</p:attrName>
                                        </p:attrNameLst>
                                      </p:cBhvr>
                                      <p:tavLst>
                                        <p:tav tm="0">
                                          <p:val>
                                            <p:strVal val="#ppt_x"/>
                                          </p:val>
                                        </p:tav>
                                        <p:tav tm="100000">
                                          <p:val>
                                            <p:strVal val="#ppt_x"/>
                                          </p:val>
                                        </p:tav>
                                      </p:tavLst>
                                    </p:anim>
                                    <p:anim calcmode="lin" valueType="num">
                                      <p:cBhvr additive="base">
                                        <p:cTn id="34" dur="500" fill="hold"/>
                                        <p:tgtEl>
                                          <p:spTgt spid="3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1" grpId="0" animBg="1"/>
      <p:bldP spid="32" grpId="0" animBg="1"/>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a:extLst>
              <a:ext uri="{FF2B5EF4-FFF2-40B4-BE49-F238E27FC236}">
                <a16:creationId xmlns:a16="http://schemas.microsoft.com/office/drawing/2014/main" id="{986DD5E7-F41F-608E-FE4C-A3011C1EB6AA}"/>
              </a:ext>
            </a:extLst>
          </p:cNvPr>
          <p:cNvSpPr>
            <a:spLocks noGrp="1" noChangeArrowheads="1"/>
          </p:cNvSpPr>
          <p:nvPr>
            <p:ph type="title"/>
          </p:nvPr>
        </p:nvSpPr>
        <p:spPr>
          <a:xfrm>
            <a:off x="838200" y="179388"/>
            <a:ext cx="10515600" cy="860425"/>
          </a:xfrm>
        </p:spPr>
        <p:txBody>
          <a:bodyPr/>
          <a:lstStyle/>
          <a:p>
            <a:pPr algn="ctr"/>
            <a:r>
              <a:rPr lang="en-US" sz="4400" b="1" dirty="0">
                <a:solidFill>
                  <a:schemeClr val="bg1"/>
                </a:solidFill>
              </a:rPr>
              <a:t>SIGNIFICANCE OF THE STUDY</a:t>
            </a:r>
          </a:p>
        </p:txBody>
      </p:sp>
      <p:sp>
        <p:nvSpPr>
          <p:cNvPr id="20" name="Freeform 5">
            <a:extLst>
              <a:ext uri="{FF2B5EF4-FFF2-40B4-BE49-F238E27FC236}">
                <a16:creationId xmlns:a16="http://schemas.microsoft.com/office/drawing/2014/main" id="{C4792D31-3434-FBD4-8ECC-1103098E519F}"/>
              </a:ext>
            </a:extLst>
          </p:cNvPr>
          <p:cNvSpPr>
            <a:spLocks/>
          </p:cNvSpPr>
          <p:nvPr/>
        </p:nvSpPr>
        <p:spPr bwMode="auto">
          <a:xfrm>
            <a:off x="3878263" y="1742153"/>
            <a:ext cx="4329112" cy="4957762"/>
          </a:xfrm>
          <a:custGeom>
            <a:avLst/>
            <a:gdLst>
              <a:gd name="T0" fmla="*/ 1015 w 1463"/>
              <a:gd name="T1" fmla="*/ 1383 h 1676"/>
              <a:gd name="T2" fmla="*/ 980 w 1463"/>
              <a:gd name="T3" fmla="*/ 1408 h 1676"/>
              <a:gd name="T4" fmla="*/ 980 w 1463"/>
              <a:gd name="T5" fmla="*/ 1409 h 1676"/>
              <a:gd name="T6" fmla="*/ 964 w 1463"/>
              <a:gd name="T7" fmla="*/ 1621 h 1676"/>
              <a:gd name="T8" fmla="*/ 906 w 1463"/>
              <a:gd name="T9" fmla="*/ 1676 h 1676"/>
              <a:gd name="T10" fmla="*/ 279 w 1463"/>
              <a:gd name="T11" fmla="*/ 1676 h 1676"/>
              <a:gd name="T12" fmla="*/ 234 w 1463"/>
              <a:gd name="T13" fmla="*/ 1655 h 1676"/>
              <a:gd name="T14" fmla="*/ 220 w 1463"/>
              <a:gd name="T15" fmla="*/ 1607 h 1676"/>
              <a:gd name="T16" fmla="*/ 277 w 1463"/>
              <a:gd name="T17" fmla="*/ 1285 h 1676"/>
              <a:gd name="T18" fmla="*/ 247 w 1463"/>
              <a:gd name="T19" fmla="*/ 1173 h 1676"/>
              <a:gd name="T20" fmla="*/ 34 w 1463"/>
              <a:gd name="T21" fmla="*/ 762 h 1676"/>
              <a:gd name="T22" fmla="*/ 160 w 1463"/>
              <a:gd name="T23" fmla="*/ 214 h 1676"/>
              <a:gd name="T24" fmla="*/ 676 w 1463"/>
              <a:gd name="T25" fmla="*/ 0 h 1676"/>
              <a:gd name="T26" fmla="*/ 1331 w 1463"/>
              <a:gd name="T27" fmla="*/ 422 h 1676"/>
              <a:gd name="T28" fmla="*/ 1334 w 1463"/>
              <a:gd name="T29" fmla="*/ 588 h 1676"/>
              <a:gd name="T30" fmla="*/ 1329 w 1463"/>
              <a:gd name="T31" fmla="*/ 610 h 1676"/>
              <a:gd name="T32" fmla="*/ 1326 w 1463"/>
              <a:gd name="T33" fmla="*/ 623 h 1676"/>
              <a:gd name="T34" fmla="*/ 1321 w 1463"/>
              <a:gd name="T35" fmla="*/ 668 h 1676"/>
              <a:gd name="T36" fmla="*/ 1334 w 1463"/>
              <a:gd name="T37" fmla="*/ 695 h 1676"/>
              <a:gd name="T38" fmla="*/ 1402 w 1463"/>
              <a:gd name="T39" fmla="*/ 800 h 1676"/>
              <a:gd name="T40" fmla="*/ 1449 w 1463"/>
              <a:gd name="T41" fmla="*/ 868 h 1676"/>
              <a:gd name="T42" fmla="*/ 1450 w 1463"/>
              <a:gd name="T43" fmla="*/ 870 h 1676"/>
              <a:gd name="T44" fmla="*/ 1458 w 1463"/>
              <a:gd name="T45" fmla="*/ 922 h 1676"/>
              <a:gd name="T46" fmla="*/ 1423 w 1463"/>
              <a:gd name="T47" fmla="*/ 962 h 1676"/>
              <a:gd name="T48" fmla="*/ 1373 w 1463"/>
              <a:gd name="T49" fmla="*/ 984 h 1676"/>
              <a:gd name="T50" fmla="*/ 1389 w 1463"/>
              <a:gd name="T51" fmla="*/ 1021 h 1676"/>
              <a:gd name="T52" fmla="*/ 1386 w 1463"/>
              <a:gd name="T53" fmla="*/ 1065 h 1676"/>
              <a:gd name="T54" fmla="*/ 1354 w 1463"/>
              <a:gd name="T55" fmla="*/ 1093 h 1676"/>
              <a:gd name="T56" fmla="*/ 1348 w 1463"/>
              <a:gd name="T57" fmla="*/ 1094 h 1676"/>
              <a:gd name="T58" fmla="*/ 1356 w 1463"/>
              <a:gd name="T59" fmla="*/ 1107 h 1676"/>
              <a:gd name="T60" fmla="*/ 1355 w 1463"/>
              <a:gd name="T61" fmla="*/ 1168 h 1676"/>
              <a:gd name="T62" fmla="*/ 1316 w 1463"/>
              <a:gd name="T63" fmla="*/ 1219 h 1676"/>
              <a:gd name="T64" fmla="*/ 1314 w 1463"/>
              <a:gd name="T65" fmla="*/ 1273 h 1676"/>
              <a:gd name="T66" fmla="*/ 1289 w 1463"/>
              <a:gd name="T67" fmla="*/ 1393 h 1676"/>
              <a:gd name="T68" fmla="*/ 1202 w 1463"/>
              <a:gd name="T69" fmla="*/ 1423 h 1676"/>
              <a:gd name="T70" fmla="*/ 1023 w 1463"/>
              <a:gd name="T71" fmla="*/ 1386 h 1676"/>
              <a:gd name="T72" fmla="*/ 1015 w 1463"/>
              <a:gd name="T73" fmla="*/ 1383 h 1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3" h="1676">
                <a:moveTo>
                  <a:pt x="1015" y="1383"/>
                </a:moveTo>
                <a:cubicBezTo>
                  <a:pt x="996" y="1383"/>
                  <a:pt x="981" y="1399"/>
                  <a:pt x="980" y="1408"/>
                </a:cubicBezTo>
                <a:cubicBezTo>
                  <a:pt x="980" y="1409"/>
                  <a:pt x="980" y="1409"/>
                  <a:pt x="980" y="1409"/>
                </a:cubicBezTo>
                <a:cubicBezTo>
                  <a:pt x="976" y="1448"/>
                  <a:pt x="970" y="1512"/>
                  <a:pt x="964" y="1621"/>
                </a:cubicBezTo>
                <a:cubicBezTo>
                  <a:pt x="963" y="1651"/>
                  <a:pt x="937" y="1676"/>
                  <a:pt x="906" y="1676"/>
                </a:cubicBezTo>
                <a:cubicBezTo>
                  <a:pt x="279" y="1676"/>
                  <a:pt x="279" y="1676"/>
                  <a:pt x="279" y="1676"/>
                </a:cubicBezTo>
                <a:cubicBezTo>
                  <a:pt x="260" y="1676"/>
                  <a:pt x="245" y="1668"/>
                  <a:pt x="234" y="1655"/>
                </a:cubicBezTo>
                <a:cubicBezTo>
                  <a:pt x="222" y="1641"/>
                  <a:pt x="218" y="1624"/>
                  <a:pt x="220" y="1607"/>
                </a:cubicBezTo>
                <a:cubicBezTo>
                  <a:pt x="277" y="1285"/>
                  <a:pt x="277" y="1285"/>
                  <a:pt x="277" y="1285"/>
                </a:cubicBezTo>
                <a:cubicBezTo>
                  <a:pt x="285" y="1245"/>
                  <a:pt x="274" y="1204"/>
                  <a:pt x="247" y="1173"/>
                </a:cubicBezTo>
                <a:cubicBezTo>
                  <a:pt x="159" y="1067"/>
                  <a:pt x="62" y="940"/>
                  <a:pt x="34" y="762"/>
                </a:cubicBezTo>
                <a:cubicBezTo>
                  <a:pt x="0" y="538"/>
                  <a:pt x="44" y="350"/>
                  <a:pt x="160" y="214"/>
                </a:cubicBezTo>
                <a:cubicBezTo>
                  <a:pt x="277" y="78"/>
                  <a:pt x="465" y="0"/>
                  <a:pt x="676" y="0"/>
                </a:cubicBezTo>
                <a:cubicBezTo>
                  <a:pt x="940" y="0"/>
                  <a:pt x="1258" y="133"/>
                  <a:pt x="1331" y="422"/>
                </a:cubicBezTo>
                <a:cubicBezTo>
                  <a:pt x="1344" y="476"/>
                  <a:pt x="1345" y="538"/>
                  <a:pt x="1334" y="588"/>
                </a:cubicBezTo>
                <a:cubicBezTo>
                  <a:pt x="1329" y="610"/>
                  <a:pt x="1329" y="610"/>
                  <a:pt x="1329" y="610"/>
                </a:cubicBezTo>
                <a:cubicBezTo>
                  <a:pt x="1328" y="614"/>
                  <a:pt x="1327" y="618"/>
                  <a:pt x="1326" y="623"/>
                </a:cubicBezTo>
                <a:cubicBezTo>
                  <a:pt x="1321" y="639"/>
                  <a:pt x="1316" y="658"/>
                  <a:pt x="1321" y="668"/>
                </a:cubicBezTo>
                <a:cubicBezTo>
                  <a:pt x="1334" y="695"/>
                  <a:pt x="1334" y="695"/>
                  <a:pt x="1334" y="695"/>
                </a:cubicBezTo>
                <a:cubicBezTo>
                  <a:pt x="1352" y="732"/>
                  <a:pt x="1378" y="767"/>
                  <a:pt x="1402" y="800"/>
                </a:cubicBezTo>
                <a:cubicBezTo>
                  <a:pt x="1418" y="822"/>
                  <a:pt x="1435" y="845"/>
                  <a:pt x="1449" y="868"/>
                </a:cubicBezTo>
                <a:cubicBezTo>
                  <a:pt x="1450" y="870"/>
                  <a:pt x="1450" y="870"/>
                  <a:pt x="1450" y="870"/>
                </a:cubicBezTo>
                <a:cubicBezTo>
                  <a:pt x="1460" y="886"/>
                  <a:pt x="1463" y="904"/>
                  <a:pt x="1458" y="922"/>
                </a:cubicBezTo>
                <a:cubicBezTo>
                  <a:pt x="1452" y="940"/>
                  <a:pt x="1440" y="955"/>
                  <a:pt x="1423" y="962"/>
                </a:cubicBezTo>
                <a:cubicBezTo>
                  <a:pt x="1373" y="984"/>
                  <a:pt x="1373" y="984"/>
                  <a:pt x="1373" y="984"/>
                </a:cubicBezTo>
                <a:cubicBezTo>
                  <a:pt x="1389" y="1021"/>
                  <a:pt x="1389" y="1021"/>
                  <a:pt x="1389" y="1021"/>
                </a:cubicBezTo>
                <a:cubicBezTo>
                  <a:pt x="1394" y="1036"/>
                  <a:pt x="1394" y="1052"/>
                  <a:pt x="1386" y="1065"/>
                </a:cubicBezTo>
                <a:cubicBezTo>
                  <a:pt x="1380" y="1080"/>
                  <a:pt x="1368" y="1089"/>
                  <a:pt x="1354" y="1093"/>
                </a:cubicBezTo>
                <a:cubicBezTo>
                  <a:pt x="1348" y="1094"/>
                  <a:pt x="1348" y="1094"/>
                  <a:pt x="1348" y="1094"/>
                </a:cubicBezTo>
                <a:cubicBezTo>
                  <a:pt x="1356" y="1107"/>
                  <a:pt x="1356" y="1107"/>
                  <a:pt x="1356" y="1107"/>
                </a:cubicBezTo>
                <a:cubicBezTo>
                  <a:pt x="1368" y="1126"/>
                  <a:pt x="1368" y="1150"/>
                  <a:pt x="1355" y="1168"/>
                </a:cubicBezTo>
                <a:cubicBezTo>
                  <a:pt x="1316" y="1219"/>
                  <a:pt x="1316" y="1219"/>
                  <a:pt x="1316" y="1219"/>
                </a:cubicBezTo>
                <a:cubicBezTo>
                  <a:pt x="1311" y="1227"/>
                  <a:pt x="1312" y="1251"/>
                  <a:pt x="1314" y="1273"/>
                </a:cubicBezTo>
                <a:cubicBezTo>
                  <a:pt x="1316" y="1312"/>
                  <a:pt x="1318" y="1362"/>
                  <a:pt x="1289" y="1393"/>
                </a:cubicBezTo>
                <a:cubicBezTo>
                  <a:pt x="1270" y="1414"/>
                  <a:pt x="1241" y="1423"/>
                  <a:pt x="1202" y="1423"/>
                </a:cubicBezTo>
                <a:cubicBezTo>
                  <a:pt x="1157" y="1423"/>
                  <a:pt x="1098" y="1411"/>
                  <a:pt x="1023" y="1386"/>
                </a:cubicBezTo>
                <a:cubicBezTo>
                  <a:pt x="1021" y="1385"/>
                  <a:pt x="1018" y="1383"/>
                  <a:pt x="1015" y="1383"/>
                </a:cubicBezTo>
                <a:close/>
              </a:path>
            </a:pathLst>
          </a:custGeom>
          <a:noFill/>
          <a:ln w="53975">
            <a:solidFill>
              <a:schemeClr val="tx2">
                <a:lumMod val="60000"/>
                <a:lumOff val="40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1" name="Freeform 6">
            <a:extLst>
              <a:ext uri="{FF2B5EF4-FFF2-40B4-BE49-F238E27FC236}">
                <a16:creationId xmlns:a16="http://schemas.microsoft.com/office/drawing/2014/main" id="{E1B0F931-BAED-A0C3-2853-4DCBBFA6BC53}"/>
              </a:ext>
            </a:extLst>
          </p:cNvPr>
          <p:cNvSpPr>
            <a:spLocks/>
          </p:cNvSpPr>
          <p:nvPr/>
        </p:nvSpPr>
        <p:spPr bwMode="auto">
          <a:xfrm>
            <a:off x="5765800" y="1924715"/>
            <a:ext cx="1949450" cy="1492250"/>
          </a:xfrm>
          <a:custGeom>
            <a:avLst/>
            <a:gdLst>
              <a:gd name="T0" fmla="*/ 1932472 w 659"/>
              <a:gd name="T1" fmla="*/ 1491351 h 504"/>
              <a:gd name="T2" fmla="*/ 1405703 w 659"/>
              <a:gd name="T3" fmla="*/ 1423293 h 504"/>
              <a:gd name="T4" fmla="*/ 1328759 w 659"/>
              <a:gd name="T5" fmla="*/ 1216161 h 504"/>
              <a:gd name="T6" fmla="*/ 1109766 w 659"/>
              <a:gd name="T7" fmla="*/ 1094841 h 504"/>
              <a:gd name="T8" fmla="*/ 864137 w 659"/>
              <a:gd name="T9" fmla="*/ 1154022 h 504"/>
              <a:gd name="T10" fmla="*/ 730966 w 659"/>
              <a:gd name="T11" fmla="*/ 1334522 h 504"/>
              <a:gd name="T12" fmla="*/ 186441 w 659"/>
              <a:gd name="T13" fmla="*/ 1263506 h 504"/>
              <a:gd name="T14" fmla="*/ 266344 w 659"/>
              <a:gd name="T15" fmla="*/ 674659 h 504"/>
              <a:gd name="T16" fmla="*/ 236750 w 659"/>
              <a:gd name="T17" fmla="*/ 665782 h 504"/>
              <a:gd name="T18" fmla="*/ 17756 w 659"/>
              <a:gd name="T19" fmla="*/ 355084 h 504"/>
              <a:gd name="T20" fmla="*/ 310734 w 659"/>
              <a:gd name="T21" fmla="*/ 103566 h 504"/>
              <a:gd name="T22" fmla="*/ 340328 w 659"/>
              <a:gd name="T23" fmla="*/ 106525 h 504"/>
              <a:gd name="T24" fmla="*/ 352166 w 659"/>
              <a:gd name="T25" fmla="*/ 8877 h 504"/>
              <a:gd name="T26" fmla="*/ 473500 w 659"/>
              <a:gd name="T27" fmla="*/ 0 h 504"/>
              <a:gd name="T28" fmla="*/ 834544 w 659"/>
              <a:gd name="T29" fmla="*/ 124279 h 504"/>
              <a:gd name="T30" fmla="*/ 873016 w 659"/>
              <a:gd name="T31" fmla="*/ 124279 h 504"/>
              <a:gd name="T32" fmla="*/ 1313962 w 659"/>
              <a:gd name="T33" fmla="*/ 325493 h 504"/>
              <a:gd name="T34" fmla="*/ 1701641 w 659"/>
              <a:gd name="T35" fmla="*/ 778225 h 504"/>
              <a:gd name="T36" fmla="*/ 1852569 w 659"/>
              <a:gd name="T37" fmla="*/ 997193 h 504"/>
              <a:gd name="T38" fmla="*/ 1849609 w 659"/>
              <a:gd name="T39" fmla="*/ 1029742 h 504"/>
              <a:gd name="T40" fmla="*/ 1950228 w 659"/>
              <a:gd name="T41" fmla="*/ 1352277 h 504"/>
              <a:gd name="T42" fmla="*/ 1932472 w 659"/>
              <a:gd name="T43" fmla="*/ 149135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59" h="504">
                <a:moveTo>
                  <a:pt x="653" y="504"/>
                </a:moveTo>
                <a:cubicBezTo>
                  <a:pt x="475" y="481"/>
                  <a:pt x="475" y="481"/>
                  <a:pt x="475" y="481"/>
                </a:cubicBezTo>
                <a:cubicBezTo>
                  <a:pt x="475" y="456"/>
                  <a:pt x="466" y="430"/>
                  <a:pt x="449" y="411"/>
                </a:cubicBezTo>
                <a:cubicBezTo>
                  <a:pt x="429" y="388"/>
                  <a:pt x="404" y="373"/>
                  <a:pt x="375" y="370"/>
                </a:cubicBezTo>
                <a:cubicBezTo>
                  <a:pt x="346" y="366"/>
                  <a:pt x="316" y="373"/>
                  <a:pt x="292" y="390"/>
                </a:cubicBezTo>
                <a:cubicBezTo>
                  <a:pt x="270" y="405"/>
                  <a:pt x="255" y="427"/>
                  <a:pt x="247" y="451"/>
                </a:cubicBezTo>
                <a:cubicBezTo>
                  <a:pt x="63" y="427"/>
                  <a:pt x="63" y="427"/>
                  <a:pt x="63" y="427"/>
                </a:cubicBezTo>
                <a:cubicBezTo>
                  <a:pt x="90" y="228"/>
                  <a:pt x="90" y="228"/>
                  <a:pt x="90" y="228"/>
                </a:cubicBezTo>
                <a:cubicBezTo>
                  <a:pt x="80" y="225"/>
                  <a:pt x="80" y="225"/>
                  <a:pt x="80" y="225"/>
                </a:cubicBezTo>
                <a:cubicBezTo>
                  <a:pt x="31" y="214"/>
                  <a:pt x="0" y="169"/>
                  <a:pt x="6" y="120"/>
                </a:cubicBezTo>
                <a:cubicBezTo>
                  <a:pt x="12" y="69"/>
                  <a:pt x="56" y="34"/>
                  <a:pt x="105" y="35"/>
                </a:cubicBezTo>
                <a:cubicBezTo>
                  <a:pt x="115" y="36"/>
                  <a:pt x="115" y="36"/>
                  <a:pt x="115" y="36"/>
                </a:cubicBezTo>
                <a:cubicBezTo>
                  <a:pt x="119" y="3"/>
                  <a:pt x="119" y="3"/>
                  <a:pt x="119" y="3"/>
                </a:cubicBezTo>
                <a:cubicBezTo>
                  <a:pt x="132" y="1"/>
                  <a:pt x="145" y="0"/>
                  <a:pt x="160" y="0"/>
                </a:cubicBezTo>
                <a:cubicBezTo>
                  <a:pt x="206" y="0"/>
                  <a:pt x="248" y="15"/>
                  <a:pt x="282" y="42"/>
                </a:cubicBezTo>
                <a:cubicBezTo>
                  <a:pt x="287" y="42"/>
                  <a:pt x="291" y="42"/>
                  <a:pt x="295" y="42"/>
                </a:cubicBezTo>
                <a:cubicBezTo>
                  <a:pt x="354" y="42"/>
                  <a:pt x="409" y="69"/>
                  <a:pt x="444" y="110"/>
                </a:cubicBezTo>
                <a:cubicBezTo>
                  <a:pt x="518" y="123"/>
                  <a:pt x="572" y="186"/>
                  <a:pt x="575" y="263"/>
                </a:cubicBezTo>
                <a:cubicBezTo>
                  <a:pt x="604" y="275"/>
                  <a:pt x="626" y="303"/>
                  <a:pt x="626" y="337"/>
                </a:cubicBezTo>
                <a:cubicBezTo>
                  <a:pt x="626" y="340"/>
                  <a:pt x="625" y="344"/>
                  <a:pt x="625" y="348"/>
                </a:cubicBezTo>
                <a:cubicBezTo>
                  <a:pt x="646" y="379"/>
                  <a:pt x="659" y="417"/>
                  <a:pt x="659" y="457"/>
                </a:cubicBezTo>
                <a:cubicBezTo>
                  <a:pt x="659" y="473"/>
                  <a:pt x="656" y="488"/>
                  <a:pt x="653" y="5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2" name="Freeform 7">
            <a:extLst>
              <a:ext uri="{FF2B5EF4-FFF2-40B4-BE49-F238E27FC236}">
                <a16:creationId xmlns:a16="http://schemas.microsoft.com/office/drawing/2014/main" id="{5995B193-C9E6-8144-01F1-FB2B22D9E090}"/>
              </a:ext>
            </a:extLst>
          </p:cNvPr>
          <p:cNvSpPr>
            <a:spLocks/>
          </p:cNvSpPr>
          <p:nvPr/>
        </p:nvSpPr>
        <p:spPr bwMode="auto">
          <a:xfrm>
            <a:off x="5786438" y="3055015"/>
            <a:ext cx="1892300" cy="1492250"/>
          </a:xfrm>
          <a:custGeom>
            <a:avLst/>
            <a:gdLst>
              <a:gd name="T0" fmla="*/ 4 w 639"/>
              <a:gd name="T1" fmla="*/ 468 h 504"/>
              <a:gd name="T2" fmla="*/ 74 w 639"/>
              <a:gd name="T3" fmla="*/ 440 h 504"/>
              <a:gd name="T4" fmla="*/ 114 w 639"/>
              <a:gd name="T5" fmla="*/ 366 h 504"/>
              <a:gd name="T6" fmla="*/ 93 w 639"/>
              <a:gd name="T7" fmla="*/ 283 h 504"/>
              <a:gd name="T8" fmla="*/ 33 w 639"/>
              <a:gd name="T9" fmla="*/ 240 h 504"/>
              <a:gd name="T10" fmla="*/ 56 w 639"/>
              <a:gd name="T11" fmla="*/ 64 h 504"/>
              <a:gd name="T12" fmla="*/ 256 w 639"/>
              <a:gd name="T13" fmla="*/ 91 h 504"/>
              <a:gd name="T14" fmla="*/ 258 w 639"/>
              <a:gd name="T15" fmla="*/ 81 h 504"/>
              <a:gd name="T16" fmla="*/ 365 w 639"/>
              <a:gd name="T17" fmla="*/ 7 h 504"/>
              <a:gd name="T18" fmla="*/ 449 w 639"/>
              <a:gd name="T19" fmla="*/ 106 h 504"/>
              <a:gd name="T20" fmla="*/ 448 w 639"/>
              <a:gd name="T21" fmla="*/ 115 h 504"/>
              <a:gd name="T22" fmla="*/ 639 w 639"/>
              <a:gd name="T23" fmla="*/ 140 h 504"/>
              <a:gd name="T24" fmla="*/ 564 w 639"/>
              <a:gd name="T25" fmla="*/ 234 h 504"/>
              <a:gd name="T26" fmla="*/ 421 w 639"/>
              <a:gd name="T27" fmla="*/ 337 h 504"/>
              <a:gd name="T28" fmla="*/ 349 w 639"/>
              <a:gd name="T29" fmla="*/ 319 h 504"/>
              <a:gd name="T30" fmla="*/ 257 w 639"/>
              <a:gd name="T31" fmla="*/ 374 h 504"/>
              <a:gd name="T32" fmla="*/ 70 w 639"/>
              <a:gd name="T33" fmla="*/ 504 h 504"/>
              <a:gd name="T34" fmla="*/ 0 w 639"/>
              <a:gd name="T35" fmla="*/ 491 h 504"/>
              <a:gd name="T36" fmla="*/ 4 w 639"/>
              <a:gd name="T37" fmla="*/ 468 h 504"/>
              <a:gd name="T38" fmla="*/ 4 w 639"/>
              <a:gd name="T39" fmla="*/ 468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9" h="504">
                <a:moveTo>
                  <a:pt x="4" y="468"/>
                </a:moveTo>
                <a:cubicBezTo>
                  <a:pt x="29" y="467"/>
                  <a:pt x="53" y="457"/>
                  <a:pt x="74" y="440"/>
                </a:cubicBezTo>
                <a:cubicBezTo>
                  <a:pt x="96" y="422"/>
                  <a:pt x="110" y="395"/>
                  <a:pt x="114" y="366"/>
                </a:cubicBezTo>
                <a:cubicBezTo>
                  <a:pt x="118" y="337"/>
                  <a:pt x="110" y="308"/>
                  <a:pt x="93" y="283"/>
                </a:cubicBezTo>
                <a:cubicBezTo>
                  <a:pt x="79" y="263"/>
                  <a:pt x="58" y="247"/>
                  <a:pt x="33" y="240"/>
                </a:cubicBezTo>
                <a:cubicBezTo>
                  <a:pt x="56" y="64"/>
                  <a:pt x="56" y="64"/>
                  <a:pt x="56" y="64"/>
                </a:cubicBezTo>
                <a:cubicBezTo>
                  <a:pt x="256" y="91"/>
                  <a:pt x="256" y="91"/>
                  <a:pt x="256" y="91"/>
                </a:cubicBezTo>
                <a:cubicBezTo>
                  <a:pt x="258" y="81"/>
                  <a:pt x="258" y="81"/>
                  <a:pt x="258" y="81"/>
                </a:cubicBezTo>
                <a:cubicBezTo>
                  <a:pt x="269" y="32"/>
                  <a:pt x="314" y="0"/>
                  <a:pt x="365" y="7"/>
                </a:cubicBezTo>
                <a:cubicBezTo>
                  <a:pt x="415" y="13"/>
                  <a:pt x="450" y="56"/>
                  <a:pt x="449" y="106"/>
                </a:cubicBezTo>
                <a:cubicBezTo>
                  <a:pt x="448" y="115"/>
                  <a:pt x="448" y="115"/>
                  <a:pt x="448" y="115"/>
                </a:cubicBezTo>
                <a:cubicBezTo>
                  <a:pt x="639" y="140"/>
                  <a:pt x="639" y="140"/>
                  <a:pt x="639" y="140"/>
                </a:cubicBezTo>
                <a:cubicBezTo>
                  <a:pt x="625" y="179"/>
                  <a:pt x="598" y="212"/>
                  <a:pt x="564" y="234"/>
                </a:cubicBezTo>
                <a:cubicBezTo>
                  <a:pt x="544" y="293"/>
                  <a:pt x="488" y="337"/>
                  <a:pt x="421" y="337"/>
                </a:cubicBezTo>
                <a:cubicBezTo>
                  <a:pt x="394" y="337"/>
                  <a:pt x="370" y="330"/>
                  <a:pt x="349" y="319"/>
                </a:cubicBezTo>
                <a:cubicBezTo>
                  <a:pt x="326" y="347"/>
                  <a:pt x="295" y="367"/>
                  <a:pt x="257" y="374"/>
                </a:cubicBezTo>
                <a:cubicBezTo>
                  <a:pt x="229" y="451"/>
                  <a:pt x="157" y="504"/>
                  <a:pt x="70" y="504"/>
                </a:cubicBezTo>
                <a:cubicBezTo>
                  <a:pt x="46" y="504"/>
                  <a:pt x="22" y="499"/>
                  <a:pt x="0" y="491"/>
                </a:cubicBezTo>
                <a:cubicBezTo>
                  <a:pt x="4" y="468"/>
                  <a:pt x="4" y="468"/>
                  <a:pt x="4" y="468"/>
                </a:cubicBezTo>
                <a:cubicBezTo>
                  <a:pt x="4" y="468"/>
                  <a:pt x="4" y="468"/>
                  <a:pt x="4" y="468"/>
                </a:cubicBezTo>
                <a:close/>
              </a:path>
            </a:pathLst>
          </a:custGeom>
          <a:solidFill>
            <a:schemeClr val="accent4"/>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3" name="Freeform 8">
            <a:extLst>
              <a:ext uri="{FF2B5EF4-FFF2-40B4-BE49-F238E27FC236}">
                <a16:creationId xmlns:a16="http://schemas.microsoft.com/office/drawing/2014/main" id="{5885B1C7-1664-7B7A-4623-82B71DA2F006}"/>
              </a:ext>
            </a:extLst>
          </p:cNvPr>
          <p:cNvSpPr>
            <a:spLocks/>
          </p:cNvSpPr>
          <p:nvPr/>
        </p:nvSpPr>
        <p:spPr bwMode="auto">
          <a:xfrm>
            <a:off x="4056063" y="2996278"/>
            <a:ext cx="2030412" cy="1874837"/>
          </a:xfrm>
          <a:custGeom>
            <a:avLst/>
            <a:gdLst>
              <a:gd name="T0" fmla="*/ 0 w 686"/>
              <a:gd name="T1" fmla="*/ 150 h 634"/>
              <a:gd name="T2" fmla="*/ 41 w 686"/>
              <a:gd name="T3" fmla="*/ 41 h 634"/>
              <a:gd name="T4" fmla="*/ 40 w 686"/>
              <a:gd name="T5" fmla="*/ 16 h 634"/>
              <a:gd name="T6" fmla="*/ 40 w 686"/>
              <a:gd name="T7" fmla="*/ 0 h 634"/>
              <a:gd name="T8" fmla="*/ 210 w 686"/>
              <a:gd name="T9" fmla="*/ 23 h 634"/>
              <a:gd name="T10" fmla="*/ 238 w 686"/>
              <a:gd name="T11" fmla="*/ 93 h 634"/>
              <a:gd name="T12" fmla="*/ 312 w 686"/>
              <a:gd name="T13" fmla="*/ 133 h 634"/>
              <a:gd name="T14" fmla="*/ 326 w 686"/>
              <a:gd name="T15" fmla="*/ 134 h 634"/>
              <a:gd name="T16" fmla="*/ 394 w 686"/>
              <a:gd name="T17" fmla="*/ 114 h 634"/>
              <a:gd name="T18" fmla="*/ 438 w 686"/>
              <a:gd name="T19" fmla="*/ 52 h 634"/>
              <a:gd name="T20" fmla="*/ 621 w 686"/>
              <a:gd name="T21" fmla="*/ 76 h 634"/>
              <a:gd name="T22" fmla="*/ 596 w 686"/>
              <a:gd name="T23" fmla="*/ 275 h 634"/>
              <a:gd name="T24" fmla="*/ 604 w 686"/>
              <a:gd name="T25" fmla="*/ 277 h 634"/>
              <a:gd name="T26" fmla="*/ 679 w 686"/>
              <a:gd name="T27" fmla="*/ 384 h 634"/>
              <a:gd name="T28" fmla="*/ 580 w 686"/>
              <a:gd name="T29" fmla="*/ 467 h 634"/>
              <a:gd name="T30" fmla="*/ 571 w 686"/>
              <a:gd name="T31" fmla="*/ 467 h 634"/>
              <a:gd name="T32" fmla="*/ 562 w 686"/>
              <a:gd name="T33" fmla="*/ 530 h 634"/>
              <a:gd name="T34" fmla="*/ 364 w 686"/>
              <a:gd name="T35" fmla="*/ 634 h 634"/>
              <a:gd name="T36" fmla="*/ 139 w 686"/>
              <a:gd name="T37" fmla="*/ 479 h 634"/>
              <a:gd name="T38" fmla="*/ 13 w 686"/>
              <a:gd name="T39" fmla="*/ 266 h 634"/>
              <a:gd name="T40" fmla="*/ 17 w 686"/>
              <a:gd name="T41" fmla="*/ 223 h 634"/>
              <a:gd name="T42" fmla="*/ 0 w 686"/>
              <a:gd name="T43" fmla="*/ 15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634">
                <a:moveTo>
                  <a:pt x="0" y="150"/>
                </a:moveTo>
                <a:cubicBezTo>
                  <a:pt x="0" y="108"/>
                  <a:pt x="15" y="70"/>
                  <a:pt x="41" y="41"/>
                </a:cubicBezTo>
                <a:cubicBezTo>
                  <a:pt x="40" y="33"/>
                  <a:pt x="40" y="24"/>
                  <a:pt x="40" y="16"/>
                </a:cubicBezTo>
                <a:cubicBezTo>
                  <a:pt x="40" y="10"/>
                  <a:pt x="40" y="5"/>
                  <a:pt x="40" y="0"/>
                </a:cubicBezTo>
                <a:cubicBezTo>
                  <a:pt x="210" y="23"/>
                  <a:pt x="210" y="23"/>
                  <a:pt x="210" y="23"/>
                </a:cubicBezTo>
                <a:cubicBezTo>
                  <a:pt x="211" y="49"/>
                  <a:pt x="221" y="73"/>
                  <a:pt x="238" y="93"/>
                </a:cubicBezTo>
                <a:cubicBezTo>
                  <a:pt x="256" y="115"/>
                  <a:pt x="283" y="130"/>
                  <a:pt x="312" y="133"/>
                </a:cubicBezTo>
                <a:cubicBezTo>
                  <a:pt x="317" y="134"/>
                  <a:pt x="321" y="134"/>
                  <a:pt x="326" y="134"/>
                </a:cubicBezTo>
                <a:cubicBezTo>
                  <a:pt x="350" y="134"/>
                  <a:pt x="373" y="127"/>
                  <a:pt x="394" y="114"/>
                </a:cubicBezTo>
                <a:cubicBezTo>
                  <a:pt x="415" y="98"/>
                  <a:pt x="430" y="78"/>
                  <a:pt x="438" y="52"/>
                </a:cubicBezTo>
                <a:cubicBezTo>
                  <a:pt x="621" y="76"/>
                  <a:pt x="621" y="76"/>
                  <a:pt x="621" y="76"/>
                </a:cubicBezTo>
                <a:cubicBezTo>
                  <a:pt x="596" y="275"/>
                  <a:pt x="596" y="275"/>
                  <a:pt x="596" y="275"/>
                </a:cubicBezTo>
                <a:cubicBezTo>
                  <a:pt x="604" y="277"/>
                  <a:pt x="604" y="277"/>
                  <a:pt x="604" y="277"/>
                </a:cubicBezTo>
                <a:cubicBezTo>
                  <a:pt x="654" y="288"/>
                  <a:pt x="686" y="334"/>
                  <a:pt x="679" y="384"/>
                </a:cubicBezTo>
                <a:cubicBezTo>
                  <a:pt x="672" y="433"/>
                  <a:pt x="630" y="470"/>
                  <a:pt x="580" y="467"/>
                </a:cubicBezTo>
                <a:cubicBezTo>
                  <a:pt x="571" y="467"/>
                  <a:pt x="571" y="467"/>
                  <a:pt x="571" y="467"/>
                </a:cubicBezTo>
                <a:cubicBezTo>
                  <a:pt x="562" y="530"/>
                  <a:pt x="562" y="530"/>
                  <a:pt x="562" y="530"/>
                </a:cubicBezTo>
                <a:cubicBezTo>
                  <a:pt x="519" y="593"/>
                  <a:pt x="446" y="634"/>
                  <a:pt x="364" y="634"/>
                </a:cubicBezTo>
                <a:cubicBezTo>
                  <a:pt x="261" y="634"/>
                  <a:pt x="174" y="569"/>
                  <a:pt x="139" y="479"/>
                </a:cubicBezTo>
                <a:cubicBezTo>
                  <a:pt x="64" y="438"/>
                  <a:pt x="13" y="358"/>
                  <a:pt x="13" y="266"/>
                </a:cubicBezTo>
                <a:cubicBezTo>
                  <a:pt x="13" y="252"/>
                  <a:pt x="14" y="237"/>
                  <a:pt x="17" y="223"/>
                </a:cubicBezTo>
                <a:cubicBezTo>
                  <a:pt x="6" y="201"/>
                  <a:pt x="0" y="177"/>
                  <a:pt x="0" y="150"/>
                </a:cubicBezTo>
                <a:close/>
              </a:path>
            </a:pathLst>
          </a:custGeom>
          <a:solidFill>
            <a:schemeClr val="accent3"/>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4" name="Freeform 9">
            <a:extLst>
              <a:ext uri="{FF2B5EF4-FFF2-40B4-BE49-F238E27FC236}">
                <a16:creationId xmlns:a16="http://schemas.microsoft.com/office/drawing/2014/main" id="{A16FBF91-4712-4718-5D33-87CAB7B17AFB}"/>
              </a:ext>
            </a:extLst>
          </p:cNvPr>
          <p:cNvSpPr>
            <a:spLocks/>
          </p:cNvSpPr>
          <p:nvPr/>
        </p:nvSpPr>
        <p:spPr bwMode="auto">
          <a:xfrm>
            <a:off x="4186238" y="1896140"/>
            <a:ext cx="1874837" cy="1455738"/>
          </a:xfrm>
          <a:custGeom>
            <a:avLst/>
            <a:gdLst>
              <a:gd name="T0" fmla="*/ 1869674 w 634"/>
              <a:gd name="T1" fmla="*/ 73954 h 492"/>
              <a:gd name="T2" fmla="*/ 1662590 w 634"/>
              <a:gd name="T3" fmla="*/ 153824 h 492"/>
              <a:gd name="T4" fmla="*/ 1538340 w 634"/>
              <a:gd name="T5" fmla="*/ 372728 h 492"/>
              <a:gd name="T6" fmla="*/ 1600465 w 634"/>
              <a:gd name="T7" fmla="*/ 615297 h 492"/>
              <a:gd name="T8" fmla="*/ 1777966 w 634"/>
              <a:gd name="T9" fmla="*/ 748415 h 492"/>
              <a:gd name="T10" fmla="*/ 1709924 w 634"/>
              <a:gd name="T11" fmla="*/ 1266093 h 492"/>
              <a:gd name="T12" fmla="*/ 1124171 w 634"/>
              <a:gd name="T13" fmla="*/ 1189181 h 492"/>
              <a:gd name="T14" fmla="*/ 1118255 w 634"/>
              <a:gd name="T15" fmla="*/ 1215804 h 492"/>
              <a:gd name="T16" fmla="*/ 801712 w 634"/>
              <a:gd name="T17" fmla="*/ 1437666 h 492"/>
              <a:gd name="T18" fmla="*/ 553211 w 634"/>
              <a:gd name="T19" fmla="*/ 1144808 h 492"/>
              <a:gd name="T20" fmla="*/ 553211 w 634"/>
              <a:gd name="T21" fmla="*/ 1115227 h 492"/>
              <a:gd name="T22" fmla="*/ 0 w 634"/>
              <a:gd name="T23" fmla="*/ 1044231 h 492"/>
              <a:gd name="T24" fmla="*/ 278084 w 634"/>
              <a:gd name="T25" fmla="*/ 695168 h 492"/>
              <a:gd name="T26" fmla="*/ 1109380 w 634"/>
              <a:gd name="T27" fmla="*/ 133117 h 492"/>
              <a:gd name="T28" fmla="*/ 1384506 w 634"/>
              <a:gd name="T29" fmla="*/ 29582 h 492"/>
              <a:gd name="T30" fmla="*/ 1564965 w 634"/>
              <a:gd name="T31" fmla="*/ 68038 h 492"/>
              <a:gd name="T32" fmla="*/ 1766132 w 634"/>
              <a:gd name="T33" fmla="*/ 0 h 492"/>
              <a:gd name="T34" fmla="*/ 1875591 w 634"/>
              <a:gd name="T35" fmla="*/ 17749 h 492"/>
              <a:gd name="T36" fmla="*/ 1869674 w 634"/>
              <a:gd name="T37" fmla="*/ 73954 h 492"/>
              <a:gd name="T38" fmla="*/ 1869674 w 634"/>
              <a:gd name="T39" fmla="*/ 73954 h 4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34" h="492">
                <a:moveTo>
                  <a:pt x="632" y="25"/>
                </a:moveTo>
                <a:cubicBezTo>
                  <a:pt x="606" y="25"/>
                  <a:pt x="581" y="35"/>
                  <a:pt x="562" y="52"/>
                </a:cubicBezTo>
                <a:cubicBezTo>
                  <a:pt x="540" y="71"/>
                  <a:pt x="525" y="97"/>
                  <a:pt x="520" y="126"/>
                </a:cubicBezTo>
                <a:cubicBezTo>
                  <a:pt x="517" y="155"/>
                  <a:pt x="524" y="184"/>
                  <a:pt x="541" y="208"/>
                </a:cubicBezTo>
                <a:cubicBezTo>
                  <a:pt x="555" y="230"/>
                  <a:pt x="577" y="246"/>
                  <a:pt x="601" y="253"/>
                </a:cubicBezTo>
                <a:cubicBezTo>
                  <a:pt x="578" y="428"/>
                  <a:pt x="578" y="428"/>
                  <a:pt x="578" y="428"/>
                </a:cubicBezTo>
                <a:cubicBezTo>
                  <a:pt x="380" y="402"/>
                  <a:pt x="380" y="402"/>
                  <a:pt x="380" y="402"/>
                </a:cubicBezTo>
                <a:cubicBezTo>
                  <a:pt x="378" y="411"/>
                  <a:pt x="378" y="411"/>
                  <a:pt x="378" y="411"/>
                </a:cubicBezTo>
                <a:cubicBezTo>
                  <a:pt x="367" y="461"/>
                  <a:pt x="321" y="492"/>
                  <a:pt x="271" y="486"/>
                </a:cubicBezTo>
                <a:cubicBezTo>
                  <a:pt x="221" y="479"/>
                  <a:pt x="185" y="436"/>
                  <a:pt x="187" y="387"/>
                </a:cubicBezTo>
                <a:cubicBezTo>
                  <a:pt x="187" y="377"/>
                  <a:pt x="187" y="377"/>
                  <a:pt x="187" y="377"/>
                </a:cubicBezTo>
                <a:cubicBezTo>
                  <a:pt x="0" y="353"/>
                  <a:pt x="0" y="353"/>
                  <a:pt x="0" y="353"/>
                </a:cubicBezTo>
                <a:cubicBezTo>
                  <a:pt x="11" y="299"/>
                  <a:pt x="47" y="257"/>
                  <a:pt x="94" y="235"/>
                </a:cubicBezTo>
                <a:cubicBezTo>
                  <a:pt x="141" y="125"/>
                  <a:pt x="248" y="47"/>
                  <a:pt x="375" y="45"/>
                </a:cubicBezTo>
                <a:cubicBezTo>
                  <a:pt x="399" y="23"/>
                  <a:pt x="432" y="10"/>
                  <a:pt x="468" y="10"/>
                </a:cubicBezTo>
                <a:cubicBezTo>
                  <a:pt x="490" y="10"/>
                  <a:pt x="511" y="14"/>
                  <a:pt x="529" y="23"/>
                </a:cubicBezTo>
                <a:cubicBezTo>
                  <a:pt x="548" y="8"/>
                  <a:pt x="571" y="0"/>
                  <a:pt x="597" y="0"/>
                </a:cubicBezTo>
                <a:cubicBezTo>
                  <a:pt x="610" y="0"/>
                  <a:pt x="622" y="2"/>
                  <a:pt x="634" y="6"/>
                </a:cubicBezTo>
                <a:cubicBezTo>
                  <a:pt x="632" y="25"/>
                  <a:pt x="632" y="25"/>
                  <a:pt x="632" y="25"/>
                </a:cubicBezTo>
                <a:cubicBezTo>
                  <a:pt x="632" y="25"/>
                  <a:pt x="632" y="25"/>
                  <a:pt x="632" y="2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5" name="Freeform 20">
            <a:extLst>
              <a:ext uri="{FF2B5EF4-FFF2-40B4-BE49-F238E27FC236}">
                <a16:creationId xmlns:a16="http://schemas.microsoft.com/office/drawing/2014/main" id="{540F6A18-6FC9-F1EC-9A41-ADFBFA11325E}"/>
              </a:ext>
            </a:extLst>
          </p:cNvPr>
          <p:cNvSpPr>
            <a:spLocks/>
          </p:cNvSpPr>
          <p:nvPr/>
        </p:nvSpPr>
        <p:spPr bwMode="auto">
          <a:xfrm>
            <a:off x="6369050" y="3445540"/>
            <a:ext cx="377825" cy="314325"/>
          </a:xfrm>
          <a:custGeom>
            <a:avLst/>
            <a:gdLst>
              <a:gd name="T0" fmla="*/ 355611 w 88"/>
              <a:gd name="T1" fmla="*/ 275200 h 73"/>
              <a:gd name="T2" fmla="*/ 338473 w 88"/>
              <a:gd name="T3" fmla="*/ 275200 h 73"/>
              <a:gd name="T4" fmla="*/ 338473 w 88"/>
              <a:gd name="T5" fmla="*/ 94600 h 73"/>
              <a:gd name="T6" fmla="*/ 282775 w 88"/>
              <a:gd name="T7" fmla="*/ 94600 h 73"/>
              <a:gd name="T8" fmla="*/ 282775 w 88"/>
              <a:gd name="T9" fmla="*/ 275200 h 73"/>
              <a:gd name="T10" fmla="*/ 257068 w 88"/>
              <a:gd name="T11" fmla="*/ 275200 h 73"/>
              <a:gd name="T12" fmla="*/ 257068 w 88"/>
              <a:gd name="T13" fmla="*/ 172000 h 73"/>
              <a:gd name="T14" fmla="*/ 201370 w 88"/>
              <a:gd name="T15" fmla="*/ 172000 h 73"/>
              <a:gd name="T16" fmla="*/ 201370 w 88"/>
              <a:gd name="T17" fmla="*/ 275200 h 73"/>
              <a:gd name="T18" fmla="*/ 175663 w 88"/>
              <a:gd name="T19" fmla="*/ 275200 h 73"/>
              <a:gd name="T20" fmla="*/ 175663 w 88"/>
              <a:gd name="T21" fmla="*/ 0 h 73"/>
              <a:gd name="T22" fmla="*/ 119965 w 88"/>
              <a:gd name="T23" fmla="*/ 0 h 73"/>
              <a:gd name="T24" fmla="*/ 119965 w 88"/>
              <a:gd name="T25" fmla="*/ 275200 h 73"/>
              <a:gd name="T26" fmla="*/ 94258 w 88"/>
              <a:gd name="T27" fmla="*/ 275200 h 73"/>
              <a:gd name="T28" fmla="*/ 94258 w 88"/>
              <a:gd name="T29" fmla="*/ 103200 h 73"/>
              <a:gd name="T30" fmla="*/ 38560 w 88"/>
              <a:gd name="T31" fmla="*/ 103200 h 73"/>
              <a:gd name="T32" fmla="*/ 38560 w 88"/>
              <a:gd name="T33" fmla="*/ 275200 h 73"/>
              <a:gd name="T34" fmla="*/ 21422 w 88"/>
              <a:gd name="T35" fmla="*/ 275200 h 73"/>
              <a:gd name="T36" fmla="*/ 0 w 88"/>
              <a:gd name="T37" fmla="*/ 292400 h 73"/>
              <a:gd name="T38" fmla="*/ 21422 w 88"/>
              <a:gd name="T39" fmla="*/ 313900 h 73"/>
              <a:gd name="T40" fmla="*/ 355611 w 88"/>
              <a:gd name="T41" fmla="*/ 313900 h 73"/>
              <a:gd name="T42" fmla="*/ 377033 w 88"/>
              <a:gd name="T43" fmla="*/ 292400 h 73"/>
              <a:gd name="T44" fmla="*/ 355611 w 88"/>
              <a:gd name="T45" fmla="*/ 275200 h 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73">
                <a:moveTo>
                  <a:pt x="83" y="64"/>
                </a:moveTo>
                <a:cubicBezTo>
                  <a:pt x="79" y="64"/>
                  <a:pt x="79" y="64"/>
                  <a:pt x="79" y="64"/>
                </a:cubicBezTo>
                <a:cubicBezTo>
                  <a:pt x="79" y="22"/>
                  <a:pt x="79" y="22"/>
                  <a:pt x="79" y="22"/>
                </a:cubicBezTo>
                <a:cubicBezTo>
                  <a:pt x="66" y="22"/>
                  <a:pt x="66" y="22"/>
                  <a:pt x="66" y="22"/>
                </a:cubicBezTo>
                <a:cubicBezTo>
                  <a:pt x="66" y="64"/>
                  <a:pt x="66" y="64"/>
                  <a:pt x="66" y="64"/>
                </a:cubicBezTo>
                <a:cubicBezTo>
                  <a:pt x="60" y="64"/>
                  <a:pt x="60" y="64"/>
                  <a:pt x="60" y="64"/>
                </a:cubicBezTo>
                <a:cubicBezTo>
                  <a:pt x="60" y="40"/>
                  <a:pt x="60" y="40"/>
                  <a:pt x="60" y="40"/>
                </a:cubicBezTo>
                <a:cubicBezTo>
                  <a:pt x="47" y="40"/>
                  <a:pt x="47" y="40"/>
                  <a:pt x="47" y="40"/>
                </a:cubicBezTo>
                <a:cubicBezTo>
                  <a:pt x="47" y="64"/>
                  <a:pt x="47" y="64"/>
                  <a:pt x="47" y="64"/>
                </a:cubicBezTo>
                <a:cubicBezTo>
                  <a:pt x="41" y="64"/>
                  <a:pt x="41" y="64"/>
                  <a:pt x="41" y="64"/>
                </a:cubicBezTo>
                <a:cubicBezTo>
                  <a:pt x="41" y="0"/>
                  <a:pt x="41" y="0"/>
                  <a:pt x="41" y="0"/>
                </a:cubicBezTo>
                <a:cubicBezTo>
                  <a:pt x="28" y="0"/>
                  <a:pt x="28" y="0"/>
                  <a:pt x="28" y="0"/>
                </a:cubicBezTo>
                <a:cubicBezTo>
                  <a:pt x="28" y="64"/>
                  <a:pt x="28" y="64"/>
                  <a:pt x="28" y="64"/>
                </a:cubicBezTo>
                <a:cubicBezTo>
                  <a:pt x="22" y="64"/>
                  <a:pt x="22" y="64"/>
                  <a:pt x="22" y="64"/>
                </a:cubicBezTo>
                <a:cubicBezTo>
                  <a:pt x="22" y="24"/>
                  <a:pt x="22" y="24"/>
                  <a:pt x="22" y="24"/>
                </a:cubicBezTo>
                <a:cubicBezTo>
                  <a:pt x="9" y="24"/>
                  <a:pt x="9" y="24"/>
                  <a:pt x="9" y="24"/>
                </a:cubicBezTo>
                <a:cubicBezTo>
                  <a:pt x="9" y="64"/>
                  <a:pt x="9" y="64"/>
                  <a:pt x="9" y="64"/>
                </a:cubicBezTo>
                <a:cubicBezTo>
                  <a:pt x="5" y="64"/>
                  <a:pt x="5" y="64"/>
                  <a:pt x="5" y="64"/>
                </a:cubicBezTo>
                <a:cubicBezTo>
                  <a:pt x="2" y="64"/>
                  <a:pt x="0" y="66"/>
                  <a:pt x="0" y="68"/>
                </a:cubicBezTo>
                <a:cubicBezTo>
                  <a:pt x="0" y="71"/>
                  <a:pt x="2" y="73"/>
                  <a:pt x="5" y="73"/>
                </a:cubicBezTo>
                <a:cubicBezTo>
                  <a:pt x="83" y="73"/>
                  <a:pt x="83" y="73"/>
                  <a:pt x="83" y="73"/>
                </a:cubicBezTo>
                <a:cubicBezTo>
                  <a:pt x="86" y="73"/>
                  <a:pt x="88" y="71"/>
                  <a:pt x="88" y="68"/>
                </a:cubicBezTo>
                <a:cubicBezTo>
                  <a:pt x="88" y="66"/>
                  <a:pt x="86" y="64"/>
                  <a:pt x="83" y="64"/>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6" name="Freeform 9">
            <a:extLst>
              <a:ext uri="{FF2B5EF4-FFF2-40B4-BE49-F238E27FC236}">
                <a16:creationId xmlns:a16="http://schemas.microsoft.com/office/drawing/2014/main" id="{44C50768-933B-DCCC-B3D2-A186C5414F9C}"/>
              </a:ext>
            </a:extLst>
          </p:cNvPr>
          <p:cNvSpPr>
            <a:spLocks noEditPoints="1"/>
          </p:cNvSpPr>
          <p:nvPr/>
        </p:nvSpPr>
        <p:spPr bwMode="auto">
          <a:xfrm>
            <a:off x="4879975" y="3645565"/>
            <a:ext cx="415925" cy="415925"/>
          </a:xfrm>
          <a:custGeom>
            <a:avLst/>
            <a:gdLst>
              <a:gd name="T0" fmla="*/ 208260 w 128"/>
              <a:gd name="T1" fmla="*/ 0 h 128"/>
              <a:gd name="T2" fmla="*/ 0 w 128"/>
              <a:gd name="T3" fmla="*/ 208260 h 128"/>
              <a:gd name="T4" fmla="*/ 208260 w 128"/>
              <a:gd name="T5" fmla="*/ 416520 h 128"/>
              <a:gd name="T6" fmla="*/ 416519 w 128"/>
              <a:gd name="T7" fmla="*/ 208260 h 128"/>
              <a:gd name="T8" fmla="*/ 208260 w 128"/>
              <a:gd name="T9" fmla="*/ 0 h 128"/>
              <a:gd name="T10" fmla="*/ 383978 w 128"/>
              <a:gd name="T11" fmla="*/ 156195 h 128"/>
              <a:gd name="T12" fmla="*/ 315643 w 128"/>
              <a:gd name="T13" fmla="*/ 107384 h 128"/>
              <a:gd name="T14" fmla="*/ 266832 w 128"/>
              <a:gd name="T15" fmla="*/ 35795 h 128"/>
              <a:gd name="T16" fmla="*/ 383978 w 128"/>
              <a:gd name="T17" fmla="*/ 156195 h 128"/>
              <a:gd name="T18" fmla="*/ 312389 w 128"/>
              <a:gd name="T19" fmla="*/ 208260 h 128"/>
              <a:gd name="T20" fmla="*/ 305881 w 128"/>
              <a:gd name="T21" fmla="*/ 263579 h 128"/>
              <a:gd name="T22" fmla="*/ 211514 w 128"/>
              <a:gd name="T23" fmla="*/ 244055 h 128"/>
              <a:gd name="T24" fmla="*/ 117146 w 128"/>
              <a:gd name="T25" fmla="*/ 263579 h 128"/>
              <a:gd name="T26" fmla="*/ 110638 w 128"/>
              <a:gd name="T27" fmla="*/ 208260 h 128"/>
              <a:gd name="T28" fmla="*/ 126908 w 128"/>
              <a:gd name="T29" fmla="*/ 126908 h 128"/>
              <a:gd name="T30" fmla="*/ 211514 w 128"/>
              <a:gd name="T31" fmla="*/ 107384 h 128"/>
              <a:gd name="T32" fmla="*/ 296119 w 128"/>
              <a:gd name="T33" fmla="*/ 126908 h 128"/>
              <a:gd name="T34" fmla="*/ 312389 w 128"/>
              <a:gd name="T35" fmla="*/ 208260 h 128"/>
              <a:gd name="T36" fmla="*/ 211514 w 128"/>
              <a:gd name="T37" fmla="*/ 26033 h 128"/>
              <a:gd name="T38" fmla="*/ 221276 w 128"/>
              <a:gd name="T39" fmla="*/ 26033 h 128"/>
              <a:gd name="T40" fmla="*/ 283103 w 128"/>
              <a:gd name="T41" fmla="*/ 94368 h 128"/>
              <a:gd name="T42" fmla="*/ 211514 w 128"/>
              <a:gd name="T43" fmla="*/ 84606 h 128"/>
              <a:gd name="T44" fmla="*/ 146432 w 128"/>
              <a:gd name="T45" fmla="*/ 94368 h 128"/>
              <a:gd name="T46" fmla="*/ 211514 w 128"/>
              <a:gd name="T47" fmla="*/ 26033 h 128"/>
              <a:gd name="T48" fmla="*/ 162703 w 128"/>
              <a:gd name="T49" fmla="*/ 32541 h 128"/>
              <a:gd name="T50" fmla="*/ 110638 w 128"/>
              <a:gd name="T51" fmla="*/ 107384 h 128"/>
              <a:gd name="T52" fmla="*/ 32541 w 128"/>
              <a:gd name="T53" fmla="*/ 165957 h 128"/>
              <a:gd name="T54" fmla="*/ 162703 w 128"/>
              <a:gd name="T55" fmla="*/ 32541 h 128"/>
              <a:gd name="T56" fmla="*/ 52065 w 128"/>
              <a:gd name="T57" fmla="*/ 302628 h 128"/>
              <a:gd name="T58" fmla="*/ 26032 w 128"/>
              <a:gd name="T59" fmla="*/ 211514 h 128"/>
              <a:gd name="T60" fmla="*/ 97622 w 128"/>
              <a:gd name="T61" fmla="*/ 143179 h 128"/>
              <a:gd name="T62" fmla="*/ 87859 w 128"/>
              <a:gd name="T63" fmla="*/ 208260 h 128"/>
              <a:gd name="T64" fmla="*/ 94368 w 128"/>
              <a:gd name="T65" fmla="*/ 273341 h 128"/>
              <a:gd name="T66" fmla="*/ 52065 w 128"/>
              <a:gd name="T67" fmla="*/ 302628 h 128"/>
              <a:gd name="T68" fmla="*/ 65081 w 128"/>
              <a:gd name="T69" fmla="*/ 322152 h 128"/>
              <a:gd name="T70" fmla="*/ 104130 w 128"/>
              <a:gd name="T71" fmla="*/ 296120 h 128"/>
              <a:gd name="T72" fmla="*/ 162703 w 128"/>
              <a:gd name="T73" fmla="*/ 387233 h 128"/>
              <a:gd name="T74" fmla="*/ 65081 w 128"/>
              <a:gd name="T75" fmla="*/ 322152 h 128"/>
              <a:gd name="T76" fmla="*/ 221276 w 128"/>
              <a:gd name="T77" fmla="*/ 393742 h 128"/>
              <a:gd name="T78" fmla="*/ 211514 w 128"/>
              <a:gd name="T79" fmla="*/ 393742 h 128"/>
              <a:gd name="T80" fmla="*/ 126908 w 128"/>
              <a:gd name="T81" fmla="*/ 286358 h 128"/>
              <a:gd name="T82" fmla="*/ 211514 w 128"/>
              <a:gd name="T83" fmla="*/ 270087 h 128"/>
              <a:gd name="T84" fmla="*/ 299373 w 128"/>
              <a:gd name="T85" fmla="*/ 286358 h 128"/>
              <a:gd name="T86" fmla="*/ 221276 w 128"/>
              <a:gd name="T87" fmla="*/ 393742 h 128"/>
              <a:gd name="T88" fmla="*/ 266832 w 128"/>
              <a:gd name="T89" fmla="*/ 383979 h 128"/>
              <a:gd name="T90" fmla="*/ 322151 w 128"/>
              <a:gd name="T91" fmla="*/ 296120 h 128"/>
              <a:gd name="T92" fmla="*/ 354692 w 128"/>
              <a:gd name="T93" fmla="*/ 318898 h 128"/>
              <a:gd name="T94" fmla="*/ 266832 w 128"/>
              <a:gd name="T95" fmla="*/ 383979 h 128"/>
              <a:gd name="T96" fmla="*/ 328660 w 128"/>
              <a:gd name="T97" fmla="*/ 273341 h 128"/>
              <a:gd name="T98" fmla="*/ 338422 w 128"/>
              <a:gd name="T99" fmla="*/ 208260 h 128"/>
              <a:gd name="T100" fmla="*/ 328660 w 128"/>
              <a:gd name="T101" fmla="*/ 143179 h 128"/>
              <a:gd name="T102" fmla="*/ 393741 w 128"/>
              <a:gd name="T103" fmla="*/ 201752 h 128"/>
              <a:gd name="T104" fmla="*/ 393741 w 128"/>
              <a:gd name="T105" fmla="*/ 208260 h 128"/>
              <a:gd name="T106" fmla="*/ 370962 w 128"/>
              <a:gd name="T107" fmla="*/ 299374 h 128"/>
              <a:gd name="T108" fmla="*/ 328660 w 128"/>
              <a:gd name="T109" fmla="*/ 273341 h 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8" h="128">
                <a:moveTo>
                  <a:pt x="64" y="0"/>
                </a:moveTo>
                <a:cubicBezTo>
                  <a:pt x="29" y="0"/>
                  <a:pt x="0" y="29"/>
                  <a:pt x="0" y="64"/>
                </a:cubicBezTo>
                <a:cubicBezTo>
                  <a:pt x="0" y="100"/>
                  <a:pt x="29" y="128"/>
                  <a:pt x="64" y="128"/>
                </a:cubicBezTo>
                <a:cubicBezTo>
                  <a:pt x="100" y="128"/>
                  <a:pt x="128" y="100"/>
                  <a:pt x="128" y="64"/>
                </a:cubicBezTo>
                <a:cubicBezTo>
                  <a:pt x="128" y="29"/>
                  <a:pt x="100" y="0"/>
                  <a:pt x="64" y="0"/>
                </a:cubicBezTo>
                <a:close/>
                <a:moveTo>
                  <a:pt x="118" y="48"/>
                </a:moveTo>
                <a:cubicBezTo>
                  <a:pt x="112" y="42"/>
                  <a:pt x="105" y="37"/>
                  <a:pt x="97" y="33"/>
                </a:cubicBezTo>
                <a:cubicBezTo>
                  <a:pt x="93" y="25"/>
                  <a:pt x="88" y="17"/>
                  <a:pt x="82" y="11"/>
                </a:cubicBezTo>
                <a:cubicBezTo>
                  <a:pt x="99" y="17"/>
                  <a:pt x="113" y="30"/>
                  <a:pt x="118" y="48"/>
                </a:cubicBezTo>
                <a:close/>
                <a:moveTo>
                  <a:pt x="96" y="64"/>
                </a:moveTo>
                <a:cubicBezTo>
                  <a:pt x="96" y="70"/>
                  <a:pt x="96" y="76"/>
                  <a:pt x="94" y="81"/>
                </a:cubicBezTo>
                <a:cubicBezTo>
                  <a:pt x="85" y="77"/>
                  <a:pt x="76" y="75"/>
                  <a:pt x="65" y="75"/>
                </a:cubicBezTo>
                <a:cubicBezTo>
                  <a:pt x="55" y="75"/>
                  <a:pt x="45" y="77"/>
                  <a:pt x="36" y="81"/>
                </a:cubicBezTo>
                <a:cubicBezTo>
                  <a:pt x="35" y="76"/>
                  <a:pt x="34" y="70"/>
                  <a:pt x="34" y="64"/>
                </a:cubicBezTo>
                <a:cubicBezTo>
                  <a:pt x="34" y="55"/>
                  <a:pt x="36" y="47"/>
                  <a:pt x="39" y="39"/>
                </a:cubicBezTo>
                <a:cubicBezTo>
                  <a:pt x="47" y="35"/>
                  <a:pt x="56" y="33"/>
                  <a:pt x="65" y="33"/>
                </a:cubicBezTo>
                <a:cubicBezTo>
                  <a:pt x="75" y="33"/>
                  <a:pt x="83" y="35"/>
                  <a:pt x="91" y="39"/>
                </a:cubicBezTo>
                <a:cubicBezTo>
                  <a:pt x="95" y="47"/>
                  <a:pt x="96" y="55"/>
                  <a:pt x="96" y="64"/>
                </a:cubicBezTo>
                <a:close/>
                <a:moveTo>
                  <a:pt x="65" y="8"/>
                </a:moveTo>
                <a:cubicBezTo>
                  <a:pt x="66" y="8"/>
                  <a:pt x="67" y="8"/>
                  <a:pt x="68" y="8"/>
                </a:cubicBezTo>
                <a:cubicBezTo>
                  <a:pt x="75" y="14"/>
                  <a:pt x="82" y="21"/>
                  <a:pt x="87" y="29"/>
                </a:cubicBezTo>
                <a:cubicBezTo>
                  <a:pt x="80" y="27"/>
                  <a:pt x="73" y="26"/>
                  <a:pt x="65" y="26"/>
                </a:cubicBezTo>
                <a:cubicBezTo>
                  <a:pt x="58" y="26"/>
                  <a:pt x="51" y="27"/>
                  <a:pt x="45" y="29"/>
                </a:cubicBezTo>
                <a:cubicBezTo>
                  <a:pt x="50" y="20"/>
                  <a:pt x="57" y="13"/>
                  <a:pt x="65" y="8"/>
                </a:cubicBezTo>
                <a:close/>
                <a:moveTo>
                  <a:pt x="50" y="10"/>
                </a:moveTo>
                <a:cubicBezTo>
                  <a:pt x="43" y="16"/>
                  <a:pt x="38" y="24"/>
                  <a:pt x="34" y="33"/>
                </a:cubicBezTo>
                <a:cubicBezTo>
                  <a:pt x="25" y="37"/>
                  <a:pt x="16" y="43"/>
                  <a:pt x="10" y="51"/>
                </a:cubicBezTo>
                <a:cubicBezTo>
                  <a:pt x="15" y="31"/>
                  <a:pt x="30" y="15"/>
                  <a:pt x="50" y="10"/>
                </a:cubicBezTo>
                <a:close/>
                <a:moveTo>
                  <a:pt x="16" y="93"/>
                </a:moveTo>
                <a:cubicBezTo>
                  <a:pt x="11" y="85"/>
                  <a:pt x="8" y="75"/>
                  <a:pt x="8" y="65"/>
                </a:cubicBezTo>
                <a:cubicBezTo>
                  <a:pt x="13" y="57"/>
                  <a:pt x="21" y="49"/>
                  <a:pt x="30" y="44"/>
                </a:cubicBezTo>
                <a:cubicBezTo>
                  <a:pt x="28" y="50"/>
                  <a:pt x="27" y="57"/>
                  <a:pt x="27" y="64"/>
                </a:cubicBezTo>
                <a:cubicBezTo>
                  <a:pt x="27" y="71"/>
                  <a:pt x="28" y="78"/>
                  <a:pt x="29" y="84"/>
                </a:cubicBezTo>
                <a:cubicBezTo>
                  <a:pt x="25" y="87"/>
                  <a:pt x="20" y="90"/>
                  <a:pt x="16" y="93"/>
                </a:cubicBezTo>
                <a:close/>
                <a:moveTo>
                  <a:pt x="20" y="99"/>
                </a:moveTo>
                <a:cubicBezTo>
                  <a:pt x="24" y="96"/>
                  <a:pt x="28" y="94"/>
                  <a:pt x="32" y="91"/>
                </a:cubicBezTo>
                <a:cubicBezTo>
                  <a:pt x="36" y="102"/>
                  <a:pt x="42" y="111"/>
                  <a:pt x="50" y="119"/>
                </a:cubicBezTo>
                <a:cubicBezTo>
                  <a:pt x="38" y="116"/>
                  <a:pt x="28" y="109"/>
                  <a:pt x="20" y="99"/>
                </a:cubicBezTo>
                <a:close/>
                <a:moveTo>
                  <a:pt x="68" y="121"/>
                </a:moveTo>
                <a:cubicBezTo>
                  <a:pt x="67" y="121"/>
                  <a:pt x="66" y="121"/>
                  <a:pt x="65" y="121"/>
                </a:cubicBezTo>
                <a:cubicBezTo>
                  <a:pt x="53" y="113"/>
                  <a:pt x="44" y="102"/>
                  <a:pt x="39" y="88"/>
                </a:cubicBezTo>
                <a:cubicBezTo>
                  <a:pt x="47" y="85"/>
                  <a:pt x="56" y="83"/>
                  <a:pt x="65" y="83"/>
                </a:cubicBezTo>
                <a:cubicBezTo>
                  <a:pt x="75" y="83"/>
                  <a:pt x="84" y="85"/>
                  <a:pt x="92" y="88"/>
                </a:cubicBezTo>
                <a:cubicBezTo>
                  <a:pt x="87" y="101"/>
                  <a:pt x="79" y="113"/>
                  <a:pt x="68" y="121"/>
                </a:cubicBezTo>
                <a:close/>
                <a:moveTo>
                  <a:pt x="82" y="118"/>
                </a:moveTo>
                <a:cubicBezTo>
                  <a:pt x="89" y="110"/>
                  <a:pt x="95" y="101"/>
                  <a:pt x="99" y="91"/>
                </a:cubicBezTo>
                <a:cubicBezTo>
                  <a:pt x="103" y="93"/>
                  <a:pt x="106" y="96"/>
                  <a:pt x="109" y="98"/>
                </a:cubicBezTo>
                <a:cubicBezTo>
                  <a:pt x="103" y="107"/>
                  <a:pt x="93" y="114"/>
                  <a:pt x="82" y="118"/>
                </a:cubicBezTo>
                <a:close/>
                <a:moveTo>
                  <a:pt x="101" y="84"/>
                </a:moveTo>
                <a:cubicBezTo>
                  <a:pt x="103" y="78"/>
                  <a:pt x="104" y="71"/>
                  <a:pt x="104" y="64"/>
                </a:cubicBezTo>
                <a:cubicBezTo>
                  <a:pt x="104" y="57"/>
                  <a:pt x="103" y="50"/>
                  <a:pt x="101" y="44"/>
                </a:cubicBezTo>
                <a:cubicBezTo>
                  <a:pt x="109" y="48"/>
                  <a:pt x="116" y="55"/>
                  <a:pt x="121" y="62"/>
                </a:cubicBezTo>
                <a:cubicBezTo>
                  <a:pt x="121" y="63"/>
                  <a:pt x="121" y="64"/>
                  <a:pt x="121" y="64"/>
                </a:cubicBezTo>
                <a:cubicBezTo>
                  <a:pt x="121" y="75"/>
                  <a:pt x="118" y="84"/>
                  <a:pt x="114" y="92"/>
                </a:cubicBezTo>
                <a:cubicBezTo>
                  <a:pt x="110" y="89"/>
                  <a:pt x="106" y="86"/>
                  <a:pt x="101" y="84"/>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A23BE216-EDF0-178E-4417-5C4C83E80C98}"/>
              </a:ext>
            </a:extLst>
          </p:cNvPr>
          <p:cNvGrpSpPr/>
          <p:nvPr/>
        </p:nvGrpSpPr>
        <p:grpSpPr>
          <a:xfrm>
            <a:off x="4955719" y="2421914"/>
            <a:ext cx="493251" cy="497578"/>
            <a:chOff x="7789863" y="165100"/>
            <a:chExt cx="723900" cy="730250"/>
          </a:xfrm>
          <a:solidFill>
            <a:schemeClr val="bg2"/>
          </a:solidFill>
        </p:grpSpPr>
        <p:sp>
          <p:nvSpPr>
            <p:cNvPr id="28" name="Freeform 5">
              <a:extLst>
                <a:ext uri="{FF2B5EF4-FFF2-40B4-BE49-F238E27FC236}">
                  <a16:creationId xmlns:a16="http://schemas.microsoft.com/office/drawing/2014/main" id="{A694DE61-9A64-33D2-7960-5F6852BBC51B}"/>
                </a:ext>
              </a:extLst>
            </p:cNvPr>
            <p:cNvSpPr>
              <a:spLocks noEditPoints="1"/>
            </p:cNvSpPr>
            <p:nvPr/>
          </p:nvSpPr>
          <p:spPr bwMode="auto">
            <a:xfrm>
              <a:off x="8042275" y="420688"/>
              <a:ext cx="219075" cy="220663"/>
            </a:xfrm>
            <a:custGeom>
              <a:avLst/>
              <a:gdLst>
                <a:gd name="T0" fmla="*/ 29 w 58"/>
                <a:gd name="T1" fmla="*/ 0 h 58"/>
                <a:gd name="T2" fmla="*/ 0 w 58"/>
                <a:gd name="T3" fmla="*/ 29 h 58"/>
                <a:gd name="T4" fmla="*/ 29 w 58"/>
                <a:gd name="T5" fmla="*/ 58 h 58"/>
                <a:gd name="T6" fmla="*/ 58 w 58"/>
                <a:gd name="T7" fmla="*/ 29 h 58"/>
                <a:gd name="T8" fmla="*/ 29 w 58"/>
                <a:gd name="T9" fmla="*/ 0 h 58"/>
                <a:gd name="T10" fmla="*/ 29 w 58"/>
                <a:gd name="T11" fmla="*/ 50 h 58"/>
                <a:gd name="T12" fmla="*/ 8 w 58"/>
                <a:gd name="T13" fmla="*/ 29 h 58"/>
                <a:gd name="T14" fmla="*/ 29 w 58"/>
                <a:gd name="T15" fmla="*/ 8 h 58"/>
                <a:gd name="T16" fmla="*/ 50 w 58"/>
                <a:gd name="T17" fmla="*/ 29 h 58"/>
                <a:gd name="T18" fmla="*/ 29 w 58"/>
                <a:gd name="T19"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29" y="0"/>
                  </a:moveTo>
                  <a:cubicBezTo>
                    <a:pt x="13" y="0"/>
                    <a:pt x="0" y="13"/>
                    <a:pt x="0" y="29"/>
                  </a:cubicBezTo>
                  <a:cubicBezTo>
                    <a:pt x="0" y="45"/>
                    <a:pt x="13" y="58"/>
                    <a:pt x="29" y="58"/>
                  </a:cubicBezTo>
                  <a:cubicBezTo>
                    <a:pt x="45" y="58"/>
                    <a:pt x="58" y="45"/>
                    <a:pt x="58" y="29"/>
                  </a:cubicBezTo>
                  <a:cubicBezTo>
                    <a:pt x="58" y="13"/>
                    <a:pt x="45" y="0"/>
                    <a:pt x="29" y="0"/>
                  </a:cubicBezTo>
                  <a:close/>
                  <a:moveTo>
                    <a:pt x="29" y="50"/>
                  </a:moveTo>
                  <a:cubicBezTo>
                    <a:pt x="18" y="50"/>
                    <a:pt x="8" y="40"/>
                    <a:pt x="8" y="29"/>
                  </a:cubicBezTo>
                  <a:cubicBezTo>
                    <a:pt x="8" y="18"/>
                    <a:pt x="18" y="8"/>
                    <a:pt x="29" y="8"/>
                  </a:cubicBezTo>
                  <a:cubicBezTo>
                    <a:pt x="40" y="8"/>
                    <a:pt x="50" y="18"/>
                    <a:pt x="50" y="29"/>
                  </a:cubicBezTo>
                  <a:cubicBezTo>
                    <a:pt x="50" y="40"/>
                    <a:pt x="40" y="50"/>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9" name="Freeform 6">
              <a:extLst>
                <a:ext uri="{FF2B5EF4-FFF2-40B4-BE49-F238E27FC236}">
                  <a16:creationId xmlns:a16="http://schemas.microsoft.com/office/drawing/2014/main" id="{7CB8AF1B-34F3-1A14-6D21-27AA5117CA8B}"/>
                </a:ext>
              </a:extLst>
            </p:cNvPr>
            <p:cNvSpPr>
              <a:spLocks noEditPoints="1"/>
            </p:cNvSpPr>
            <p:nvPr/>
          </p:nvSpPr>
          <p:spPr bwMode="auto">
            <a:xfrm>
              <a:off x="7789863" y="165100"/>
              <a:ext cx="723900" cy="730250"/>
            </a:xfrm>
            <a:custGeom>
              <a:avLst/>
              <a:gdLst>
                <a:gd name="T0" fmla="*/ 192 w 192"/>
                <a:gd name="T1" fmla="*/ 90 h 192"/>
                <a:gd name="T2" fmla="*/ 167 w 192"/>
                <a:gd name="T3" fmla="*/ 90 h 192"/>
                <a:gd name="T4" fmla="*/ 102 w 192"/>
                <a:gd name="T5" fmla="*/ 25 h 192"/>
                <a:gd name="T6" fmla="*/ 102 w 192"/>
                <a:gd name="T7" fmla="*/ 0 h 192"/>
                <a:gd name="T8" fmla="*/ 90 w 192"/>
                <a:gd name="T9" fmla="*/ 0 h 192"/>
                <a:gd name="T10" fmla="*/ 90 w 192"/>
                <a:gd name="T11" fmla="*/ 25 h 192"/>
                <a:gd name="T12" fmla="*/ 25 w 192"/>
                <a:gd name="T13" fmla="*/ 90 h 192"/>
                <a:gd name="T14" fmla="*/ 0 w 192"/>
                <a:gd name="T15" fmla="*/ 90 h 192"/>
                <a:gd name="T16" fmla="*/ 0 w 192"/>
                <a:gd name="T17" fmla="*/ 102 h 192"/>
                <a:gd name="T18" fmla="*/ 25 w 192"/>
                <a:gd name="T19" fmla="*/ 102 h 192"/>
                <a:gd name="T20" fmla="*/ 90 w 192"/>
                <a:gd name="T21" fmla="*/ 167 h 192"/>
                <a:gd name="T22" fmla="*/ 90 w 192"/>
                <a:gd name="T23" fmla="*/ 192 h 192"/>
                <a:gd name="T24" fmla="*/ 102 w 192"/>
                <a:gd name="T25" fmla="*/ 192 h 192"/>
                <a:gd name="T26" fmla="*/ 102 w 192"/>
                <a:gd name="T27" fmla="*/ 167 h 192"/>
                <a:gd name="T28" fmla="*/ 167 w 192"/>
                <a:gd name="T29" fmla="*/ 102 h 192"/>
                <a:gd name="T30" fmla="*/ 192 w 192"/>
                <a:gd name="T31" fmla="*/ 102 h 192"/>
                <a:gd name="T32" fmla="*/ 192 w 192"/>
                <a:gd name="T33" fmla="*/ 90 h 192"/>
                <a:gd name="T34" fmla="*/ 102 w 192"/>
                <a:gd name="T35" fmla="*/ 151 h 192"/>
                <a:gd name="T36" fmla="*/ 102 w 192"/>
                <a:gd name="T37" fmla="*/ 140 h 192"/>
                <a:gd name="T38" fmla="*/ 97 w 192"/>
                <a:gd name="T39" fmla="*/ 135 h 192"/>
                <a:gd name="T40" fmla="*/ 95 w 192"/>
                <a:gd name="T41" fmla="*/ 135 h 192"/>
                <a:gd name="T42" fmla="*/ 90 w 192"/>
                <a:gd name="T43" fmla="*/ 140 h 192"/>
                <a:gd name="T44" fmla="*/ 90 w 192"/>
                <a:gd name="T45" fmla="*/ 151 h 192"/>
                <a:gd name="T46" fmla="*/ 41 w 192"/>
                <a:gd name="T47" fmla="*/ 102 h 192"/>
                <a:gd name="T48" fmla="*/ 52 w 192"/>
                <a:gd name="T49" fmla="*/ 102 h 192"/>
                <a:gd name="T50" fmla="*/ 57 w 192"/>
                <a:gd name="T51" fmla="*/ 97 h 192"/>
                <a:gd name="T52" fmla="*/ 57 w 192"/>
                <a:gd name="T53" fmla="*/ 95 h 192"/>
                <a:gd name="T54" fmla="*/ 52 w 192"/>
                <a:gd name="T55" fmla="*/ 90 h 192"/>
                <a:gd name="T56" fmla="*/ 41 w 192"/>
                <a:gd name="T57" fmla="*/ 90 h 192"/>
                <a:gd name="T58" fmla="*/ 90 w 192"/>
                <a:gd name="T59" fmla="*/ 41 h 192"/>
                <a:gd name="T60" fmla="*/ 90 w 192"/>
                <a:gd name="T61" fmla="*/ 52 h 192"/>
                <a:gd name="T62" fmla="*/ 95 w 192"/>
                <a:gd name="T63" fmla="*/ 57 h 192"/>
                <a:gd name="T64" fmla="*/ 97 w 192"/>
                <a:gd name="T65" fmla="*/ 57 h 192"/>
                <a:gd name="T66" fmla="*/ 102 w 192"/>
                <a:gd name="T67" fmla="*/ 52 h 192"/>
                <a:gd name="T68" fmla="*/ 102 w 192"/>
                <a:gd name="T69" fmla="*/ 41 h 192"/>
                <a:gd name="T70" fmla="*/ 151 w 192"/>
                <a:gd name="T71" fmla="*/ 90 h 192"/>
                <a:gd name="T72" fmla="*/ 140 w 192"/>
                <a:gd name="T73" fmla="*/ 90 h 192"/>
                <a:gd name="T74" fmla="*/ 135 w 192"/>
                <a:gd name="T75" fmla="*/ 95 h 192"/>
                <a:gd name="T76" fmla="*/ 135 w 192"/>
                <a:gd name="T77" fmla="*/ 97 h 192"/>
                <a:gd name="T78" fmla="*/ 140 w 192"/>
                <a:gd name="T79" fmla="*/ 102 h 192"/>
                <a:gd name="T80" fmla="*/ 151 w 192"/>
                <a:gd name="T81" fmla="*/ 102 h 192"/>
                <a:gd name="T82" fmla="*/ 102 w 192"/>
                <a:gd name="T83" fmla="*/ 15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2" h="192">
                  <a:moveTo>
                    <a:pt x="192" y="90"/>
                  </a:moveTo>
                  <a:cubicBezTo>
                    <a:pt x="167" y="90"/>
                    <a:pt x="167" y="90"/>
                    <a:pt x="167" y="90"/>
                  </a:cubicBezTo>
                  <a:cubicBezTo>
                    <a:pt x="164" y="55"/>
                    <a:pt x="137" y="28"/>
                    <a:pt x="102" y="25"/>
                  </a:cubicBezTo>
                  <a:cubicBezTo>
                    <a:pt x="102" y="0"/>
                    <a:pt x="102" y="0"/>
                    <a:pt x="102" y="0"/>
                  </a:cubicBezTo>
                  <a:cubicBezTo>
                    <a:pt x="90" y="0"/>
                    <a:pt x="90" y="0"/>
                    <a:pt x="90" y="0"/>
                  </a:cubicBezTo>
                  <a:cubicBezTo>
                    <a:pt x="90" y="25"/>
                    <a:pt x="90" y="25"/>
                    <a:pt x="90" y="25"/>
                  </a:cubicBezTo>
                  <a:cubicBezTo>
                    <a:pt x="55" y="28"/>
                    <a:pt x="28" y="55"/>
                    <a:pt x="25" y="90"/>
                  </a:cubicBezTo>
                  <a:cubicBezTo>
                    <a:pt x="0" y="90"/>
                    <a:pt x="0" y="90"/>
                    <a:pt x="0" y="90"/>
                  </a:cubicBezTo>
                  <a:cubicBezTo>
                    <a:pt x="0" y="102"/>
                    <a:pt x="0" y="102"/>
                    <a:pt x="0" y="102"/>
                  </a:cubicBezTo>
                  <a:cubicBezTo>
                    <a:pt x="25" y="102"/>
                    <a:pt x="25" y="102"/>
                    <a:pt x="25" y="102"/>
                  </a:cubicBezTo>
                  <a:cubicBezTo>
                    <a:pt x="28" y="137"/>
                    <a:pt x="55" y="164"/>
                    <a:pt x="90" y="167"/>
                  </a:cubicBezTo>
                  <a:cubicBezTo>
                    <a:pt x="90" y="192"/>
                    <a:pt x="90" y="192"/>
                    <a:pt x="90" y="192"/>
                  </a:cubicBezTo>
                  <a:cubicBezTo>
                    <a:pt x="102" y="192"/>
                    <a:pt x="102" y="192"/>
                    <a:pt x="102" y="192"/>
                  </a:cubicBezTo>
                  <a:cubicBezTo>
                    <a:pt x="102" y="167"/>
                    <a:pt x="102" y="167"/>
                    <a:pt x="102" y="167"/>
                  </a:cubicBezTo>
                  <a:cubicBezTo>
                    <a:pt x="137" y="164"/>
                    <a:pt x="164" y="137"/>
                    <a:pt x="167" y="102"/>
                  </a:cubicBezTo>
                  <a:cubicBezTo>
                    <a:pt x="192" y="102"/>
                    <a:pt x="192" y="102"/>
                    <a:pt x="192" y="102"/>
                  </a:cubicBezTo>
                  <a:lnTo>
                    <a:pt x="192" y="90"/>
                  </a:lnTo>
                  <a:close/>
                  <a:moveTo>
                    <a:pt x="102" y="151"/>
                  </a:moveTo>
                  <a:cubicBezTo>
                    <a:pt x="102" y="140"/>
                    <a:pt x="102" y="140"/>
                    <a:pt x="102" y="140"/>
                  </a:cubicBezTo>
                  <a:cubicBezTo>
                    <a:pt x="102" y="137"/>
                    <a:pt x="100" y="135"/>
                    <a:pt x="97" y="135"/>
                  </a:cubicBezTo>
                  <a:cubicBezTo>
                    <a:pt x="95" y="135"/>
                    <a:pt x="95" y="135"/>
                    <a:pt x="95" y="135"/>
                  </a:cubicBezTo>
                  <a:cubicBezTo>
                    <a:pt x="92" y="135"/>
                    <a:pt x="90" y="137"/>
                    <a:pt x="90" y="140"/>
                  </a:cubicBezTo>
                  <a:cubicBezTo>
                    <a:pt x="90" y="151"/>
                    <a:pt x="90" y="151"/>
                    <a:pt x="90" y="151"/>
                  </a:cubicBezTo>
                  <a:cubicBezTo>
                    <a:pt x="64" y="148"/>
                    <a:pt x="44" y="128"/>
                    <a:pt x="41" y="102"/>
                  </a:cubicBezTo>
                  <a:cubicBezTo>
                    <a:pt x="52" y="102"/>
                    <a:pt x="52" y="102"/>
                    <a:pt x="52" y="102"/>
                  </a:cubicBezTo>
                  <a:cubicBezTo>
                    <a:pt x="55" y="102"/>
                    <a:pt x="57" y="100"/>
                    <a:pt x="57" y="97"/>
                  </a:cubicBezTo>
                  <a:cubicBezTo>
                    <a:pt x="57" y="95"/>
                    <a:pt x="57" y="95"/>
                    <a:pt x="57" y="95"/>
                  </a:cubicBezTo>
                  <a:cubicBezTo>
                    <a:pt x="57" y="92"/>
                    <a:pt x="55" y="90"/>
                    <a:pt x="52" y="90"/>
                  </a:cubicBezTo>
                  <a:cubicBezTo>
                    <a:pt x="41" y="90"/>
                    <a:pt x="41" y="90"/>
                    <a:pt x="41" y="90"/>
                  </a:cubicBezTo>
                  <a:cubicBezTo>
                    <a:pt x="44" y="64"/>
                    <a:pt x="64" y="44"/>
                    <a:pt x="90" y="41"/>
                  </a:cubicBezTo>
                  <a:cubicBezTo>
                    <a:pt x="90" y="52"/>
                    <a:pt x="90" y="52"/>
                    <a:pt x="90" y="52"/>
                  </a:cubicBezTo>
                  <a:cubicBezTo>
                    <a:pt x="90" y="55"/>
                    <a:pt x="92" y="57"/>
                    <a:pt x="95" y="57"/>
                  </a:cubicBezTo>
                  <a:cubicBezTo>
                    <a:pt x="97" y="57"/>
                    <a:pt x="97" y="57"/>
                    <a:pt x="97" y="57"/>
                  </a:cubicBezTo>
                  <a:cubicBezTo>
                    <a:pt x="100" y="57"/>
                    <a:pt x="102" y="55"/>
                    <a:pt x="102" y="52"/>
                  </a:cubicBezTo>
                  <a:cubicBezTo>
                    <a:pt x="102" y="41"/>
                    <a:pt x="102" y="41"/>
                    <a:pt x="102" y="41"/>
                  </a:cubicBezTo>
                  <a:cubicBezTo>
                    <a:pt x="128" y="44"/>
                    <a:pt x="148" y="64"/>
                    <a:pt x="151" y="90"/>
                  </a:cubicBezTo>
                  <a:cubicBezTo>
                    <a:pt x="140" y="90"/>
                    <a:pt x="140" y="90"/>
                    <a:pt x="140" y="90"/>
                  </a:cubicBezTo>
                  <a:cubicBezTo>
                    <a:pt x="137" y="90"/>
                    <a:pt x="135" y="92"/>
                    <a:pt x="135" y="95"/>
                  </a:cubicBezTo>
                  <a:cubicBezTo>
                    <a:pt x="135" y="97"/>
                    <a:pt x="135" y="97"/>
                    <a:pt x="135" y="97"/>
                  </a:cubicBezTo>
                  <a:cubicBezTo>
                    <a:pt x="135" y="100"/>
                    <a:pt x="137" y="102"/>
                    <a:pt x="140" y="102"/>
                  </a:cubicBezTo>
                  <a:cubicBezTo>
                    <a:pt x="151" y="102"/>
                    <a:pt x="151" y="102"/>
                    <a:pt x="151" y="102"/>
                  </a:cubicBezTo>
                  <a:cubicBezTo>
                    <a:pt x="148" y="128"/>
                    <a:pt x="128" y="148"/>
                    <a:pt x="102" y="1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grpSp>
      <p:grpSp>
        <p:nvGrpSpPr>
          <p:cNvPr id="30" name="Group 29">
            <a:extLst>
              <a:ext uri="{FF2B5EF4-FFF2-40B4-BE49-F238E27FC236}">
                <a16:creationId xmlns:a16="http://schemas.microsoft.com/office/drawing/2014/main" id="{A15680D8-7A54-ABF2-59D2-F202FA1C6879}"/>
              </a:ext>
            </a:extLst>
          </p:cNvPr>
          <p:cNvGrpSpPr/>
          <p:nvPr/>
        </p:nvGrpSpPr>
        <p:grpSpPr>
          <a:xfrm>
            <a:off x="6359851" y="2540210"/>
            <a:ext cx="510463" cy="305215"/>
            <a:chOff x="7037388" y="3643313"/>
            <a:chExt cx="762000" cy="455613"/>
          </a:xfrm>
          <a:solidFill>
            <a:schemeClr val="bg2"/>
          </a:solidFill>
        </p:grpSpPr>
        <p:sp>
          <p:nvSpPr>
            <p:cNvPr id="31" name="Freeform 30">
              <a:extLst>
                <a:ext uri="{FF2B5EF4-FFF2-40B4-BE49-F238E27FC236}">
                  <a16:creationId xmlns:a16="http://schemas.microsoft.com/office/drawing/2014/main" id="{AFABC0CD-9BFA-C613-E963-3751F7F5E05B}"/>
                </a:ext>
              </a:extLst>
            </p:cNvPr>
            <p:cNvSpPr>
              <a:spLocks/>
            </p:cNvSpPr>
            <p:nvPr/>
          </p:nvSpPr>
          <p:spPr bwMode="auto">
            <a:xfrm>
              <a:off x="7037388" y="3643313"/>
              <a:ext cx="601663" cy="455613"/>
            </a:xfrm>
            <a:custGeom>
              <a:avLst/>
              <a:gdLst>
                <a:gd name="T0" fmla="*/ 110 w 158"/>
                <a:gd name="T1" fmla="*/ 55 h 118"/>
                <a:gd name="T2" fmla="*/ 109 w 158"/>
                <a:gd name="T3" fmla="*/ 50 h 118"/>
                <a:gd name="T4" fmla="*/ 119 w 158"/>
                <a:gd name="T5" fmla="*/ 33 h 118"/>
                <a:gd name="T6" fmla="*/ 119 w 158"/>
                <a:gd name="T7" fmla="*/ 24 h 118"/>
                <a:gd name="T8" fmla="*/ 119 w 158"/>
                <a:gd name="T9" fmla="*/ 16 h 118"/>
                <a:gd name="T10" fmla="*/ 118 w 158"/>
                <a:gd name="T11" fmla="*/ 15 h 118"/>
                <a:gd name="T12" fmla="*/ 117 w 158"/>
                <a:gd name="T13" fmla="*/ 8 h 118"/>
                <a:gd name="T14" fmla="*/ 99 w 158"/>
                <a:gd name="T15" fmla="*/ 0 h 118"/>
                <a:gd name="T16" fmla="*/ 81 w 158"/>
                <a:gd name="T17" fmla="*/ 5 h 118"/>
                <a:gd name="T18" fmla="*/ 78 w 158"/>
                <a:gd name="T19" fmla="*/ 13 h 118"/>
                <a:gd name="T20" fmla="*/ 77 w 158"/>
                <a:gd name="T21" fmla="*/ 15 h 118"/>
                <a:gd name="T22" fmla="*/ 77 w 158"/>
                <a:gd name="T23" fmla="*/ 23 h 118"/>
                <a:gd name="T24" fmla="*/ 77 w 158"/>
                <a:gd name="T25" fmla="*/ 32 h 118"/>
                <a:gd name="T26" fmla="*/ 87 w 158"/>
                <a:gd name="T27" fmla="*/ 49 h 118"/>
                <a:gd name="T28" fmla="*/ 86 w 158"/>
                <a:gd name="T29" fmla="*/ 55 h 118"/>
                <a:gd name="T30" fmla="*/ 69 w 158"/>
                <a:gd name="T31" fmla="*/ 63 h 118"/>
                <a:gd name="T32" fmla="*/ 52 w 158"/>
                <a:gd name="T33" fmla="*/ 56 h 118"/>
                <a:gd name="T34" fmla="*/ 51 w 158"/>
                <a:gd name="T35" fmla="*/ 52 h 118"/>
                <a:gd name="T36" fmla="*/ 58 w 158"/>
                <a:gd name="T37" fmla="*/ 38 h 118"/>
                <a:gd name="T38" fmla="*/ 59 w 158"/>
                <a:gd name="T39" fmla="*/ 32 h 118"/>
                <a:gd name="T40" fmla="*/ 58 w 158"/>
                <a:gd name="T41" fmla="*/ 18 h 118"/>
                <a:gd name="T42" fmla="*/ 44 w 158"/>
                <a:gd name="T43" fmla="*/ 12 h 118"/>
                <a:gd name="T44" fmla="*/ 29 w 158"/>
                <a:gd name="T45" fmla="*/ 16 h 118"/>
                <a:gd name="T46" fmla="*/ 26 w 158"/>
                <a:gd name="T47" fmla="*/ 31 h 118"/>
                <a:gd name="T48" fmla="*/ 27 w 158"/>
                <a:gd name="T49" fmla="*/ 38 h 118"/>
                <a:gd name="T50" fmla="*/ 34 w 158"/>
                <a:gd name="T51" fmla="*/ 51 h 118"/>
                <a:gd name="T52" fmla="*/ 33 w 158"/>
                <a:gd name="T53" fmla="*/ 56 h 118"/>
                <a:gd name="T54" fmla="*/ 8 w 158"/>
                <a:gd name="T55" fmla="*/ 70 h 118"/>
                <a:gd name="T56" fmla="*/ 3 w 158"/>
                <a:gd name="T57" fmla="*/ 89 h 118"/>
                <a:gd name="T58" fmla="*/ 41 w 158"/>
                <a:gd name="T59" fmla="*/ 99 h 118"/>
                <a:gd name="T60" fmla="*/ 48 w 158"/>
                <a:gd name="T61" fmla="*/ 76 h 118"/>
                <a:gd name="T62" fmla="*/ 57 w 158"/>
                <a:gd name="T63" fmla="*/ 70 h 118"/>
                <a:gd name="T64" fmla="*/ 53 w 158"/>
                <a:gd name="T65" fmla="*/ 73 h 118"/>
                <a:gd name="T66" fmla="*/ 47 w 158"/>
                <a:gd name="T67" fmla="*/ 99 h 118"/>
                <a:gd name="T68" fmla="*/ 155 w 158"/>
                <a:gd name="T69" fmla="*/ 99 h 118"/>
                <a:gd name="T70" fmla="*/ 150 w 158"/>
                <a:gd name="T71" fmla="*/ 78 h 118"/>
                <a:gd name="T72" fmla="*/ 110 w 158"/>
                <a:gd name="T73" fmla="*/ 5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 h="118">
                  <a:moveTo>
                    <a:pt x="110" y="55"/>
                  </a:moveTo>
                  <a:cubicBezTo>
                    <a:pt x="109" y="50"/>
                    <a:pt x="109" y="50"/>
                    <a:pt x="109" y="50"/>
                  </a:cubicBezTo>
                  <a:cubicBezTo>
                    <a:pt x="113" y="47"/>
                    <a:pt x="117" y="42"/>
                    <a:pt x="119" y="33"/>
                  </a:cubicBezTo>
                  <a:cubicBezTo>
                    <a:pt x="122" y="27"/>
                    <a:pt x="119" y="24"/>
                    <a:pt x="119" y="24"/>
                  </a:cubicBezTo>
                  <a:cubicBezTo>
                    <a:pt x="119" y="16"/>
                    <a:pt x="119" y="16"/>
                    <a:pt x="119" y="16"/>
                  </a:cubicBezTo>
                  <a:cubicBezTo>
                    <a:pt x="119" y="16"/>
                    <a:pt x="118" y="15"/>
                    <a:pt x="118" y="15"/>
                  </a:cubicBezTo>
                  <a:cubicBezTo>
                    <a:pt x="118" y="13"/>
                    <a:pt x="118" y="10"/>
                    <a:pt x="117" y="8"/>
                  </a:cubicBezTo>
                  <a:cubicBezTo>
                    <a:pt x="114" y="5"/>
                    <a:pt x="110" y="1"/>
                    <a:pt x="99" y="0"/>
                  </a:cubicBezTo>
                  <a:cubicBezTo>
                    <a:pt x="92" y="0"/>
                    <a:pt x="84" y="3"/>
                    <a:pt x="81" y="5"/>
                  </a:cubicBezTo>
                  <a:cubicBezTo>
                    <a:pt x="80" y="7"/>
                    <a:pt x="79" y="10"/>
                    <a:pt x="78" y="13"/>
                  </a:cubicBezTo>
                  <a:cubicBezTo>
                    <a:pt x="78" y="13"/>
                    <a:pt x="78" y="14"/>
                    <a:pt x="77" y="15"/>
                  </a:cubicBezTo>
                  <a:cubicBezTo>
                    <a:pt x="77" y="23"/>
                    <a:pt x="77" y="23"/>
                    <a:pt x="77" y="23"/>
                  </a:cubicBezTo>
                  <a:cubicBezTo>
                    <a:pt x="77" y="23"/>
                    <a:pt x="74" y="27"/>
                    <a:pt x="77" y="32"/>
                  </a:cubicBezTo>
                  <a:cubicBezTo>
                    <a:pt x="79" y="41"/>
                    <a:pt x="83" y="46"/>
                    <a:pt x="87" y="49"/>
                  </a:cubicBezTo>
                  <a:cubicBezTo>
                    <a:pt x="86" y="55"/>
                    <a:pt x="86" y="55"/>
                    <a:pt x="86" y="55"/>
                  </a:cubicBezTo>
                  <a:cubicBezTo>
                    <a:pt x="84" y="56"/>
                    <a:pt x="76" y="60"/>
                    <a:pt x="69" y="63"/>
                  </a:cubicBezTo>
                  <a:cubicBezTo>
                    <a:pt x="61" y="59"/>
                    <a:pt x="52" y="56"/>
                    <a:pt x="52" y="56"/>
                  </a:cubicBezTo>
                  <a:cubicBezTo>
                    <a:pt x="51" y="52"/>
                    <a:pt x="51" y="52"/>
                    <a:pt x="51" y="52"/>
                  </a:cubicBezTo>
                  <a:cubicBezTo>
                    <a:pt x="54" y="50"/>
                    <a:pt x="57" y="46"/>
                    <a:pt x="58" y="38"/>
                  </a:cubicBezTo>
                  <a:cubicBezTo>
                    <a:pt x="59" y="37"/>
                    <a:pt x="59" y="34"/>
                    <a:pt x="59" y="32"/>
                  </a:cubicBezTo>
                  <a:cubicBezTo>
                    <a:pt x="59" y="30"/>
                    <a:pt x="60" y="23"/>
                    <a:pt x="58" y="18"/>
                  </a:cubicBezTo>
                  <a:cubicBezTo>
                    <a:pt x="56" y="16"/>
                    <a:pt x="52" y="13"/>
                    <a:pt x="44" y="12"/>
                  </a:cubicBezTo>
                  <a:cubicBezTo>
                    <a:pt x="38" y="12"/>
                    <a:pt x="32" y="14"/>
                    <a:pt x="29" y="16"/>
                  </a:cubicBezTo>
                  <a:cubicBezTo>
                    <a:pt x="26" y="20"/>
                    <a:pt x="26" y="27"/>
                    <a:pt x="26" y="31"/>
                  </a:cubicBezTo>
                  <a:cubicBezTo>
                    <a:pt x="25" y="33"/>
                    <a:pt x="25" y="36"/>
                    <a:pt x="27" y="38"/>
                  </a:cubicBezTo>
                  <a:cubicBezTo>
                    <a:pt x="28" y="45"/>
                    <a:pt x="31" y="49"/>
                    <a:pt x="34" y="51"/>
                  </a:cubicBezTo>
                  <a:cubicBezTo>
                    <a:pt x="33" y="56"/>
                    <a:pt x="33" y="56"/>
                    <a:pt x="33" y="56"/>
                  </a:cubicBezTo>
                  <a:cubicBezTo>
                    <a:pt x="33" y="56"/>
                    <a:pt x="13" y="65"/>
                    <a:pt x="8" y="70"/>
                  </a:cubicBezTo>
                  <a:cubicBezTo>
                    <a:pt x="4" y="73"/>
                    <a:pt x="0" y="85"/>
                    <a:pt x="3" y="89"/>
                  </a:cubicBezTo>
                  <a:cubicBezTo>
                    <a:pt x="14" y="94"/>
                    <a:pt x="27" y="98"/>
                    <a:pt x="41" y="99"/>
                  </a:cubicBezTo>
                  <a:cubicBezTo>
                    <a:pt x="40" y="91"/>
                    <a:pt x="44" y="80"/>
                    <a:pt x="48" y="76"/>
                  </a:cubicBezTo>
                  <a:cubicBezTo>
                    <a:pt x="50" y="75"/>
                    <a:pt x="53" y="73"/>
                    <a:pt x="57" y="70"/>
                  </a:cubicBezTo>
                  <a:cubicBezTo>
                    <a:pt x="55" y="72"/>
                    <a:pt x="54" y="73"/>
                    <a:pt x="53" y="73"/>
                  </a:cubicBezTo>
                  <a:cubicBezTo>
                    <a:pt x="47" y="78"/>
                    <a:pt x="43" y="93"/>
                    <a:pt x="47" y="99"/>
                  </a:cubicBezTo>
                  <a:cubicBezTo>
                    <a:pt x="75" y="113"/>
                    <a:pt x="119" y="118"/>
                    <a:pt x="155" y="99"/>
                  </a:cubicBezTo>
                  <a:cubicBezTo>
                    <a:pt x="158" y="94"/>
                    <a:pt x="153" y="82"/>
                    <a:pt x="150" y="78"/>
                  </a:cubicBezTo>
                  <a:cubicBezTo>
                    <a:pt x="144" y="69"/>
                    <a:pt x="121" y="57"/>
                    <a:pt x="11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D17DA4DC-2F6C-5A4F-2EA5-24F42EB92E2A}"/>
                </a:ext>
              </a:extLst>
            </p:cNvPr>
            <p:cNvSpPr>
              <a:spLocks/>
            </p:cNvSpPr>
            <p:nvPr/>
          </p:nvSpPr>
          <p:spPr bwMode="auto">
            <a:xfrm>
              <a:off x="7532688" y="3686176"/>
              <a:ext cx="266700" cy="331788"/>
            </a:xfrm>
            <a:custGeom>
              <a:avLst/>
              <a:gdLst>
                <a:gd name="T0" fmla="*/ 62 w 70"/>
                <a:gd name="T1" fmla="*/ 57 h 86"/>
                <a:gd name="T2" fmla="*/ 37 w 70"/>
                <a:gd name="T3" fmla="*/ 44 h 86"/>
                <a:gd name="T4" fmla="*/ 36 w 70"/>
                <a:gd name="T5" fmla="*/ 39 h 86"/>
                <a:gd name="T6" fmla="*/ 43 w 70"/>
                <a:gd name="T7" fmla="*/ 26 h 86"/>
                <a:gd name="T8" fmla="*/ 44 w 70"/>
                <a:gd name="T9" fmla="*/ 19 h 86"/>
                <a:gd name="T10" fmla="*/ 41 w 70"/>
                <a:gd name="T11" fmla="*/ 4 h 86"/>
                <a:gd name="T12" fmla="*/ 26 w 70"/>
                <a:gd name="T13" fmla="*/ 0 h 86"/>
                <a:gd name="T14" fmla="*/ 12 w 70"/>
                <a:gd name="T15" fmla="*/ 6 h 86"/>
                <a:gd name="T16" fmla="*/ 11 w 70"/>
                <a:gd name="T17" fmla="*/ 20 h 86"/>
                <a:gd name="T18" fmla="*/ 12 w 70"/>
                <a:gd name="T19" fmla="*/ 26 h 86"/>
                <a:gd name="T20" fmla="*/ 19 w 70"/>
                <a:gd name="T21" fmla="*/ 40 h 86"/>
                <a:gd name="T22" fmla="*/ 18 w 70"/>
                <a:gd name="T23" fmla="*/ 44 h 86"/>
                <a:gd name="T24" fmla="*/ 0 w 70"/>
                <a:gd name="T25" fmla="*/ 52 h 86"/>
                <a:gd name="T26" fmla="*/ 22 w 70"/>
                <a:gd name="T27" fmla="*/ 64 h 86"/>
                <a:gd name="T28" fmla="*/ 29 w 70"/>
                <a:gd name="T29" fmla="*/ 86 h 86"/>
                <a:gd name="T30" fmla="*/ 67 w 70"/>
                <a:gd name="T31" fmla="*/ 77 h 86"/>
                <a:gd name="T32" fmla="*/ 62 w 70"/>
                <a:gd name="T33"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86">
                  <a:moveTo>
                    <a:pt x="62" y="57"/>
                  </a:moveTo>
                  <a:cubicBezTo>
                    <a:pt x="57" y="53"/>
                    <a:pt x="37" y="44"/>
                    <a:pt x="37" y="44"/>
                  </a:cubicBezTo>
                  <a:cubicBezTo>
                    <a:pt x="36" y="39"/>
                    <a:pt x="36" y="39"/>
                    <a:pt x="36" y="39"/>
                  </a:cubicBezTo>
                  <a:cubicBezTo>
                    <a:pt x="39" y="37"/>
                    <a:pt x="42" y="33"/>
                    <a:pt x="43" y="26"/>
                  </a:cubicBezTo>
                  <a:cubicBezTo>
                    <a:pt x="45" y="24"/>
                    <a:pt x="45" y="21"/>
                    <a:pt x="44" y="19"/>
                  </a:cubicBezTo>
                  <a:cubicBezTo>
                    <a:pt x="44" y="15"/>
                    <a:pt x="44" y="8"/>
                    <a:pt x="41" y="4"/>
                  </a:cubicBezTo>
                  <a:cubicBezTo>
                    <a:pt x="39" y="2"/>
                    <a:pt x="32" y="0"/>
                    <a:pt x="26" y="0"/>
                  </a:cubicBezTo>
                  <a:cubicBezTo>
                    <a:pt x="18" y="0"/>
                    <a:pt x="14" y="4"/>
                    <a:pt x="12" y="6"/>
                  </a:cubicBezTo>
                  <a:cubicBezTo>
                    <a:pt x="10" y="11"/>
                    <a:pt x="11" y="18"/>
                    <a:pt x="11" y="20"/>
                  </a:cubicBezTo>
                  <a:cubicBezTo>
                    <a:pt x="11" y="22"/>
                    <a:pt x="11" y="25"/>
                    <a:pt x="12" y="26"/>
                  </a:cubicBezTo>
                  <a:cubicBezTo>
                    <a:pt x="13" y="34"/>
                    <a:pt x="16" y="37"/>
                    <a:pt x="19" y="40"/>
                  </a:cubicBezTo>
                  <a:cubicBezTo>
                    <a:pt x="18" y="44"/>
                    <a:pt x="18" y="44"/>
                    <a:pt x="18" y="44"/>
                  </a:cubicBezTo>
                  <a:cubicBezTo>
                    <a:pt x="18" y="44"/>
                    <a:pt x="9" y="47"/>
                    <a:pt x="0" y="52"/>
                  </a:cubicBezTo>
                  <a:cubicBezTo>
                    <a:pt x="8" y="56"/>
                    <a:pt x="18" y="61"/>
                    <a:pt x="22" y="64"/>
                  </a:cubicBezTo>
                  <a:cubicBezTo>
                    <a:pt x="26" y="68"/>
                    <a:pt x="30" y="79"/>
                    <a:pt x="29" y="86"/>
                  </a:cubicBezTo>
                  <a:cubicBezTo>
                    <a:pt x="43" y="86"/>
                    <a:pt x="56" y="82"/>
                    <a:pt x="67" y="77"/>
                  </a:cubicBezTo>
                  <a:cubicBezTo>
                    <a:pt x="70" y="73"/>
                    <a:pt x="66" y="61"/>
                    <a:pt x="6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grpSp>
      <p:grpSp>
        <p:nvGrpSpPr>
          <p:cNvPr id="33" name="Group 32">
            <a:extLst>
              <a:ext uri="{FF2B5EF4-FFF2-40B4-BE49-F238E27FC236}">
                <a16:creationId xmlns:a16="http://schemas.microsoft.com/office/drawing/2014/main" id="{3288427E-F0E0-9469-E1B1-AA9287252239}"/>
              </a:ext>
            </a:extLst>
          </p:cNvPr>
          <p:cNvGrpSpPr>
            <a:grpSpLocks/>
          </p:cNvGrpSpPr>
          <p:nvPr/>
        </p:nvGrpSpPr>
        <p:grpSpPr bwMode="auto">
          <a:xfrm flipH="1">
            <a:off x="6837363" y="1896140"/>
            <a:ext cx="995362" cy="322263"/>
            <a:chOff x="2914606" y="1994827"/>
            <a:chExt cx="1337699" cy="433952"/>
          </a:xfrm>
        </p:grpSpPr>
        <p:cxnSp>
          <p:nvCxnSpPr>
            <p:cNvPr id="34" name="Straight Connector 33">
              <a:extLst>
                <a:ext uri="{FF2B5EF4-FFF2-40B4-BE49-F238E27FC236}">
                  <a16:creationId xmlns:a16="http://schemas.microsoft.com/office/drawing/2014/main" id="{5DD41477-AA50-F45D-2B31-6E4E1A38A8D7}"/>
                </a:ext>
              </a:extLst>
            </p:cNvPr>
            <p:cNvCxnSpPr/>
            <p:nvPr/>
          </p:nvCxnSpPr>
          <p:spPr>
            <a:xfrm flipH="1" flipV="1">
              <a:off x="3819207" y="1994827"/>
              <a:ext cx="433098" cy="43395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0D85F05-C232-61AC-6832-DA0B215FBA2A}"/>
                </a:ext>
              </a:extLst>
            </p:cNvPr>
            <p:cNvCxnSpPr/>
            <p:nvPr/>
          </p:nvCxnSpPr>
          <p:spPr>
            <a:xfrm flipH="1">
              <a:off x="2914606" y="2005516"/>
              <a:ext cx="913135" cy="0"/>
            </a:xfrm>
            <a:prstGeom prst="straightConnector1">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3D1446F7-D9DA-CC73-337B-2A90CA0235B8}"/>
              </a:ext>
            </a:extLst>
          </p:cNvPr>
          <p:cNvGrpSpPr>
            <a:grpSpLocks/>
          </p:cNvGrpSpPr>
          <p:nvPr/>
        </p:nvGrpSpPr>
        <p:grpSpPr bwMode="auto">
          <a:xfrm>
            <a:off x="3768725" y="2045365"/>
            <a:ext cx="995363" cy="255588"/>
            <a:chOff x="2925773" y="2095999"/>
            <a:chExt cx="1336765" cy="343013"/>
          </a:xfrm>
        </p:grpSpPr>
        <p:cxnSp>
          <p:nvCxnSpPr>
            <p:cNvPr id="37" name="Straight Connector 36">
              <a:extLst>
                <a:ext uri="{FF2B5EF4-FFF2-40B4-BE49-F238E27FC236}">
                  <a16:creationId xmlns:a16="http://schemas.microsoft.com/office/drawing/2014/main" id="{C0239176-0C22-0CB4-A75F-509782B7382B}"/>
                </a:ext>
              </a:extLst>
            </p:cNvPr>
            <p:cNvCxnSpPr/>
            <p:nvPr/>
          </p:nvCxnSpPr>
          <p:spPr>
            <a:xfrm flipH="1" flipV="1">
              <a:off x="3919285" y="2095999"/>
              <a:ext cx="343253" cy="34301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441882E-EAEB-829C-EBA8-72087662251D}"/>
                </a:ext>
              </a:extLst>
            </p:cNvPr>
            <p:cNvCxnSpPr/>
            <p:nvPr/>
          </p:nvCxnSpPr>
          <p:spPr>
            <a:xfrm flipH="1">
              <a:off x="2925773" y="2095999"/>
              <a:ext cx="995645" cy="0"/>
            </a:xfrm>
            <a:prstGeom prst="straightConnector1">
              <a:avLst/>
            </a:prstGeom>
            <a:ln w="19050">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FD717531-A18C-917E-2A34-B5FB75E57F7E}"/>
              </a:ext>
            </a:extLst>
          </p:cNvPr>
          <p:cNvGrpSpPr>
            <a:grpSpLocks/>
          </p:cNvGrpSpPr>
          <p:nvPr/>
        </p:nvGrpSpPr>
        <p:grpSpPr bwMode="auto">
          <a:xfrm rot="10800000" flipH="1">
            <a:off x="3608388" y="4378990"/>
            <a:ext cx="928687" cy="255588"/>
            <a:chOff x="3014515" y="2095999"/>
            <a:chExt cx="1248023" cy="343013"/>
          </a:xfrm>
        </p:grpSpPr>
        <p:cxnSp>
          <p:nvCxnSpPr>
            <p:cNvPr id="40" name="Straight Connector 39">
              <a:extLst>
                <a:ext uri="{FF2B5EF4-FFF2-40B4-BE49-F238E27FC236}">
                  <a16:creationId xmlns:a16="http://schemas.microsoft.com/office/drawing/2014/main" id="{E91628ED-7EA2-78C6-243A-C4A637519554}"/>
                </a:ext>
              </a:extLst>
            </p:cNvPr>
            <p:cNvCxnSpPr/>
            <p:nvPr/>
          </p:nvCxnSpPr>
          <p:spPr>
            <a:xfrm flipH="1" flipV="1">
              <a:off x="3919065" y="2098130"/>
              <a:ext cx="343473" cy="34301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A0CDEFB-7E5B-9089-DC68-4F27BC2B1EC8}"/>
                </a:ext>
              </a:extLst>
            </p:cNvPr>
            <p:cNvCxnSpPr/>
            <p:nvPr/>
          </p:nvCxnSpPr>
          <p:spPr>
            <a:xfrm rot="10800000">
              <a:off x="3014515" y="2095999"/>
              <a:ext cx="915217" cy="0"/>
            </a:xfrm>
            <a:prstGeom prst="straightConnector1">
              <a:avLst/>
            </a:prstGeom>
            <a:ln w="19050">
              <a:solidFill>
                <a:schemeClr val="accent3"/>
              </a:solidFill>
              <a:tailEnd type="ova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44ABA7CE-86FB-67F5-7BF2-B5DCA4D8F5E9}"/>
              </a:ext>
            </a:extLst>
          </p:cNvPr>
          <p:cNvGrpSpPr>
            <a:grpSpLocks/>
          </p:cNvGrpSpPr>
          <p:nvPr/>
        </p:nvGrpSpPr>
        <p:grpSpPr bwMode="auto">
          <a:xfrm rot="10800000">
            <a:off x="6700838" y="4001165"/>
            <a:ext cx="2063750" cy="384175"/>
            <a:chOff x="1489946" y="1923252"/>
            <a:chExt cx="2772592" cy="515760"/>
          </a:xfrm>
        </p:grpSpPr>
        <p:cxnSp>
          <p:nvCxnSpPr>
            <p:cNvPr id="43" name="Straight Connector 42">
              <a:extLst>
                <a:ext uri="{FF2B5EF4-FFF2-40B4-BE49-F238E27FC236}">
                  <a16:creationId xmlns:a16="http://schemas.microsoft.com/office/drawing/2014/main" id="{BA72D3B6-4238-ED88-76A4-1DCB96C510BC}"/>
                </a:ext>
              </a:extLst>
            </p:cNvPr>
            <p:cNvCxnSpPr/>
            <p:nvPr/>
          </p:nvCxnSpPr>
          <p:spPr>
            <a:xfrm rot="10800000">
              <a:off x="3746409" y="1923252"/>
              <a:ext cx="516129" cy="51576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22AC04E-9105-A492-115D-CEF9BA07E6AC}"/>
                </a:ext>
              </a:extLst>
            </p:cNvPr>
            <p:cNvCxnSpPr/>
            <p:nvPr/>
          </p:nvCxnSpPr>
          <p:spPr>
            <a:xfrm rot="10800000">
              <a:off x="1492079" y="1929645"/>
              <a:ext cx="2267126" cy="0"/>
            </a:xfrm>
            <a:prstGeom prst="straightConnector1">
              <a:avLst/>
            </a:prstGeom>
            <a:ln w="19050">
              <a:solidFill>
                <a:schemeClr val="accent4"/>
              </a:solidFill>
              <a:tailEnd type="ova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204E83EA-B86D-7EA2-3291-0D43DB6C35B4}"/>
              </a:ext>
            </a:extLst>
          </p:cNvPr>
          <p:cNvSpPr txBox="1"/>
          <p:nvPr/>
        </p:nvSpPr>
        <p:spPr>
          <a:xfrm>
            <a:off x="577760" y="1859628"/>
            <a:ext cx="3182026" cy="338554"/>
          </a:xfrm>
          <a:prstGeom prst="rect">
            <a:avLst/>
          </a:prstGeom>
          <a:noFill/>
        </p:spPr>
        <p:txBody>
          <a:bodyPr wrap="none">
            <a:spAutoFit/>
          </a:bodyPr>
          <a:lstStyle/>
          <a:p>
            <a:pPr algn="r"/>
            <a:r>
              <a:rPr lang="en-US" sz="1600" b="1" dirty="0">
                <a:solidFill>
                  <a:schemeClr val="bg1"/>
                </a:solidFill>
                <a:latin typeface="Calibri Light" panose="020F0302020204030204"/>
              </a:rPr>
              <a:t>BOOSTING DIAGNOSTIC PRECISION</a:t>
            </a:r>
          </a:p>
        </p:txBody>
      </p:sp>
      <p:sp>
        <p:nvSpPr>
          <p:cNvPr id="50" name="TextBox 49">
            <a:extLst>
              <a:ext uri="{FF2B5EF4-FFF2-40B4-BE49-F238E27FC236}">
                <a16:creationId xmlns:a16="http://schemas.microsoft.com/office/drawing/2014/main" id="{EEA1C5A5-6DEC-1070-A8C3-74FC93E006C0}"/>
              </a:ext>
            </a:extLst>
          </p:cNvPr>
          <p:cNvSpPr txBox="1">
            <a:spLocks noChangeArrowheads="1"/>
          </p:cNvSpPr>
          <p:nvPr/>
        </p:nvSpPr>
        <p:spPr bwMode="auto">
          <a:xfrm>
            <a:off x="639764" y="2139655"/>
            <a:ext cx="2968624" cy="171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lvl="0" algn="r">
              <a:lnSpc>
                <a:spcPct val="150000"/>
              </a:lnSpc>
              <a:defRPr/>
            </a:pPr>
            <a:r>
              <a:rPr lang="id-ID" altLang="en-US" sz="1200" dirty="0">
                <a:solidFill>
                  <a:schemeClr val="bg1"/>
                </a:solidFill>
              </a:rPr>
              <a:t>The study </a:t>
            </a:r>
            <a:r>
              <a:rPr lang="id-ID" altLang="en-US" sz="1200" dirty="0" err="1">
                <a:solidFill>
                  <a:schemeClr val="bg1"/>
                </a:solidFill>
              </a:rPr>
              <a:t>aims</a:t>
            </a:r>
            <a:r>
              <a:rPr lang="id-ID" altLang="en-US" sz="1200" dirty="0">
                <a:solidFill>
                  <a:schemeClr val="bg1"/>
                </a:solidFill>
              </a:rPr>
              <a:t> </a:t>
            </a:r>
            <a:r>
              <a:rPr lang="id-ID" altLang="en-US" sz="1200" dirty="0" err="1">
                <a:solidFill>
                  <a:schemeClr val="bg1"/>
                </a:solidFill>
              </a:rPr>
              <a:t>to</a:t>
            </a:r>
            <a:r>
              <a:rPr lang="id-ID" altLang="en-US" sz="1200" dirty="0">
                <a:solidFill>
                  <a:schemeClr val="bg1"/>
                </a:solidFill>
              </a:rPr>
              <a:t> </a:t>
            </a:r>
            <a:r>
              <a:rPr lang="id-ID" altLang="en-US" sz="1200" dirty="0" err="1">
                <a:solidFill>
                  <a:schemeClr val="bg1"/>
                </a:solidFill>
              </a:rPr>
              <a:t>enhance</a:t>
            </a:r>
            <a:r>
              <a:rPr lang="id-ID" altLang="en-US" sz="1200" dirty="0">
                <a:solidFill>
                  <a:schemeClr val="bg1"/>
                </a:solidFill>
              </a:rPr>
              <a:t> </a:t>
            </a:r>
            <a:r>
              <a:rPr lang="id-ID" altLang="en-US" sz="1200" dirty="0" err="1">
                <a:solidFill>
                  <a:schemeClr val="bg1"/>
                </a:solidFill>
              </a:rPr>
              <a:t>melanoma</a:t>
            </a:r>
            <a:r>
              <a:rPr lang="id-ID" altLang="en-US" sz="1200" dirty="0">
                <a:solidFill>
                  <a:schemeClr val="bg1"/>
                </a:solidFill>
              </a:rPr>
              <a:t> </a:t>
            </a:r>
            <a:r>
              <a:rPr lang="id-ID" altLang="en-US" sz="1200" dirty="0" err="1">
                <a:solidFill>
                  <a:schemeClr val="bg1"/>
                </a:solidFill>
              </a:rPr>
              <a:t>detection</a:t>
            </a:r>
            <a:r>
              <a:rPr lang="id-ID" altLang="en-US" sz="1200" dirty="0">
                <a:solidFill>
                  <a:schemeClr val="bg1"/>
                </a:solidFill>
              </a:rPr>
              <a:t> </a:t>
            </a:r>
            <a:r>
              <a:rPr lang="id-ID" altLang="en-US" sz="1200" dirty="0" err="1">
                <a:solidFill>
                  <a:schemeClr val="bg1"/>
                </a:solidFill>
              </a:rPr>
              <a:t>accuracy</a:t>
            </a:r>
            <a:r>
              <a:rPr lang="id-ID" altLang="en-US" sz="1200" dirty="0">
                <a:solidFill>
                  <a:schemeClr val="bg1"/>
                </a:solidFill>
              </a:rPr>
              <a:t> </a:t>
            </a:r>
            <a:r>
              <a:rPr lang="id-ID" altLang="en-US" sz="1200" dirty="0" err="1">
                <a:solidFill>
                  <a:schemeClr val="bg1"/>
                </a:solidFill>
              </a:rPr>
              <a:t>through</a:t>
            </a:r>
            <a:r>
              <a:rPr lang="id-ID" altLang="en-US" sz="1200" dirty="0">
                <a:solidFill>
                  <a:schemeClr val="bg1"/>
                </a:solidFill>
              </a:rPr>
              <a:t> </a:t>
            </a:r>
            <a:r>
              <a:rPr lang="id-ID" altLang="en-US" sz="1200" dirty="0" err="1">
                <a:solidFill>
                  <a:schemeClr val="bg1"/>
                </a:solidFill>
              </a:rPr>
              <a:t>Deep</a:t>
            </a:r>
            <a:r>
              <a:rPr lang="id-ID" altLang="en-US" sz="1200" dirty="0">
                <a:solidFill>
                  <a:schemeClr val="bg1"/>
                </a:solidFill>
              </a:rPr>
              <a:t> </a:t>
            </a:r>
            <a:r>
              <a:rPr lang="id-ID" altLang="en-US" sz="1200" dirty="0" err="1">
                <a:solidFill>
                  <a:schemeClr val="bg1"/>
                </a:solidFill>
              </a:rPr>
              <a:t>Convolutional</a:t>
            </a:r>
            <a:r>
              <a:rPr lang="id-ID" altLang="en-US" sz="1200" dirty="0">
                <a:solidFill>
                  <a:schemeClr val="bg1"/>
                </a:solidFill>
              </a:rPr>
              <a:t> Neural </a:t>
            </a:r>
            <a:r>
              <a:rPr lang="id-ID" altLang="en-US" sz="1200" dirty="0" err="1">
                <a:solidFill>
                  <a:schemeClr val="bg1"/>
                </a:solidFill>
              </a:rPr>
              <a:t>Networks</a:t>
            </a:r>
            <a:r>
              <a:rPr lang="id-ID" altLang="en-US" sz="1200" dirty="0">
                <a:solidFill>
                  <a:schemeClr val="bg1"/>
                </a:solidFill>
              </a:rPr>
              <a:t>. </a:t>
            </a:r>
            <a:r>
              <a:rPr lang="id-ID" altLang="en-US" sz="1200" dirty="0" err="1">
                <a:solidFill>
                  <a:schemeClr val="bg1"/>
                </a:solidFill>
              </a:rPr>
              <a:t>This</a:t>
            </a:r>
            <a:r>
              <a:rPr lang="id-ID" altLang="en-US" sz="1200" dirty="0">
                <a:solidFill>
                  <a:schemeClr val="bg1"/>
                </a:solidFill>
              </a:rPr>
              <a:t> </a:t>
            </a:r>
            <a:r>
              <a:rPr lang="id-ID" altLang="en-US" sz="1200" dirty="0" err="1">
                <a:solidFill>
                  <a:schemeClr val="bg1"/>
                </a:solidFill>
              </a:rPr>
              <a:t>technology</a:t>
            </a:r>
            <a:r>
              <a:rPr lang="id-ID" altLang="en-US" sz="1200" dirty="0">
                <a:solidFill>
                  <a:schemeClr val="bg1"/>
                </a:solidFill>
              </a:rPr>
              <a:t> </a:t>
            </a:r>
            <a:r>
              <a:rPr lang="id-ID" altLang="en-US" sz="1200" dirty="0" err="1">
                <a:solidFill>
                  <a:schemeClr val="bg1"/>
                </a:solidFill>
              </a:rPr>
              <a:t>offers</a:t>
            </a:r>
            <a:r>
              <a:rPr lang="id-ID" altLang="en-US" sz="1200" dirty="0">
                <a:solidFill>
                  <a:schemeClr val="bg1"/>
                </a:solidFill>
              </a:rPr>
              <a:t> </a:t>
            </a:r>
            <a:r>
              <a:rPr lang="id-ID" altLang="en-US" sz="1200" dirty="0" err="1">
                <a:solidFill>
                  <a:schemeClr val="bg1"/>
                </a:solidFill>
              </a:rPr>
              <a:t>a</a:t>
            </a:r>
            <a:r>
              <a:rPr lang="id-ID" altLang="en-US" sz="1200" dirty="0">
                <a:solidFill>
                  <a:schemeClr val="bg1"/>
                </a:solidFill>
              </a:rPr>
              <a:t> non-</a:t>
            </a:r>
            <a:r>
              <a:rPr lang="id-ID" altLang="en-US" sz="1200" dirty="0" err="1">
                <a:solidFill>
                  <a:schemeClr val="bg1"/>
                </a:solidFill>
              </a:rPr>
              <a:t>invasive</a:t>
            </a:r>
            <a:r>
              <a:rPr lang="id-ID" altLang="en-US" sz="1200" dirty="0">
                <a:solidFill>
                  <a:schemeClr val="bg1"/>
                </a:solidFill>
              </a:rPr>
              <a:t>, </a:t>
            </a:r>
            <a:r>
              <a:rPr lang="id-ID" altLang="en-US" sz="1200" dirty="0" err="1">
                <a:solidFill>
                  <a:schemeClr val="bg1"/>
                </a:solidFill>
              </a:rPr>
              <a:t>cost-effective</a:t>
            </a:r>
            <a:r>
              <a:rPr lang="id-ID" altLang="en-US" sz="1200" dirty="0">
                <a:solidFill>
                  <a:schemeClr val="bg1"/>
                </a:solidFill>
              </a:rPr>
              <a:t> </a:t>
            </a:r>
            <a:r>
              <a:rPr lang="id-ID" altLang="en-US" sz="1200" dirty="0" err="1">
                <a:solidFill>
                  <a:schemeClr val="bg1"/>
                </a:solidFill>
              </a:rPr>
              <a:t>screening</a:t>
            </a:r>
            <a:r>
              <a:rPr lang="id-ID" altLang="en-US" sz="1200" dirty="0">
                <a:solidFill>
                  <a:schemeClr val="bg1"/>
                </a:solidFill>
              </a:rPr>
              <a:t>, </a:t>
            </a:r>
            <a:r>
              <a:rPr lang="id-ID" altLang="en-US" sz="1200" dirty="0" err="1">
                <a:solidFill>
                  <a:schemeClr val="bg1"/>
                </a:solidFill>
              </a:rPr>
              <a:t>especially</a:t>
            </a:r>
            <a:r>
              <a:rPr lang="id-ID" altLang="en-US" sz="1200" dirty="0">
                <a:solidFill>
                  <a:schemeClr val="bg1"/>
                </a:solidFill>
              </a:rPr>
              <a:t> </a:t>
            </a:r>
            <a:r>
              <a:rPr lang="id-ID" altLang="en-US" sz="1200" dirty="0" err="1">
                <a:solidFill>
                  <a:schemeClr val="bg1"/>
                </a:solidFill>
              </a:rPr>
              <a:t>beneficial</a:t>
            </a:r>
            <a:r>
              <a:rPr lang="id-ID" altLang="en-US" sz="1200" dirty="0">
                <a:solidFill>
                  <a:schemeClr val="bg1"/>
                </a:solidFill>
              </a:rPr>
              <a:t> in </a:t>
            </a:r>
            <a:r>
              <a:rPr lang="id-ID" altLang="en-US" sz="1200" dirty="0" err="1">
                <a:solidFill>
                  <a:schemeClr val="bg1"/>
                </a:solidFill>
              </a:rPr>
              <a:t>resource-limited</a:t>
            </a:r>
            <a:r>
              <a:rPr lang="id-ID" altLang="en-US" sz="1200" dirty="0">
                <a:solidFill>
                  <a:schemeClr val="bg1"/>
                </a:solidFill>
              </a:rPr>
              <a:t> </a:t>
            </a:r>
            <a:r>
              <a:rPr lang="id-ID" altLang="en-US" sz="1200" dirty="0" err="1">
                <a:solidFill>
                  <a:schemeClr val="bg1"/>
                </a:solidFill>
              </a:rPr>
              <a:t>areas</a:t>
            </a:r>
            <a:r>
              <a:rPr lang="id-ID" altLang="en-US" sz="1200" dirty="0">
                <a:solidFill>
                  <a:schemeClr val="bg1"/>
                </a:solidFill>
              </a:rPr>
              <a:t>.</a:t>
            </a:r>
          </a:p>
        </p:txBody>
      </p:sp>
      <p:sp>
        <p:nvSpPr>
          <p:cNvPr id="58" name="TextBox 57">
            <a:extLst>
              <a:ext uri="{FF2B5EF4-FFF2-40B4-BE49-F238E27FC236}">
                <a16:creationId xmlns:a16="http://schemas.microsoft.com/office/drawing/2014/main" id="{40AFA3E1-A64C-F16F-4DE8-E9D729858909}"/>
              </a:ext>
            </a:extLst>
          </p:cNvPr>
          <p:cNvSpPr txBox="1"/>
          <p:nvPr/>
        </p:nvSpPr>
        <p:spPr>
          <a:xfrm>
            <a:off x="174429" y="4432965"/>
            <a:ext cx="3406575" cy="338554"/>
          </a:xfrm>
          <a:prstGeom prst="rect">
            <a:avLst/>
          </a:prstGeom>
          <a:noFill/>
        </p:spPr>
        <p:txBody>
          <a:bodyPr wrap="none">
            <a:spAutoFit/>
          </a:bodyPr>
          <a:lstStyle/>
          <a:p>
            <a:pPr lvl="0" algn="r">
              <a:defRPr/>
            </a:pPr>
            <a:r>
              <a:rPr lang="en-US" sz="1600" b="1" dirty="0">
                <a:solidFill>
                  <a:schemeClr val="bg1"/>
                </a:solidFill>
                <a:latin typeface="Calibri Light" panose="020F0302020204030204"/>
              </a:rPr>
              <a:t>AIDING HEALTHCARE PROFESSIONALS</a:t>
            </a:r>
          </a:p>
        </p:txBody>
      </p:sp>
      <p:sp>
        <p:nvSpPr>
          <p:cNvPr id="59" name="TextBox 58">
            <a:extLst>
              <a:ext uri="{FF2B5EF4-FFF2-40B4-BE49-F238E27FC236}">
                <a16:creationId xmlns:a16="http://schemas.microsoft.com/office/drawing/2014/main" id="{B0D4640B-24C8-EFB1-0F92-91A6B69EE1CC}"/>
              </a:ext>
            </a:extLst>
          </p:cNvPr>
          <p:cNvSpPr txBox="1">
            <a:spLocks noChangeArrowheads="1"/>
          </p:cNvSpPr>
          <p:nvPr/>
        </p:nvSpPr>
        <p:spPr bwMode="auto">
          <a:xfrm>
            <a:off x="591040" y="4719476"/>
            <a:ext cx="2968624" cy="1440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lvl="0" algn="r">
              <a:lnSpc>
                <a:spcPct val="150000"/>
              </a:lnSpc>
              <a:defRPr/>
            </a:pPr>
            <a:r>
              <a:rPr lang="id-ID" altLang="en-US" sz="1200" dirty="0">
                <a:solidFill>
                  <a:schemeClr val="bg1"/>
                </a:solidFill>
              </a:rPr>
              <a:t>The </a:t>
            </a:r>
            <a:r>
              <a:rPr lang="id-ID" altLang="en-US" sz="1200" dirty="0" err="1">
                <a:solidFill>
                  <a:schemeClr val="bg1"/>
                </a:solidFill>
              </a:rPr>
              <a:t>research</a:t>
            </a:r>
            <a:r>
              <a:rPr lang="id-ID" altLang="en-US" sz="1200" dirty="0">
                <a:solidFill>
                  <a:schemeClr val="bg1"/>
                </a:solidFill>
              </a:rPr>
              <a:t> </a:t>
            </a:r>
            <a:r>
              <a:rPr lang="id-ID" altLang="en-US" sz="1200" dirty="0" err="1">
                <a:solidFill>
                  <a:schemeClr val="bg1"/>
                </a:solidFill>
              </a:rPr>
              <a:t>can</a:t>
            </a:r>
            <a:r>
              <a:rPr lang="id-ID" altLang="en-US" sz="1200" dirty="0">
                <a:solidFill>
                  <a:schemeClr val="bg1"/>
                </a:solidFill>
              </a:rPr>
              <a:t> </a:t>
            </a:r>
            <a:r>
              <a:rPr lang="id-ID" altLang="en-US" sz="1200" dirty="0" err="1">
                <a:solidFill>
                  <a:schemeClr val="bg1"/>
                </a:solidFill>
              </a:rPr>
              <a:t>assist</a:t>
            </a:r>
            <a:r>
              <a:rPr lang="id-ID" altLang="en-US" sz="1200" dirty="0">
                <a:solidFill>
                  <a:schemeClr val="bg1"/>
                </a:solidFill>
              </a:rPr>
              <a:t> </a:t>
            </a:r>
            <a:r>
              <a:rPr lang="id-ID" altLang="en-US" sz="1200" dirty="0" err="1">
                <a:solidFill>
                  <a:schemeClr val="bg1"/>
                </a:solidFill>
              </a:rPr>
              <a:t>dermatologists</a:t>
            </a:r>
            <a:r>
              <a:rPr lang="id-ID" altLang="en-US" sz="1200" dirty="0">
                <a:solidFill>
                  <a:schemeClr val="bg1"/>
                </a:solidFill>
              </a:rPr>
              <a:t> in </a:t>
            </a:r>
            <a:r>
              <a:rPr lang="id-ID" altLang="en-US" sz="1200" dirty="0" err="1">
                <a:solidFill>
                  <a:schemeClr val="bg1"/>
                </a:solidFill>
              </a:rPr>
              <a:t>early-stage</a:t>
            </a:r>
            <a:r>
              <a:rPr lang="id-ID" altLang="en-US" sz="1200" dirty="0">
                <a:solidFill>
                  <a:schemeClr val="bg1"/>
                </a:solidFill>
              </a:rPr>
              <a:t> </a:t>
            </a:r>
            <a:r>
              <a:rPr lang="id-ID" altLang="en-US" sz="1200" dirty="0" err="1">
                <a:solidFill>
                  <a:schemeClr val="bg1"/>
                </a:solidFill>
              </a:rPr>
              <a:t>screening</a:t>
            </a:r>
            <a:r>
              <a:rPr lang="id-ID" altLang="en-US" sz="1200" dirty="0">
                <a:solidFill>
                  <a:schemeClr val="bg1"/>
                </a:solidFill>
              </a:rPr>
              <a:t>, </a:t>
            </a:r>
            <a:r>
              <a:rPr lang="id-ID" altLang="en-US" sz="1200" dirty="0" err="1">
                <a:solidFill>
                  <a:schemeClr val="bg1"/>
                </a:solidFill>
              </a:rPr>
              <a:t>serving</a:t>
            </a:r>
            <a:r>
              <a:rPr lang="id-ID" altLang="en-US" sz="1200" dirty="0">
                <a:solidFill>
                  <a:schemeClr val="bg1"/>
                </a:solidFill>
              </a:rPr>
              <a:t> as </a:t>
            </a:r>
            <a:r>
              <a:rPr lang="id-ID" altLang="en-US" sz="1200" dirty="0" err="1">
                <a:solidFill>
                  <a:schemeClr val="bg1"/>
                </a:solidFill>
              </a:rPr>
              <a:t>a</a:t>
            </a:r>
            <a:r>
              <a:rPr lang="id-ID" altLang="en-US" sz="1200" dirty="0">
                <a:solidFill>
                  <a:schemeClr val="bg1"/>
                </a:solidFill>
              </a:rPr>
              <a:t> </a:t>
            </a:r>
            <a:r>
              <a:rPr lang="id-ID" altLang="en-US" sz="1200" dirty="0" err="1">
                <a:solidFill>
                  <a:schemeClr val="bg1"/>
                </a:solidFill>
              </a:rPr>
              <a:t>decision</a:t>
            </a:r>
            <a:r>
              <a:rPr lang="id-ID" altLang="en-US" sz="1200" dirty="0">
                <a:solidFill>
                  <a:schemeClr val="bg1"/>
                </a:solidFill>
              </a:rPr>
              <a:t>-making </a:t>
            </a:r>
            <a:r>
              <a:rPr lang="id-ID" altLang="en-US" sz="1200" dirty="0" err="1">
                <a:solidFill>
                  <a:schemeClr val="bg1"/>
                </a:solidFill>
              </a:rPr>
              <a:t>tool</a:t>
            </a:r>
            <a:r>
              <a:rPr lang="id-ID" altLang="en-US" sz="1200" dirty="0">
                <a:solidFill>
                  <a:schemeClr val="bg1"/>
                </a:solidFill>
              </a:rPr>
              <a:t>. </a:t>
            </a:r>
            <a:r>
              <a:rPr lang="id-ID" altLang="en-US" sz="1200" dirty="0" err="1">
                <a:solidFill>
                  <a:schemeClr val="bg1"/>
                </a:solidFill>
              </a:rPr>
              <a:t>This</a:t>
            </a:r>
            <a:r>
              <a:rPr lang="id-ID" altLang="en-US" sz="1200" dirty="0">
                <a:solidFill>
                  <a:schemeClr val="bg1"/>
                </a:solidFill>
              </a:rPr>
              <a:t> </a:t>
            </a:r>
            <a:r>
              <a:rPr lang="id-ID" altLang="en-US" sz="1200" dirty="0" err="1">
                <a:solidFill>
                  <a:schemeClr val="bg1"/>
                </a:solidFill>
              </a:rPr>
              <a:t>helps</a:t>
            </a:r>
            <a:r>
              <a:rPr lang="id-ID" altLang="en-US" sz="1200" dirty="0">
                <a:solidFill>
                  <a:schemeClr val="bg1"/>
                </a:solidFill>
              </a:rPr>
              <a:t> </a:t>
            </a:r>
            <a:r>
              <a:rPr lang="id-ID" altLang="en-US" sz="1200" dirty="0" err="1">
                <a:solidFill>
                  <a:schemeClr val="bg1"/>
                </a:solidFill>
              </a:rPr>
              <a:t>facilitate</a:t>
            </a:r>
            <a:r>
              <a:rPr lang="id-ID" altLang="en-US" sz="1200" dirty="0">
                <a:solidFill>
                  <a:schemeClr val="bg1"/>
                </a:solidFill>
              </a:rPr>
              <a:t> </a:t>
            </a:r>
            <a:r>
              <a:rPr lang="id-ID" altLang="en-US" sz="1200" dirty="0" err="1">
                <a:solidFill>
                  <a:schemeClr val="bg1"/>
                </a:solidFill>
              </a:rPr>
              <a:t>timely</a:t>
            </a:r>
            <a:r>
              <a:rPr lang="id-ID" altLang="en-US" sz="1200" dirty="0">
                <a:solidFill>
                  <a:schemeClr val="bg1"/>
                </a:solidFill>
              </a:rPr>
              <a:t> </a:t>
            </a:r>
            <a:r>
              <a:rPr lang="id-ID" altLang="en-US" sz="1200" dirty="0" err="1">
                <a:solidFill>
                  <a:schemeClr val="bg1"/>
                </a:solidFill>
              </a:rPr>
              <a:t>treatment</a:t>
            </a:r>
            <a:r>
              <a:rPr lang="id-ID" altLang="en-US" sz="1200" dirty="0">
                <a:solidFill>
                  <a:schemeClr val="bg1"/>
                </a:solidFill>
              </a:rPr>
              <a:t>, </a:t>
            </a:r>
            <a:r>
              <a:rPr lang="id-ID" altLang="en-US" sz="1200" dirty="0" err="1">
                <a:solidFill>
                  <a:schemeClr val="bg1"/>
                </a:solidFill>
              </a:rPr>
              <a:t>improving</a:t>
            </a:r>
            <a:r>
              <a:rPr lang="id-ID" altLang="en-US" sz="1200" dirty="0">
                <a:solidFill>
                  <a:schemeClr val="bg1"/>
                </a:solidFill>
              </a:rPr>
              <a:t> </a:t>
            </a:r>
            <a:r>
              <a:rPr lang="id-ID" altLang="en-US" sz="1200" dirty="0" err="1">
                <a:solidFill>
                  <a:schemeClr val="bg1"/>
                </a:solidFill>
              </a:rPr>
              <a:t>patient</a:t>
            </a:r>
            <a:r>
              <a:rPr lang="id-ID" altLang="en-US" sz="1200" dirty="0">
                <a:solidFill>
                  <a:schemeClr val="bg1"/>
                </a:solidFill>
              </a:rPr>
              <a:t> </a:t>
            </a:r>
            <a:r>
              <a:rPr lang="id-ID" altLang="en-US" sz="1200" dirty="0" err="1">
                <a:solidFill>
                  <a:schemeClr val="bg1"/>
                </a:solidFill>
              </a:rPr>
              <a:t>outcomes</a:t>
            </a:r>
            <a:r>
              <a:rPr lang="id-ID" altLang="en-US" sz="1200" dirty="0">
                <a:solidFill>
                  <a:schemeClr val="bg1"/>
                </a:solidFill>
              </a:rPr>
              <a:t> </a:t>
            </a:r>
            <a:r>
              <a:rPr lang="id-ID" altLang="en-US" sz="1200" dirty="0" err="1">
                <a:solidFill>
                  <a:schemeClr val="bg1"/>
                </a:solidFill>
              </a:rPr>
              <a:t>and</a:t>
            </a:r>
            <a:r>
              <a:rPr lang="id-ID" altLang="en-US" sz="1200" dirty="0">
                <a:solidFill>
                  <a:schemeClr val="bg1"/>
                </a:solidFill>
              </a:rPr>
              <a:t> </a:t>
            </a:r>
            <a:r>
              <a:rPr lang="id-ID" altLang="en-US" sz="1200" dirty="0" err="1">
                <a:solidFill>
                  <a:schemeClr val="bg1"/>
                </a:solidFill>
              </a:rPr>
              <a:t>potentially</a:t>
            </a:r>
            <a:r>
              <a:rPr lang="id-ID" altLang="en-US" sz="1200" dirty="0">
                <a:solidFill>
                  <a:schemeClr val="bg1"/>
                </a:solidFill>
              </a:rPr>
              <a:t> </a:t>
            </a:r>
            <a:r>
              <a:rPr lang="id-ID" altLang="en-US" sz="1200" dirty="0" err="1">
                <a:solidFill>
                  <a:schemeClr val="bg1"/>
                </a:solidFill>
              </a:rPr>
              <a:t>saving</a:t>
            </a:r>
            <a:r>
              <a:rPr lang="id-ID" altLang="en-US" sz="1200" dirty="0">
                <a:solidFill>
                  <a:schemeClr val="bg1"/>
                </a:solidFill>
              </a:rPr>
              <a:t> </a:t>
            </a:r>
            <a:r>
              <a:rPr lang="id-ID" altLang="en-US" sz="1200" dirty="0" err="1">
                <a:solidFill>
                  <a:schemeClr val="bg1"/>
                </a:solidFill>
              </a:rPr>
              <a:t>lives</a:t>
            </a:r>
            <a:r>
              <a:rPr lang="id-ID" altLang="en-US" sz="1200" dirty="0">
                <a:solidFill>
                  <a:schemeClr val="bg1"/>
                </a:solidFill>
              </a:rPr>
              <a:t>.</a:t>
            </a:r>
          </a:p>
        </p:txBody>
      </p:sp>
      <p:sp>
        <p:nvSpPr>
          <p:cNvPr id="65" name="TextBox 64">
            <a:extLst>
              <a:ext uri="{FF2B5EF4-FFF2-40B4-BE49-F238E27FC236}">
                <a16:creationId xmlns:a16="http://schemas.microsoft.com/office/drawing/2014/main" id="{594613D4-55A7-B25B-4DD3-FD0673D0A13C}"/>
              </a:ext>
            </a:extLst>
          </p:cNvPr>
          <p:cNvSpPr txBox="1"/>
          <p:nvPr/>
        </p:nvSpPr>
        <p:spPr>
          <a:xfrm>
            <a:off x="7905750" y="1746915"/>
            <a:ext cx="2410083" cy="338554"/>
          </a:xfrm>
          <a:prstGeom prst="rect">
            <a:avLst/>
          </a:prstGeom>
          <a:noFill/>
        </p:spPr>
        <p:txBody>
          <a:bodyPr wrap="none">
            <a:spAutoFit/>
          </a:bodyPr>
          <a:lstStyle/>
          <a:p>
            <a:r>
              <a:rPr lang="en-IN" sz="1600" dirty="0">
                <a:solidFill>
                  <a:schemeClr val="bg1"/>
                </a:solidFill>
              </a:rPr>
              <a:t>ADVANCING CAD SYSTEMS</a:t>
            </a:r>
          </a:p>
        </p:txBody>
      </p:sp>
      <p:sp>
        <p:nvSpPr>
          <p:cNvPr id="66" name="TextBox 65">
            <a:extLst>
              <a:ext uri="{FF2B5EF4-FFF2-40B4-BE49-F238E27FC236}">
                <a16:creationId xmlns:a16="http://schemas.microsoft.com/office/drawing/2014/main" id="{EC19D5A8-683C-AAAC-0605-82FA837517EB}"/>
              </a:ext>
            </a:extLst>
          </p:cNvPr>
          <p:cNvSpPr txBox="1">
            <a:spLocks noChangeArrowheads="1"/>
          </p:cNvSpPr>
          <p:nvPr/>
        </p:nvSpPr>
        <p:spPr bwMode="auto">
          <a:xfrm>
            <a:off x="7935913" y="1940590"/>
            <a:ext cx="3070226" cy="227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lvl="0">
              <a:lnSpc>
                <a:spcPct val="150000"/>
              </a:lnSpc>
              <a:defRPr/>
            </a:pPr>
            <a:r>
              <a:rPr lang="id-ID" altLang="en-US" sz="1200" dirty="0" err="1">
                <a:solidFill>
                  <a:schemeClr val="bg1"/>
                </a:solidFill>
              </a:rPr>
              <a:t>Employing</a:t>
            </a:r>
            <a:r>
              <a:rPr lang="id-ID" altLang="en-US" sz="1200" dirty="0">
                <a:solidFill>
                  <a:schemeClr val="bg1"/>
                </a:solidFill>
              </a:rPr>
              <a:t> </a:t>
            </a:r>
            <a:r>
              <a:rPr lang="id-ID" altLang="en-US" sz="1200" dirty="0" err="1">
                <a:solidFill>
                  <a:schemeClr val="bg1"/>
                </a:solidFill>
              </a:rPr>
              <a:t>state-of-the-art</a:t>
            </a:r>
            <a:r>
              <a:rPr lang="id-ID" altLang="en-US" sz="1200" dirty="0">
                <a:solidFill>
                  <a:schemeClr val="bg1"/>
                </a:solidFill>
              </a:rPr>
              <a:t> </a:t>
            </a:r>
            <a:r>
              <a:rPr lang="id-ID" altLang="en-US" sz="1200" dirty="0" err="1">
                <a:solidFill>
                  <a:schemeClr val="bg1"/>
                </a:solidFill>
              </a:rPr>
              <a:t>Convolutional</a:t>
            </a:r>
            <a:r>
              <a:rPr lang="id-ID" altLang="en-US" sz="1200" dirty="0">
                <a:solidFill>
                  <a:schemeClr val="bg1"/>
                </a:solidFill>
              </a:rPr>
              <a:t> Neural </a:t>
            </a:r>
            <a:r>
              <a:rPr lang="id-ID" altLang="en-US" sz="1200" dirty="0" err="1">
                <a:solidFill>
                  <a:schemeClr val="bg1"/>
                </a:solidFill>
              </a:rPr>
              <a:t>Networks</a:t>
            </a:r>
            <a:r>
              <a:rPr lang="id-ID" altLang="en-US" sz="1200" dirty="0">
                <a:solidFill>
                  <a:schemeClr val="bg1"/>
                </a:solidFill>
              </a:rPr>
              <a:t>, </a:t>
            </a:r>
            <a:r>
              <a:rPr lang="id-ID" altLang="en-US" sz="1200" dirty="0" err="1">
                <a:solidFill>
                  <a:schemeClr val="bg1"/>
                </a:solidFill>
              </a:rPr>
              <a:t>the</a:t>
            </a:r>
            <a:r>
              <a:rPr lang="id-ID" altLang="en-US" sz="1200" dirty="0">
                <a:solidFill>
                  <a:schemeClr val="bg1"/>
                </a:solidFill>
              </a:rPr>
              <a:t> study </a:t>
            </a:r>
            <a:r>
              <a:rPr lang="id-ID" altLang="en-US" sz="1200" dirty="0" err="1">
                <a:solidFill>
                  <a:schemeClr val="bg1"/>
                </a:solidFill>
              </a:rPr>
              <a:t>significantly</a:t>
            </a:r>
            <a:r>
              <a:rPr lang="id-ID" altLang="en-US" sz="1200" dirty="0">
                <a:solidFill>
                  <a:schemeClr val="bg1"/>
                </a:solidFill>
              </a:rPr>
              <a:t> </a:t>
            </a:r>
            <a:r>
              <a:rPr lang="id-ID" altLang="en-US" sz="1200" dirty="0" err="1">
                <a:solidFill>
                  <a:schemeClr val="bg1"/>
                </a:solidFill>
              </a:rPr>
              <a:t>contributes</a:t>
            </a:r>
            <a:r>
              <a:rPr lang="id-ID" altLang="en-US" sz="1200" dirty="0">
                <a:solidFill>
                  <a:schemeClr val="bg1"/>
                </a:solidFill>
              </a:rPr>
              <a:t> </a:t>
            </a:r>
            <a:r>
              <a:rPr lang="id-ID" altLang="en-US" sz="1200" dirty="0" err="1">
                <a:solidFill>
                  <a:schemeClr val="bg1"/>
                </a:solidFill>
              </a:rPr>
              <a:t>to</a:t>
            </a:r>
            <a:r>
              <a:rPr lang="id-ID" altLang="en-US" sz="1200" dirty="0">
                <a:solidFill>
                  <a:schemeClr val="bg1"/>
                </a:solidFill>
              </a:rPr>
              <a:t> </a:t>
            </a:r>
            <a:r>
              <a:rPr lang="id-ID" altLang="en-US" sz="1200" dirty="0" err="1">
                <a:solidFill>
                  <a:schemeClr val="bg1"/>
                </a:solidFill>
              </a:rPr>
              <a:t>the</a:t>
            </a:r>
            <a:r>
              <a:rPr lang="id-ID" altLang="en-US" sz="1200" dirty="0">
                <a:solidFill>
                  <a:schemeClr val="bg1"/>
                </a:solidFill>
              </a:rPr>
              <a:t> </a:t>
            </a:r>
            <a:r>
              <a:rPr lang="id-ID" altLang="en-US" sz="1200" dirty="0" err="1">
                <a:solidFill>
                  <a:schemeClr val="bg1"/>
                </a:solidFill>
              </a:rPr>
              <a:t>evolving</a:t>
            </a:r>
            <a:r>
              <a:rPr lang="id-ID" altLang="en-US" sz="1200" dirty="0">
                <a:solidFill>
                  <a:schemeClr val="bg1"/>
                </a:solidFill>
              </a:rPr>
              <a:t> </a:t>
            </a:r>
            <a:r>
              <a:rPr lang="id-ID" altLang="en-US" sz="1200" dirty="0" err="1">
                <a:solidFill>
                  <a:schemeClr val="bg1"/>
                </a:solidFill>
              </a:rPr>
              <a:t>field</a:t>
            </a:r>
            <a:r>
              <a:rPr lang="id-ID" altLang="en-US" sz="1200" dirty="0">
                <a:solidFill>
                  <a:schemeClr val="bg1"/>
                </a:solidFill>
              </a:rPr>
              <a:t> </a:t>
            </a:r>
            <a:r>
              <a:rPr lang="id-ID" altLang="en-US" sz="1200" dirty="0" err="1">
                <a:solidFill>
                  <a:schemeClr val="bg1"/>
                </a:solidFill>
              </a:rPr>
              <a:t>of</a:t>
            </a:r>
            <a:r>
              <a:rPr lang="id-ID" altLang="en-US" sz="1200" dirty="0">
                <a:solidFill>
                  <a:schemeClr val="bg1"/>
                </a:solidFill>
              </a:rPr>
              <a:t> </a:t>
            </a:r>
            <a:r>
              <a:rPr lang="id-ID" altLang="en-US" sz="1200" dirty="0" err="1">
                <a:solidFill>
                  <a:schemeClr val="bg1"/>
                </a:solidFill>
              </a:rPr>
              <a:t>Computer-Aided</a:t>
            </a:r>
            <a:r>
              <a:rPr lang="id-ID" altLang="en-US" sz="1200" dirty="0">
                <a:solidFill>
                  <a:schemeClr val="bg1"/>
                </a:solidFill>
              </a:rPr>
              <a:t> Diagnosis. </a:t>
            </a:r>
            <a:r>
              <a:rPr lang="id-ID" altLang="en-US" sz="1200" dirty="0" err="1">
                <a:solidFill>
                  <a:schemeClr val="bg1"/>
                </a:solidFill>
              </a:rPr>
              <a:t>It</a:t>
            </a:r>
            <a:r>
              <a:rPr lang="id-ID" altLang="en-US" sz="1200" dirty="0">
                <a:solidFill>
                  <a:schemeClr val="bg1"/>
                </a:solidFill>
              </a:rPr>
              <a:t> </a:t>
            </a:r>
            <a:r>
              <a:rPr lang="id-ID" altLang="en-US" sz="1200" dirty="0" err="1">
                <a:solidFill>
                  <a:schemeClr val="bg1"/>
                </a:solidFill>
              </a:rPr>
              <a:t>sets</a:t>
            </a:r>
            <a:r>
              <a:rPr lang="id-ID" altLang="en-US" sz="1200" dirty="0">
                <a:solidFill>
                  <a:schemeClr val="bg1"/>
                </a:solidFill>
              </a:rPr>
              <a:t> </a:t>
            </a:r>
            <a:r>
              <a:rPr lang="id-ID" altLang="en-US" sz="1200" dirty="0" err="1">
                <a:solidFill>
                  <a:schemeClr val="bg1"/>
                </a:solidFill>
              </a:rPr>
              <a:t>the</a:t>
            </a:r>
            <a:r>
              <a:rPr lang="id-ID" altLang="en-US" sz="1200" dirty="0">
                <a:solidFill>
                  <a:schemeClr val="bg1"/>
                </a:solidFill>
              </a:rPr>
              <a:t> </a:t>
            </a:r>
            <a:r>
              <a:rPr lang="id-ID" altLang="en-US" sz="1200" dirty="0" err="1">
                <a:solidFill>
                  <a:schemeClr val="bg1"/>
                </a:solidFill>
              </a:rPr>
              <a:t>stage</a:t>
            </a:r>
            <a:r>
              <a:rPr lang="id-ID" altLang="en-US" sz="1200" dirty="0">
                <a:solidFill>
                  <a:schemeClr val="bg1"/>
                </a:solidFill>
              </a:rPr>
              <a:t> </a:t>
            </a:r>
            <a:r>
              <a:rPr lang="id-ID" altLang="en-US" sz="1200" dirty="0" err="1">
                <a:solidFill>
                  <a:schemeClr val="bg1"/>
                </a:solidFill>
              </a:rPr>
              <a:t>for</a:t>
            </a:r>
            <a:r>
              <a:rPr lang="id-ID" altLang="en-US" sz="1200" dirty="0">
                <a:solidFill>
                  <a:schemeClr val="bg1"/>
                </a:solidFill>
              </a:rPr>
              <a:t> </a:t>
            </a:r>
            <a:r>
              <a:rPr lang="id-ID" altLang="en-US" sz="1200" dirty="0" err="1">
                <a:solidFill>
                  <a:schemeClr val="bg1"/>
                </a:solidFill>
              </a:rPr>
              <a:t>advancements</a:t>
            </a:r>
            <a:r>
              <a:rPr lang="id-ID" altLang="en-US" sz="1200" dirty="0">
                <a:solidFill>
                  <a:schemeClr val="bg1"/>
                </a:solidFill>
              </a:rPr>
              <a:t> in </a:t>
            </a:r>
            <a:r>
              <a:rPr lang="id-ID" altLang="en-US" sz="1200" dirty="0" err="1">
                <a:solidFill>
                  <a:schemeClr val="bg1"/>
                </a:solidFill>
              </a:rPr>
              <a:t>image-based</a:t>
            </a:r>
            <a:r>
              <a:rPr lang="id-ID" altLang="en-US" sz="1200" dirty="0">
                <a:solidFill>
                  <a:schemeClr val="bg1"/>
                </a:solidFill>
              </a:rPr>
              <a:t> </a:t>
            </a:r>
            <a:r>
              <a:rPr lang="id-ID" altLang="en-US" sz="1200" dirty="0" err="1">
                <a:solidFill>
                  <a:schemeClr val="bg1"/>
                </a:solidFill>
              </a:rPr>
              <a:t>diagnostic</a:t>
            </a:r>
            <a:r>
              <a:rPr lang="id-ID" altLang="en-US" sz="1200" dirty="0">
                <a:solidFill>
                  <a:schemeClr val="bg1"/>
                </a:solidFill>
              </a:rPr>
              <a:t> </a:t>
            </a:r>
            <a:r>
              <a:rPr lang="id-ID" altLang="en-US" sz="1200" dirty="0" err="1">
                <a:solidFill>
                  <a:schemeClr val="bg1"/>
                </a:solidFill>
              </a:rPr>
              <a:t>systems</a:t>
            </a:r>
            <a:r>
              <a:rPr lang="id-ID" altLang="en-US" sz="1200" dirty="0">
                <a:solidFill>
                  <a:schemeClr val="bg1"/>
                </a:solidFill>
              </a:rPr>
              <a:t>.</a:t>
            </a:r>
          </a:p>
          <a:p>
            <a:pPr lvl="0">
              <a:lnSpc>
                <a:spcPct val="150000"/>
              </a:lnSpc>
              <a:defRPr/>
            </a:pPr>
            <a:br>
              <a:rPr lang="id-ID" altLang="en-US" sz="1200" dirty="0">
                <a:solidFill>
                  <a:schemeClr val="bg1"/>
                </a:solidFill>
              </a:rPr>
            </a:br>
            <a:endParaRPr lang="id-ID" altLang="en-US" sz="1200" dirty="0">
              <a:solidFill>
                <a:schemeClr val="bg1"/>
              </a:solidFill>
            </a:endParaRPr>
          </a:p>
        </p:txBody>
      </p:sp>
      <p:sp>
        <p:nvSpPr>
          <p:cNvPr id="68" name="TextBox 67">
            <a:extLst>
              <a:ext uri="{FF2B5EF4-FFF2-40B4-BE49-F238E27FC236}">
                <a16:creationId xmlns:a16="http://schemas.microsoft.com/office/drawing/2014/main" id="{0FE65B77-F87C-0336-2FC4-03D9601BDA2C}"/>
              </a:ext>
            </a:extLst>
          </p:cNvPr>
          <p:cNvSpPr txBox="1"/>
          <p:nvPr/>
        </p:nvSpPr>
        <p:spPr>
          <a:xfrm>
            <a:off x="8832086" y="4204939"/>
            <a:ext cx="2196435" cy="338554"/>
          </a:xfrm>
          <a:prstGeom prst="rect">
            <a:avLst/>
          </a:prstGeom>
          <a:noFill/>
        </p:spPr>
        <p:txBody>
          <a:bodyPr wrap="none">
            <a:spAutoFit/>
          </a:bodyPr>
          <a:lstStyle/>
          <a:p>
            <a:pPr lvl="0">
              <a:defRPr/>
            </a:pPr>
            <a:r>
              <a:rPr lang="en-US" sz="1600" b="1" dirty="0">
                <a:solidFill>
                  <a:schemeClr val="bg1"/>
                </a:solidFill>
                <a:latin typeface="Calibri Light" panose="020F0302020204030204"/>
              </a:rPr>
              <a:t>ENSURING SCALABILITY</a:t>
            </a:r>
          </a:p>
        </p:txBody>
      </p:sp>
      <p:sp>
        <p:nvSpPr>
          <p:cNvPr id="69" name="TextBox 68">
            <a:extLst>
              <a:ext uri="{FF2B5EF4-FFF2-40B4-BE49-F238E27FC236}">
                <a16:creationId xmlns:a16="http://schemas.microsoft.com/office/drawing/2014/main" id="{12DF537F-28FF-0DF5-B7AD-A5CD6F1D5250}"/>
              </a:ext>
            </a:extLst>
          </p:cNvPr>
          <p:cNvSpPr txBox="1">
            <a:spLocks noChangeArrowheads="1"/>
          </p:cNvSpPr>
          <p:nvPr/>
        </p:nvSpPr>
        <p:spPr bwMode="auto">
          <a:xfrm>
            <a:off x="8853106" y="4454742"/>
            <a:ext cx="3100388" cy="1440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lvl="0">
              <a:lnSpc>
                <a:spcPct val="150000"/>
              </a:lnSpc>
              <a:defRPr/>
            </a:pPr>
            <a:r>
              <a:rPr lang="id-ID" altLang="en-US" sz="1200" dirty="0">
                <a:solidFill>
                  <a:schemeClr val="bg1"/>
                </a:solidFill>
              </a:rPr>
              <a:t>The </a:t>
            </a:r>
            <a:r>
              <a:rPr lang="id-ID" altLang="en-US" sz="1200" dirty="0" err="1">
                <a:solidFill>
                  <a:schemeClr val="bg1"/>
                </a:solidFill>
              </a:rPr>
              <a:t>research</a:t>
            </a:r>
            <a:r>
              <a:rPr lang="id-ID" altLang="en-US" sz="1200" dirty="0">
                <a:solidFill>
                  <a:schemeClr val="bg1"/>
                </a:solidFill>
              </a:rPr>
              <a:t> </a:t>
            </a:r>
            <a:r>
              <a:rPr lang="id-ID" altLang="en-US" sz="1200" dirty="0" err="1">
                <a:solidFill>
                  <a:schemeClr val="bg1"/>
                </a:solidFill>
              </a:rPr>
              <a:t>holds</a:t>
            </a:r>
            <a:r>
              <a:rPr lang="id-ID" altLang="en-US" sz="1200" dirty="0">
                <a:solidFill>
                  <a:schemeClr val="bg1"/>
                </a:solidFill>
              </a:rPr>
              <a:t> </a:t>
            </a:r>
            <a:r>
              <a:rPr lang="id-ID" altLang="en-US" sz="1200" dirty="0" err="1">
                <a:solidFill>
                  <a:schemeClr val="bg1"/>
                </a:solidFill>
              </a:rPr>
              <a:t>the</a:t>
            </a:r>
            <a:r>
              <a:rPr lang="id-ID" altLang="en-US" sz="1200" dirty="0">
                <a:solidFill>
                  <a:schemeClr val="bg1"/>
                </a:solidFill>
              </a:rPr>
              <a:t> </a:t>
            </a:r>
            <a:r>
              <a:rPr lang="id-ID" altLang="en-US" sz="1200" dirty="0" err="1">
                <a:solidFill>
                  <a:schemeClr val="bg1"/>
                </a:solidFill>
              </a:rPr>
              <a:t>potential</a:t>
            </a:r>
            <a:r>
              <a:rPr lang="id-ID" altLang="en-US" sz="1200" dirty="0">
                <a:solidFill>
                  <a:schemeClr val="bg1"/>
                </a:solidFill>
              </a:rPr>
              <a:t> </a:t>
            </a:r>
            <a:r>
              <a:rPr lang="id-ID" altLang="en-US" sz="1200" dirty="0" err="1">
                <a:solidFill>
                  <a:schemeClr val="bg1"/>
                </a:solidFill>
              </a:rPr>
              <a:t>for</a:t>
            </a:r>
            <a:r>
              <a:rPr lang="id-ID" altLang="en-US" sz="1200" dirty="0">
                <a:solidFill>
                  <a:schemeClr val="bg1"/>
                </a:solidFill>
              </a:rPr>
              <a:t> </a:t>
            </a:r>
            <a:r>
              <a:rPr lang="id-ID" altLang="en-US" sz="1200" dirty="0" err="1">
                <a:solidFill>
                  <a:schemeClr val="bg1"/>
                </a:solidFill>
              </a:rPr>
              <a:t>broad</a:t>
            </a:r>
            <a:r>
              <a:rPr lang="id-ID" altLang="en-US" sz="1200" dirty="0">
                <a:solidFill>
                  <a:schemeClr val="bg1"/>
                </a:solidFill>
              </a:rPr>
              <a:t> </a:t>
            </a:r>
            <a:r>
              <a:rPr lang="id-ID" altLang="en-US" sz="1200" dirty="0" err="1">
                <a:solidFill>
                  <a:schemeClr val="bg1"/>
                </a:solidFill>
              </a:rPr>
              <a:t>adoption</a:t>
            </a:r>
            <a:r>
              <a:rPr lang="id-ID" altLang="en-US" sz="1200" dirty="0">
                <a:solidFill>
                  <a:schemeClr val="bg1"/>
                </a:solidFill>
              </a:rPr>
              <a:t> </a:t>
            </a:r>
            <a:r>
              <a:rPr lang="id-ID" altLang="en-US" sz="1200" dirty="0" err="1">
                <a:solidFill>
                  <a:schemeClr val="bg1"/>
                </a:solidFill>
              </a:rPr>
              <a:t>due</a:t>
            </a:r>
            <a:r>
              <a:rPr lang="id-ID" altLang="en-US" sz="1200" dirty="0">
                <a:solidFill>
                  <a:schemeClr val="bg1"/>
                </a:solidFill>
              </a:rPr>
              <a:t> </a:t>
            </a:r>
            <a:r>
              <a:rPr lang="id-ID" altLang="en-US" sz="1200" dirty="0" err="1">
                <a:solidFill>
                  <a:schemeClr val="bg1"/>
                </a:solidFill>
              </a:rPr>
              <a:t>to</a:t>
            </a:r>
            <a:r>
              <a:rPr lang="id-ID" altLang="en-US" sz="1200" dirty="0">
                <a:solidFill>
                  <a:schemeClr val="bg1"/>
                </a:solidFill>
              </a:rPr>
              <a:t> </a:t>
            </a:r>
            <a:r>
              <a:rPr lang="id-ID" altLang="en-US" sz="1200" dirty="0" err="1">
                <a:solidFill>
                  <a:schemeClr val="bg1"/>
                </a:solidFill>
              </a:rPr>
              <a:t>its</a:t>
            </a:r>
            <a:r>
              <a:rPr lang="id-ID" altLang="en-US" sz="1200" dirty="0">
                <a:solidFill>
                  <a:schemeClr val="bg1"/>
                </a:solidFill>
              </a:rPr>
              <a:t> </a:t>
            </a:r>
            <a:r>
              <a:rPr lang="id-ID" altLang="en-US" sz="1200" dirty="0" err="1">
                <a:solidFill>
                  <a:schemeClr val="bg1"/>
                </a:solidFill>
              </a:rPr>
              <a:t>focus</a:t>
            </a:r>
            <a:r>
              <a:rPr lang="id-ID" altLang="en-US" sz="1200" dirty="0">
                <a:solidFill>
                  <a:schemeClr val="bg1"/>
                </a:solidFill>
              </a:rPr>
              <a:t> </a:t>
            </a:r>
            <a:r>
              <a:rPr lang="id-ID" altLang="en-US" sz="1200" dirty="0" err="1">
                <a:solidFill>
                  <a:schemeClr val="bg1"/>
                </a:solidFill>
              </a:rPr>
              <a:t>on</a:t>
            </a:r>
            <a:r>
              <a:rPr lang="id-ID" altLang="en-US" sz="1200" dirty="0">
                <a:solidFill>
                  <a:schemeClr val="bg1"/>
                </a:solidFill>
              </a:rPr>
              <a:t> </a:t>
            </a:r>
            <a:r>
              <a:rPr lang="id-ID" altLang="en-US" sz="1200" dirty="0" err="1">
                <a:solidFill>
                  <a:schemeClr val="bg1"/>
                </a:solidFill>
              </a:rPr>
              <a:t>automation</a:t>
            </a:r>
            <a:r>
              <a:rPr lang="id-ID" altLang="en-US" sz="1200" dirty="0">
                <a:solidFill>
                  <a:schemeClr val="bg1"/>
                </a:solidFill>
              </a:rPr>
              <a:t> </a:t>
            </a:r>
            <a:r>
              <a:rPr lang="id-ID" altLang="en-US" sz="1200" dirty="0" err="1">
                <a:solidFill>
                  <a:schemeClr val="bg1"/>
                </a:solidFill>
              </a:rPr>
              <a:t>and</a:t>
            </a:r>
            <a:r>
              <a:rPr lang="id-ID" altLang="en-US" sz="1200" dirty="0">
                <a:solidFill>
                  <a:schemeClr val="bg1"/>
                </a:solidFill>
              </a:rPr>
              <a:t> </a:t>
            </a:r>
            <a:r>
              <a:rPr lang="id-ID" altLang="en-US" sz="1200" dirty="0" err="1">
                <a:solidFill>
                  <a:schemeClr val="bg1"/>
                </a:solidFill>
              </a:rPr>
              <a:t>machine</a:t>
            </a:r>
            <a:r>
              <a:rPr lang="id-ID" altLang="en-US" sz="1200" dirty="0">
                <a:solidFill>
                  <a:schemeClr val="bg1"/>
                </a:solidFill>
              </a:rPr>
              <a:t> </a:t>
            </a:r>
            <a:r>
              <a:rPr lang="id-ID" altLang="en-US" sz="1200" dirty="0" err="1">
                <a:solidFill>
                  <a:schemeClr val="bg1"/>
                </a:solidFill>
              </a:rPr>
              <a:t>learning</a:t>
            </a:r>
            <a:r>
              <a:rPr lang="id-ID" altLang="en-US" sz="1200" dirty="0">
                <a:solidFill>
                  <a:schemeClr val="bg1"/>
                </a:solidFill>
              </a:rPr>
              <a:t>. </a:t>
            </a:r>
            <a:r>
              <a:rPr lang="id-ID" altLang="en-US" sz="1200" dirty="0" err="1">
                <a:solidFill>
                  <a:schemeClr val="bg1"/>
                </a:solidFill>
              </a:rPr>
              <a:t>This</a:t>
            </a:r>
            <a:r>
              <a:rPr lang="id-ID" altLang="en-US" sz="1200" dirty="0">
                <a:solidFill>
                  <a:schemeClr val="bg1"/>
                </a:solidFill>
              </a:rPr>
              <a:t> </a:t>
            </a:r>
            <a:r>
              <a:rPr lang="id-ID" altLang="en-US" sz="1200" dirty="0" err="1">
                <a:solidFill>
                  <a:schemeClr val="bg1"/>
                </a:solidFill>
              </a:rPr>
              <a:t>scalability</a:t>
            </a:r>
            <a:r>
              <a:rPr lang="id-ID" altLang="en-US" sz="1200" dirty="0">
                <a:solidFill>
                  <a:schemeClr val="bg1"/>
                </a:solidFill>
              </a:rPr>
              <a:t> </a:t>
            </a:r>
            <a:r>
              <a:rPr lang="id-ID" altLang="en-US" sz="1200" dirty="0" err="1">
                <a:solidFill>
                  <a:schemeClr val="bg1"/>
                </a:solidFill>
              </a:rPr>
              <a:t>can</a:t>
            </a:r>
            <a:r>
              <a:rPr lang="id-ID" altLang="en-US" sz="1200" dirty="0">
                <a:solidFill>
                  <a:schemeClr val="bg1"/>
                </a:solidFill>
              </a:rPr>
              <a:t> </a:t>
            </a:r>
            <a:r>
              <a:rPr lang="id-ID" altLang="en-US" sz="1200" dirty="0" err="1">
                <a:solidFill>
                  <a:schemeClr val="bg1"/>
                </a:solidFill>
              </a:rPr>
              <a:t>further</a:t>
            </a:r>
            <a:r>
              <a:rPr lang="id-ID" altLang="en-US" sz="1200" dirty="0">
                <a:solidFill>
                  <a:schemeClr val="bg1"/>
                </a:solidFill>
              </a:rPr>
              <a:t> </a:t>
            </a:r>
            <a:r>
              <a:rPr lang="id-ID" altLang="en-US" sz="1200" dirty="0" err="1">
                <a:solidFill>
                  <a:schemeClr val="bg1"/>
                </a:solidFill>
              </a:rPr>
              <a:t>enable</a:t>
            </a:r>
            <a:r>
              <a:rPr lang="id-ID" altLang="en-US" sz="1200" dirty="0">
                <a:solidFill>
                  <a:schemeClr val="bg1"/>
                </a:solidFill>
              </a:rPr>
              <a:t> </a:t>
            </a:r>
            <a:r>
              <a:rPr lang="id-ID" altLang="en-US" sz="1200" dirty="0" err="1">
                <a:solidFill>
                  <a:schemeClr val="bg1"/>
                </a:solidFill>
              </a:rPr>
              <a:t>early</a:t>
            </a:r>
            <a:r>
              <a:rPr lang="id-ID" altLang="en-US" sz="1200" dirty="0">
                <a:solidFill>
                  <a:schemeClr val="bg1"/>
                </a:solidFill>
              </a:rPr>
              <a:t> </a:t>
            </a:r>
            <a:r>
              <a:rPr lang="id-ID" altLang="en-US" sz="1200" dirty="0" err="1">
                <a:solidFill>
                  <a:schemeClr val="bg1"/>
                </a:solidFill>
              </a:rPr>
              <a:t>detection</a:t>
            </a:r>
            <a:r>
              <a:rPr lang="id-ID" altLang="en-US" sz="1200" dirty="0">
                <a:solidFill>
                  <a:schemeClr val="bg1"/>
                </a:solidFill>
              </a:rPr>
              <a:t> </a:t>
            </a:r>
            <a:r>
              <a:rPr lang="id-ID" altLang="en-US" sz="1200" dirty="0" err="1">
                <a:solidFill>
                  <a:schemeClr val="bg1"/>
                </a:solidFill>
              </a:rPr>
              <a:t>and</a:t>
            </a:r>
            <a:r>
              <a:rPr lang="id-ID" altLang="en-US" sz="1200" dirty="0">
                <a:solidFill>
                  <a:schemeClr val="bg1"/>
                </a:solidFill>
              </a:rPr>
              <a:t> </a:t>
            </a:r>
            <a:r>
              <a:rPr lang="id-ID" altLang="en-US" sz="1200" dirty="0" err="1">
                <a:solidFill>
                  <a:schemeClr val="bg1"/>
                </a:solidFill>
              </a:rPr>
              <a:t>prevention</a:t>
            </a:r>
            <a:r>
              <a:rPr lang="id-ID" altLang="en-US" sz="1200" dirty="0">
                <a:solidFill>
                  <a:schemeClr val="bg1"/>
                </a:solidFill>
              </a:rPr>
              <a:t> </a:t>
            </a:r>
            <a:r>
              <a:rPr lang="id-ID" altLang="en-US" sz="1200" dirty="0" err="1">
                <a:solidFill>
                  <a:schemeClr val="bg1"/>
                </a:solidFill>
              </a:rPr>
              <a:t>of</a:t>
            </a:r>
            <a:r>
              <a:rPr lang="id-ID" altLang="en-US" sz="1200" dirty="0">
                <a:solidFill>
                  <a:schemeClr val="bg1"/>
                </a:solidFill>
              </a:rPr>
              <a:t> </a:t>
            </a:r>
            <a:r>
              <a:rPr lang="id-ID" altLang="en-US" sz="1200" dirty="0" err="1">
                <a:solidFill>
                  <a:schemeClr val="bg1"/>
                </a:solidFill>
              </a:rPr>
              <a:t>melanoma</a:t>
            </a:r>
            <a:r>
              <a:rPr lang="id-ID" altLang="en-US" sz="1200" dirty="0">
                <a:solidFill>
                  <a:schemeClr val="bg1"/>
                </a:solidFill>
              </a:rPr>
              <a:t> </a:t>
            </a:r>
            <a:r>
              <a:rPr lang="id-ID" altLang="en-US" sz="1200" dirty="0" err="1">
                <a:solidFill>
                  <a:schemeClr val="bg1"/>
                </a:solidFill>
              </a:rPr>
              <a:t>on</a:t>
            </a:r>
            <a:r>
              <a:rPr lang="id-ID" altLang="en-US" sz="1200" dirty="0">
                <a:solidFill>
                  <a:schemeClr val="bg1"/>
                </a:solidFill>
              </a:rPr>
              <a:t> </a:t>
            </a:r>
            <a:r>
              <a:rPr lang="id-ID" altLang="en-US" sz="1200" dirty="0" err="1">
                <a:solidFill>
                  <a:schemeClr val="bg1"/>
                </a:solidFill>
              </a:rPr>
              <a:t>a</a:t>
            </a:r>
            <a:r>
              <a:rPr lang="id-ID" altLang="en-US" sz="1200" dirty="0">
                <a:solidFill>
                  <a:schemeClr val="bg1"/>
                </a:solidFill>
              </a:rPr>
              <a:t> </a:t>
            </a:r>
            <a:r>
              <a:rPr lang="id-ID" altLang="en-US" sz="1200" dirty="0" err="1">
                <a:solidFill>
                  <a:schemeClr val="bg1"/>
                </a:solidFill>
              </a:rPr>
              <a:t>larger</a:t>
            </a:r>
            <a:r>
              <a:rPr lang="id-ID" altLang="en-US" sz="1200" dirty="0">
                <a:solidFill>
                  <a:schemeClr val="bg1"/>
                </a:solidFill>
              </a:rPr>
              <a:t> </a:t>
            </a:r>
            <a:r>
              <a:rPr lang="id-ID" altLang="en-US" sz="1200" dirty="0" err="1">
                <a:solidFill>
                  <a:schemeClr val="bg1"/>
                </a:solidFill>
              </a:rPr>
              <a:t>scale</a:t>
            </a:r>
            <a:r>
              <a:rPr lang="id-ID" altLang="en-US" sz="1200" dirty="0">
                <a:solidFill>
                  <a:schemeClr val="bg1"/>
                </a:solidFill>
              </a:rPr>
              <a:t>.</a:t>
            </a:r>
          </a:p>
        </p:txBody>
      </p:sp>
      <p:pic>
        <p:nvPicPr>
          <p:cNvPr id="2" name="Picture 1" descr="A black and white logo&#10;&#10;Description automatically generated">
            <a:extLst>
              <a:ext uri="{FF2B5EF4-FFF2-40B4-BE49-F238E27FC236}">
                <a16:creationId xmlns:a16="http://schemas.microsoft.com/office/drawing/2014/main" id="{AADA5ACE-BDB0-9386-8DE4-FA50C99EF5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9388" y="6008654"/>
            <a:ext cx="1528823" cy="849346"/>
          </a:xfrm>
          <a:prstGeom prst="rect">
            <a:avLst/>
          </a:prstGeom>
        </p:spPr>
      </p:pic>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fltVal val="0"/>
                                          </p:val>
                                        </p:tav>
                                        <p:tav tm="100000">
                                          <p:val>
                                            <p:strVal val="#ppt_w"/>
                                          </p:val>
                                        </p:tav>
                                      </p:tavLst>
                                    </p:anim>
                                    <p:anim calcmode="lin" valueType="num">
                                      <p:cBhvr>
                                        <p:cTn id="12" dur="500" fill="hold"/>
                                        <p:tgtEl>
                                          <p:spTgt spid="24"/>
                                        </p:tgtEl>
                                        <p:attrNameLst>
                                          <p:attrName>ppt_h</p:attrName>
                                        </p:attrNameLst>
                                      </p:cBhvr>
                                      <p:tavLst>
                                        <p:tav tm="0">
                                          <p:val>
                                            <p:fltVal val="0"/>
                                          </p:val>
                                        </p:tav>
                                        <p:tav tm="100000">
                                          <p:val>
                                            <p:strVal val="#ppt_h"/>
                                          </p:val>
                                        </p:tav>
                                      </p:tavLst>
                                    </p:anim>
                                    <p:animEffect transition="in" filter="fade">
                                      <p:cBhvr>
                                        <p:cTn id="13" dur="500"/>
                                        <p:tgtEl>
                                          <p:spTgt spid="24"/>
                                        </p:tgtEl>
                                      </p:cBhvr>
                                    </p:animEffect>
                                  </p:childTnLst>
                                </p:cTn>
                              </p:par>
                              <p:par>
                                <p:cTn id="14" presetID="53" presetClass="entr" presetSubtype="16"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fill="hold"/>
                                        <p:tgtEl>
                                          <p:spTgt spid="21"/>
                                        </p:tgtEl>
                                        <p:attrNameLst>
                                          <p:attrName>ppt_w</p:attrName>
                                        </p:attrNameLst>
                                      </p:cBhvr>
                                      <p:tavLst>
                                        <p:tav tm="0">
                                          <p:val>
                                            <p:fltVal val="0"/>
                                          </p:val>
                                        </p:tav>
                                        <p:tav tm="100000">
                                          <p:val>
                                            <p:strVal val="#ppt_w"/>
                                          </p:val>
                                        </p:tav>
                                      </p:tavLst>
                                    </p:anim>
                                    <p:anim calcmode="lin" valueType="num">
                                      <p:cBhvr>
                                        <p:cTn id="17" dur="500" fill="hold"/>
                                        <p:tgtEl>
                                          <p:spTgt spid="21"/>
                                        </p:tgtEl>
                                        <p:attrNameLst>
                                          <p:attrName>ppt_h</p:attrName>
                                        </p:attrNameLst>
                                      </p:cBhvr>
                                      <p:tavLst>
                                        <p:tav tm="0">
                                          <p:val>
                                            <p:fltVal val="0"/>
                                          </p:val>
                                        </p:tav>
                                        <p:tav tm="100000">
                                          <p:val>
                                            <p:strVal val="#ppt_h"/>
                                          </p:val>
                                        </p:tav>
                                      </p:tavLst>
                                    </p:anim>
                                    <p:animEffect transition="in" filter="fade">
                                      <p:cBhvr>
                                        <p:cTn id="18" dur="500"/>
                                        <p:tgtEl>
                                          <p:spTgt spid="21"/>
                                        </p:tgtEl>
                                      </p:cBhvr>
                                    </p:animEffect>
                                  </p:childTnLst>
                                </p:cTn>
                              </p:par>
                              <p:par>
                                <p:cTn id="19" presetID="53" presetClass="entr" presetSubtype="16"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par>
                                <p:cTn id="24" presetID="53" presetClass="entr" presetSubtype="16"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p:cTn id="26" dur="500" fill="hold"/>
                                        <p:tgtEl>
                                          <p:spTgt spid="23"/>
                                        </p:tgtEl>
                                        <p:attrNameLst>
                                          <p:attrName>ppt_w</p:attrName>
                                        </p:attrNameLst>
                                      </p:cBhvr>
                                      <p:tavLst>
                                        <p:tav tm="0">
                                          <p:val>
                                            <p:fltVal val="0"/>
                                          </p:val>
                                        </p:tav>
                                        <p:tav tm="100000">
                                          <p:val>
                                            <p:strVal val="#ppt_w"/>
                                          </p:val>
                                        </p:tav>
                                      </p:tavLst>
                                    </p:anim>
                                    <p:anim calcmode="lin" valueType="num">
                                      <p:cBhvr>
                                        <p:cTn id="27" dur="500" fill="hold"/>
                                        <p:tgtEl>
                                          <p:spTgt spid="23"/>
                                        </p:tgtEl>
                                        <p:attrNameLst>
                                          <p:attrName>ppt_h</p:attrName>
                                        </p:attrNameLst>
                                      </p:cBhvr>
                                      <p:tavLst>
                                        <p:tav tm="0">
                                          <p:val>
                                            <p:fltVal val="0"/>
                                          </p:val>
                                        </p:tav>
                                        <p:tav tm="100000">
                                          <p:val>
                                            <p:strVal val="#ppt_h"/>
                                          </p:val>
                                        </p:tav>
                                      </p:tavLst>
                                    </p:anim>
                                    <p:animEffect transition="in" filter="fade">
                                      <p:cBhvr>
                                        <p:cTn id="28" dur="500"/>
                                        <p:tgtEl>
                                          <p:spTgt spid="23"/>
                                        </p:tgtEl>
                                      </p:cBhvr>
                                    </p:animEffect>
                                  </p:childTnLst>
                                </p:cTn>
                              </p:par>
                            </p:childTnLst>
                          </p:cTn>
                        </p:par>
                        <p:par>
                          <p:cTn id="29" fill="hold" nodeType="afterGroup">
                            <p:stCondLst>
                              <p:cond delay="1000"/>
                            </p:stCondLst>
                            <p:childTnLst>
                              <p:par>
                                <p:cTn id="30" presetID="53" presetClass="entr" presetSubtype="16"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53" presetClass="entr" presetSubtype="16"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Effect transition="in" filter="fade">
                                      <p:cBhvr>
                                        <p:cTn id="39" dur="500"/>
                                        <p:tgtEl>
                                          <p:spTgt spid="26"/>
                                        </p:tgtEl>
                                      </p:cBhvr>
                                    </p:animEffect>
                                  </p:childTnLst>
                                </p:cTn>
                              </p:par>
                              <p:par>
                                <p:cTn id="40" presetID="53" presetClass="entr" presetSubtype="16"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p:cTn id="42" dur="500" fill="hold"/>
                                        <p:tgtEl>
                                          <p:spTgt spid="25"/>
                                        </p:tgtEl>
                                        <p:attrNameLst>
                                          <p:attrName>ppt_w</p:attrName>
                                        </p:attrNameLst>
                                      </p:cBhvr>
                                      <p:tavLst>
                                        <p:tav tm="0">
                                          <p:val>
                                            <p:fltVal val="0"/>
                                          </p:val>
                                        </p:tav>
                                        <p:tav tm="100000">
                                          <p:val>
                                            <p:strVal val="#ppt_w"/>
                                          </p:val>
                                        </p:tav>
                                      </p:tavLst>
                                    </p:anim>
                                    <p:anim calcmode="lin" valueType="num">
                                      <p:cBhvr>
                                        <p:cTn id="43" dur="500" fill="hold"/>
                                        <p:tgtEl>
                                          <p:spTgt spid="25"/>
                                        </p:tgtEl>
                                        <p:attrNameLst>
                                          <p:attrName>ppt_h</p:attrName>
                                        </p:attrNameLst>
                                      </p:cBhvr>
                                      <p:tavLst>
                                        <p:tav tm="0">
                                          <p:val>
                                            <p:fltVal val="0"/>
                                          </p:val>
                                        </p:tav>
                                        <p:tav tm="100000">
                                          <p:val>
                                            <p:strVal val="#ppt_h"/>
                                          </p:val>
                                        </p:tav>
                                      </p:tavLst>
                                    </p:anim>
                                    <p:animEffect transition="in" filter="fade">
                                      <p:cBhvr>
                                        <p:cTn id="44" dur="500"/>
                                        <p:tgtEl>
                                          <p:spTgt spid="25"/>
                                        </p:tgtEl>
                                      </p:cBhvr>
                                    </p:animEffect>
                                  </p:childTnLst>
                                </p:cTn>
                              </p:par>
                              <p:par>
                                <p:cTn id="45" presetID="53" presetClass="entr" presetSubtype="16"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childTnLst>
                          </p:cTn>
                        </p:par>
                        <p:par>
                          <p:cTn id="50" fill="hold" nodeType="afterGroup">
                            <p:stCondLst>
                              <p:cond delay="1500"/>
                            </p:stCondLst>
                            <p:childTnLst>
                              <p:par>
                                <p:cTn id="51" presetID="22" presetClass="entr" presetSubtype="8" fill="hold" nodeType="after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par>
                                <p:cTn id="54" presetID="22" presetClass="entr" presetSubtype="8" fill="hold"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left)">
                                      <p:cBhvr>
                                        <p:cTn id="56" dur="500"/>
                                        <p:tgtEl>
                                          <p:spTgt spid="42"/>
                                        </p:tgtEl>
                                      </p:cBhvr>
                                    </p:animEffect>
                                  </p:childTnLst>
                                </p:cTn>
                              </p:par>
                              <p:par>
                                <p:cTn id="57" presetID="22" presetClass="entr" presetSubtype="2"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wipe(right)">
                                      <p:cBhvr>
                                        <p:cTn id="59" dur="500"/>
                                        <p:tgtEl>
                                          <p:spTgt spid="39"/>
                                        </p:tgtEl>
                                      </p:cBhvr>
                                    </p:animEffect>
                                  </p:childTnLst>
                                </p:cTn>
                              </p:par>
                              <p:par>
                                <p:cTn id="60" presetID="22" presetClass="entr" presetSubtype="2" fill="hold"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right)">
                                      <p:cBhvr>
                                        <p:cTn id="62" dur="500"/>
                                        <p:tgtEl>
                                          <p:spTgt spid="36"/>
                                        </p:tgtEl>
                                      </p:cBhvr>
                                    </p:animEffect>
                                  </p:childTnLst>
                                </p:cTn>
                              </p:par>
                            </p:childTnLst>
                          </p:cTn>
                        </p:par>
                        <p:par>
                          <p:cTn id="63" fill="hold" nodeType="afterGroup">
                            <p:stCondLst>
                              <p:cond delay="2000"/>
                            </p:stCondLst>
                            <p:childTnLst>
                              <p:par>
                                <p:cTn id="64" presetID="10" presetClass="entr" presetSubtype="0" fill="hold" nodeType="after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500"/>
                                        <p:tgtEl>
                                          <p:spTgt spid="49"/>
                                        </p:tgtEl>
                                      </p:cBhvr>
                                    </p:animEffect>
                                  </p:childTnLst>
                                </p:cTn>
                              </p:par>
                              <p:par>
                                <p:cTn id="67" presetID="10" presetClass="entr" presetSubtype="0" fill="hold"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par>
                                <p:cTn id="70" presetID="10" presetClass="entr" presetSubtype="0" fill="hold" nodeType="with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fade">
                                      <p:cBhvr>
                                        <p:cTn id="72" dur="500"/>
                                        <p:tgtEl>
                                          <p:spTgt spid="65"/>
                                        </p:tgtEl>
                                      </p:cBhvr>
                                    </p:animEffect>
                                  </p:childTnLst>
                                </p:cTn>
                              </p:par>
                              <p:par>
                                <p:cTn id="73" presetID="10" presetClass="entr" presetSubtype="0" fill="hold" nodeType="with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fade">
                                      <p:cBhvr>
                                        <p:cTn id="75" dur="500"/>
                                        <p:tgtEl>
                                          <p:spTgt spid="68"/>
                                        </p:tgtEl>
                                      </p:cBhvr>
                                    </p:animEffect>
                                  </p:childTnLst>
                                </p:cTn>
                              </p:par>
                            </p:childTnLst>
                          </p:cTn>
                        </p:par>
                        <p:par>
                          <p:cTn id="76" fill="hold" nodeType="afterGroup">
                            <p:stCondLst>
                              <p:cond delay="2500"/>
                            </p:stCondLst>
                            <p:childTnLst>
                              <p:par>
                                <p:cTn id="77" presetID="10" presetClass="entr" presetSubtype="0" fill="hold" nodeType="after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500"/>
                                        <p:tgtEl>
                                          <p:spTgt spid="50"/>
                                        </p:tgtEl>
                                      </p:cBhvr>
                                    </p:animEffect>
                                  </p:childTnLst>
                                </p:cTn>
                              </p:par>
                              <p:par>
                                <p:cTn id="80" presetID="10" presetClass="entr" presetSubtype="0" fill="hold" nodeType="with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fade">
                                      <p:cBhvr>
                                        <p:cTn id="82" dur="500"/>
                                        <p:tgtEl>
                                          <p:spTgt spid="59"/>
                                        </p:tgtEl>
                                      </p:cBhvr>
                                    </p:animEffect>
                                  </p:childTnLst>
                                </p:cTn>
                              </p:par>
                              <p:par>
                                <p:cTn id="83" presetID="10" presetClass="entr" presetSubtype="0" fill="hold" nodeType="with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500"/>
                                        <p:tgtEl>
                                          <p:spTgt spid="66"/>
                                        </p:tgtEl>
                                      </p:cBhvr>
                                    </p:animEffect>
                                  </p:childTnLst>
                                </p:cTn>
                              </p:par>
                              <p:par>
                                <p:cTn id="86" presetID="10" presetClass="entr" presetSubtype="0" fill="hold" nodeType="withEffect">
                                  <p:stCondLst>
                                    <p:cond delay="0"/>
                                  </p:stCondLst>
                                  <p:childTnLst>
                                    <p:set>
                                      <p:cBhvr>
                                        <p:cTn id="87" dur="1" fill="hold">
                                          <p:stCondLst>
                                            <p:cond delay="0"/>
                                          </p:stCondLst>
                                        </p:cTn>
                                        <p:tgtEl>
                                          <p:spTgt spid="69"/>
                                        </p:tgtEl>
                                        <p:attrNameLst>
                                          <p:attrName>style.visibility</p:attrName>
                                        </p:attrNameLst>
                                      </p:cBhvr>
                                      <p:to>
                                        <p:strVal val="visible"/>
                                      </p:to>
                                    </p:set>
                                    <p:animEffect transition="in" filter="fade">
                                      <p:cBhvr>
                                        <p:cTn id="8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8" grpId="0"/>
      <p:bldP spid="59" grpId="0"/>
      <p:bldP spid="65" grpId="0"/>
      <p:bldP spid="66" grpId="0"/>
      <p:bldP spid="68" grpId="0"/>
      <p:bldP spid="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a:extLst>
              <a:ext uri="{FF2B5EF4-FFF2-40B4-BE49-F238E27FC236}">
                <a16:creationId xmlns:a16="http://schemas.microsoft.com/office/drawing/2014/main" id="{1445546C-DCA4-6795-3BD0-20296EBA58BB}"/>
              </a:ext>
            </a:extLst>
          </p:cNvPr>
          <p:cNvSpPr>
            <a:spLocks noGrp="1" noChangeArrowheads="1"/>
          </p:cNvSpPr>
          <p:nvPr>
            <p:ph type="title"/>
          </p:nvPr>
        </p:nvSpPr>
        <p:spPr>
          <a:xfrm>
            <a:off x="838200" y="179388"/>
            <a:ext cx="10515600" cy="860425"/>
          </a:xfrm>
        </p:spPr>
        <p:txBody>
          <a:bodyPr vert="horz" lIns="91440" tIns="45720" rIns="91440" bIns="45720" rtlCol="0" anchor="ctr">
            <a:normAutofit/>
          </a:bodyPr>
          <a:lstStyle/>
          <a:p>
            <a:pPr algn="ctr"/>
            <a:r>
              <a:rPr lang="id-ID" altLang="en-US" b="1">
                <a:solidFill>
                  <a:schemeClr val="bg1"/>
                </a:solidFill>
                <a:latin typeface="Times New Roman" panose="02020603050405020304" pitchFamily="18" charset="0"/>
                <a:cs typeface="Times New Roman" panose="02020603050405020304" pitchFamily="18" charset="0"/>
              </a:rPr>
              <a:t>DATA GATHERING</a:t>
            </a:r>
            <a:endParaRPr lang="en-US" altLang="en-US" b="1" dirty="0">
              <a:solidFill>
                <a:schemeClr val="bg1"/>
              </a:solidFill>
              <a:latin typeface="Times New Roman" panose="02020603050405020304" pitchFamily="18" charset="0"/>
              <a:cs typeface="Times New Roman" panose="02020603050405020304" pitchFamily="18" charset="0"/>
            </a:endParaRPr>
          </a:p>
        </p:txBody>
      </p:sp>
      <p:pic>
        <p:nvPicPr>
          <p:cNvPr id="2" name="Picture 1" descr="A black and white logo&#10;&#10;Description automatically generated">
            <a:extLst>
              <a:ext uri="{FF2B5EF4-FFF2-40B4-BE49-F238E27FC236}">
                <a16:creationId xmlns:a16="http://schemas.microsoft.com/office/drawing/2014/main" id="{D922A07A-D3D1-C7E1-7F9E-7A5384097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6639" y="6109290"/>
            <a:ext cx="1528823" cy="849346"/>
          </a:xfrm>
          <a:prstGeom prst="rect">
            <a:avLst/>
          </a:prstGeom>
        </p:spPr>
      </p:pic>
      <p:pic>
        <p:nvPicPr>
          <p:cNvPr id="18" name="Picture 17" descr="A blue text on a black background&#10;&#10;Description automatically generated">
            <a:extLst>
              <a:ext uri="{FF2B5EF4-FFF2-40B4-BE49-F238E27FC236}">
                <a16:creationId xmlns:a16="http://schemas.microsoft.com/office/drawing/2014/main" id="{0F52E117-BDEC-379E-9EC0-AB3B3E017A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273" y="3297845"/>
            <a:ext cx="1990814" cy="906926"/>
          </a:xfrm>
          <a:prstGeom prst="rect">
            <a:avLst/>
          </a:prstGeom>
        </p:spPr>
      </p:pic>
      <p:cxnSp>
        <p:nvCxnSpPr>
          <p:cNvPr id="23" name="Straight Arrow Connector 22">
            <a:extLst>
              <a:ext uri="{FF2B5EF4-FFF2-40B4-BE49-F238E27FC236}">
                <a16:creationId xmlns:a16="http://schemas.microsoft.com/office/drawing/2014/main" id="{4D72F145-CA00-890C-6CF7-7F71392C3682}"/>
              </a:ext>
            </a:extLst>
          </p:cNvPr>
          <p:cNvCxnSpPr>
            <a:cxnSpLocks/>
          </p:cNvCxnSpPr>
          <p:nvPr/>
        </p:nvCxnSpPr>
        <p:spPr>
          <a:xfrm>
            <a:off x="2497036" y="3663893"/>
            <a:ext cx="2361235" cy="882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5349277-1BA3-BB0E-6B40-2F6453E85079}"/>
              </a:ext>
            </a:extLst>
          </p:cNvPr>
          <p:cNvSpPr txBox="1"/>
          <p:nvPr/>
        </p:nvSpPr>
        <p:spPr>
          <a:xfrm>
            <a:off x="2338087" y="3697648"/>
            <a:ext cx="2679132" cy="369332"/>
          </a:xfrm>
          <a:prstGeom prst="rect">
            <a:avLst/>
          </a:prstGeom>
          <a:noFill/>
        </p:spPr>
        <p:txBody>
          <a:bodyPr wrap="square" lIns="91440" tIns="45720" rIns="91440" bIns="45720" rtlCol="0" anchor="t">
            <a:spAutoFit/>
          </a:bodyPr>
          <a:lstStyle/>
          <a:p>
            <a:pPr algn="ctr"/>
            <a:r>
              <a:rPr lang="en-US" dirty="0">
                <a:solidFill>
                  <a:srgbClr val="FFFFFF"/>
                </a:solidFill>
                <a:latin typeface="Times New Roman"/>
                <a:cs typeface="Times New Roman"/>
              </a:rPr>
              <a:t>ISIC Melanoma Dataset</a:t>
            </a:r>
            <a:endParaRPr lang="en-US" dirty="0"/>
          </a:p>
        </p:txBody>
      </p:sp>
      <p:pic>
        <p:nvPicPr>
          <p:cNvPr id="5" name="Picture 4" descr="A close-up of a person's skin&#10;&#10;Description automatically generated">
            <a:extLst>
              <a:ext uri="{FF2B5EF4-FFF2-40B4-BE49-F238E27FC236}">
                <a16:creationId xmlns:a16="http://schemas.microsoft.com/office/drawing/2014/main" id="{B0909285-3809-AE67-0E6E-BC274AB698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9399" y="2038014"/>
            <a:ext cx="6425911" cy="1620694"/>
          </a:xfrm>
          <a:prstGeom prst="rect">
            <a:avLst/>
          </a:prstGeom>
        </p:spPr>
      </p:pic>
      <p:pic>
        <p:nvPicPr>
          <p:cNvPr id="8" name="Picture 7" descr="A close-up of a skin&#10;&#10;Description automatically generated">
            <a:extLst>
              <a:ext uri="{FF2B5EF4-FFF2-40B4-BE49-F238E27FC236}">
                <a16:creationId xmlns:a16="http://schemas.microsoft.com/office/drawing/2014/main" id="{174CF446-B9A5-8D97-4772-66156A4125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49399" y="3984735"/>
            <a:ext cx="6425911" cy="16206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linds(horizontal)">
                                      <p:cBhvr>
                                        <p:cTn id="11" dur="500"/>
                                        <p:tgtEl>
                                          <p:spTgt spid="24"/>
                                        </p:tgtEl>
                                      </p:cBhvr>
                                    </p:animEffect>
                                  </p:childTnLst>
                                </p:cTn>
                              </p:par>
                              <p:par>
                                <p:cTn id="12" presetID="3" presetClass="entr" presetSubtype="10"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blinds(horizontal)">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9715EDB7-EA43-3C0D-4C18-BAA859EE9C45}"/>
              </a:ext>
            </a:extLst>
          </p:cNvPr>
          <p:cNvSpPr>
            <a:spLocks noGrp="1" noChangeArrowheads="1"/>
          </p:cNvSpPr>
          <p:nvPr>
            <p:ph type="title"/>
          </p:nvPr>
        </p:nvSpPr>
        <p:spPr>
          <a:xfrm>
            <a:off x="838200" y="179388"/>
            <a:ext cx="10515600" cy="860425"/>
          </a:xfrm>
        </p:spPr>
        <p:txBody>
          <a:bodyPr vert="horz" lIns="91440" tIns="45720" rIns="91440" bIns="45720" rtlCol="0" anchor="ctr">
            <a:normAutofit/>
          </a:bodyPr>
          <a:lstStyle/>
          <a:p>
            <a:pPr algn="ctr"/>
            <a:r>
              <a:rPr lang="en-US" altLang="pt-BR" b="1">
                <a:solidFill>
                  <a:schemeClr val="bg1"/>
                </a:solidFill>
                <a:latin typeface="Times New Roman" panose="02020603050405020304" pitchFamily="18" charset="0"/>
                <a:cs typeface="Times New Roman" panose="02020603050405020304" pitchFamily="18" charset="0"/>
              </a:rPr>
              <a:t>LITERATURE REVIEW</a:t>
            </a:r>
            <a:endParaRPr lang="en-US" altLang="pt-BR" b="1" dirty="0">
              <a:solidFill>
                <a:schemeClr val="bg1"/>
              </a:solidFill>
              <a:latin typeface="Times New Roman" panose="02020603050405020304" pitchFamily="18" charset="0"/>
              <a:cs typeface="Times New Roman" panose="02020603050405020304" pitchFamily="18" charset="0"/>
            </a:endParaRPr>
          </a:p>
        </p:txBody>
      </p:sp>
      <p:sp>
        <p:nvSpPr>
          <p:cNvPr id="31" name="Freeform 6">
            <a:extLst>
              <a:ext uri="{FF2B5EF4-FFF2-40B4-BE49-F238E27FC236}">
                <a16:creationId xmlns:a16="http://schemas.microsoft.com/office/drawing/2014/main" id="{0DD61596-31C3-096E-23DC-60778CCF3800}"/>
              </a:ext>
            </a:extLst>
          </p:cNvPr>
          <p:cNvSpPr>
            <a:spLocks/>
          </p:cNvSpPr>
          <p:nvPr/>
        </p:nvSpPr>
        <p:spPr bwMode="auto">
          <a:xfrm>
            <a:off x="5208588" y="1725613"/>
            <a:ext cx="958850" cy="1917700"/>
          </a:xfrm>
          <a:custGeom>
            <a:avLst/>
            <a:gdLst>
              <a:gd name="T0" fmla="*/ 850 w 850"/>
              <a:gd name="T1" fmla="*/ 1518 h 1700"/>
              <a:gd name="T2" fmla="*/ 182 w 850"/>
              <a:gd name="T3" fmla="*/ 850 h 1700"/>
              <a:gd name="T4" fmla="*/ 850 w 850"/>
              <a:gd name="T5" fmla="*/ 182 h 1700"/>
              <a:gd name="T6" fmla="*/ 850 w 850"/>
              <a:gd name="T7" fmla="*/ 182 h 1700"/>
              <a:gd name="T8" fmla="*/ 850 w 850"/>
              <a:gd name="T9" fmla="*/ 0 h 1700"/>
              <a:gd name="T10" fmla="*/ 850 w 850"/>
              <a:gd name="T11" fmla="*/ 0 h 1700"/>
              <a:gd name="T12" fmla="*/ 0 w 850"/>
              <a:gd name="T13" fmla="*/ 850 h 1700"/>
              <a:gd name="T14" fmla="*/ 850 w 850"/>
              <a:gd name="T15" fmla="*/ 1700 h 1700"/>
              <a:gd name="T16" fmla="*/ 850 w 850"/>
              <a:gd name="T17" fmla="*/ 1700 h 1700"/>
              <a:gd name="T18" fmla="*/ 850 w 850"/>
              <a:gd name="T19" fmla="*/ 1518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0" h="1700">
                <a:moveTo>
                  <a:pt x="850" y="1518"/>
                </a:moveTo>
                <a:cubicBezTo>
                  <a:pt x="481" y="1518"/>
                  <a:pt x="182" y="1219"/>
                  <a:pt x="182" y="850"/>
                </a:cubicBezTo>
                <a:cubicBezTo>
                  <a:pt x="182" y="481"/>
                  <a:pt x="481" y="182"/>
                  <a:pt x="850" y="182"/>
                </a:cubicBezTo>
                <a:cubicBezTo>
                  <a:pt x="850" y="182"/>
                  <a:pt x="850" y="182"/>
                  <a:pt x="850" y="182"/>
                </a:cubicBezTo>
                <a:cubicBezTo>
                  <a:pt x="850" y="0"/>
                  <a:pt x="850" y="0"/>
                  <a:pt x="850" y="0"/>
                </a:cubicBezTo>
                <a:cubicBezTo>
                  <a:pt x="850" y="0"/>
                  <a:pt x="850" y="0"/>
                  <a:pt x="850" y="0"/>
                </a:cubicBezTo>
                <a:cubicBezTo>
                  <a:pt x="380" y="0"/>
                  <a:pt x="0" y="380"/>
                  <a:pt x="0" y="850"/>
                </a:cubicBezTo>
                <a:cubicBezTo>
                  <a:pt x="0" y="1319"/>
                  <a:pt x="380" y="1700"/>
                  <a:pt x="850" y="1700"/>
                </a:cubicBezTo>
                <a:cubicBezTo>
                  <a:pt x="850" y="1700"/>
                  <a:pt x="850" y="1700"/>
                  <a:pt x="850" y="1700"/>
                </a:cubicBezTo>
                <a:cubicBezTo>
                  <a:pt x="850" y="1518"/>
                  <a:pt x="850" y="1518"/>
                  <a:pt x="850" y="1518"/>
                </a:cubicBezTo>
                <a:close/>
              </a:path>
            </a:pathLst>
          </a:custGeom>
          <a:solidFill>
            <a:schemeClr val="accent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2" name="Freeform 6">
            <a:extLst>
              <a:ext uri="{FF2B5EF4-FFF2-40B4-BE49-F238E27FC236}">
                <a16:creationId xmlns:a16="http://schemas.microsoft.com/office/drawing/2014/main" id="{134138B6-358A-0A7D-C32A-01B2C571FF60}"/>
              </a:ext>
            </a:extLst>
          </p:cNvPr>
          <p:cNvSpPr>
            <a:spLocks/>
          </p:cNvSpPr>
          <p:nvPr/>
        </p:nvSpPr>
        <p:spPr bwMode="auto">
          <a:xfrm rot="10800000">
            <a:off x="6167438" y="3446463"/>
            <a:ext cx="958850" cy="1917700"/>
          </a:xfrm>
          <a:custGeom>
            <a:avLst/>
            <a:gdLst>
              <a:gd name="T0" fmla="*/ 850 w 850"/>
              <a:gd name="T1" fmla="*/ 1518 h 1700"/>
              <a:gd name="T2" fmla="*/ 182 w 850"/>
              <a:gd name="T3" fmla="*/ 850 h 1700"/>
              <a:gd name="T4" fmla="*/ 850 w 850"/>
              <a:gd name="T5" fmla="*/ 182 h 1700"/>
              <a:gd name="T6" fmla="*/ 850 w 850"/>
              <a:gd name="T7" fmla="*/ 182 h 1700"/>
              <a:gd name="T8" fmla="*/ 850 w 850"/>
              <a:gd name="T9" fmla="*/ 0 h 1700"/>
              <a:gd name="T10" fmla="*/ 850 w 850"/>
              <a:gd name="T11" fmla="*/ 0 h 1700"/>
              <a:gd name="T12" fmla="*/ 0 w 850"/>
              <a:gd name="T13" fmla="*/ 850 h 1700"/>
              <a:gd name="T14" fmla="*/ 850 w 850"/>
              <a:gd name="T15" fmla="*/ 1700 h 1700"/>
              <a:gd name="T16" fmla="*/ 850 w 850"/>
              <a:gd name="T17" fmla="*/ 1700 h 1700"/>
              <a:gd name="T18" fmla="*/ 850 w 850"/>
              <a:gd name="T19" fmla="*/ 1518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0" h="1700">
                <a:moveTo>
                  <a:pt x="850" y="1518"/>
                </a:moveTo>
                <a:cubicBezTo>
                  <a:pt x="481" y="1518"/>
                  <a:pt x="182" y="1219"/>
                  <a:pt x="182" y="850"/>
                </a:cubicBezTo>
                <a:cubicBezTo>
                  <a:pt x="182" y="481"/>
                  <a:pt x="481" y="182"/>
                  <a:pt x="850" y="182"/>
                </a:cubicBezTo>
                <a:cubicBezTo>
                  <a:pt x="850" y="182"/>
                  <a:pt x="850" y="182"/>
                  <a:pt x="850" y="182"/>
                </a:cubicBezTo>
                <a:cubicBezTo>
                  <a:pt x="850" y="0"/>
                  <a:pt x="850" y="0"/>
                  <a:pt x="850" y="0"/>
                </a:cubicBezTo>
                <a:cubicBezTo>
                  <a:pt x="850" y="0"/>
                  <a:pt x="850" y="0"/>
                  <a:pt x="850" y="0"/>
                </a:cubicBezTo>
                <a:cubicBezTo>
                  <a:pt x="380" y="0"/>
                  <a:pt x="0" y="380"/>
                  <a:pt x="0" y="850"/>
                </a:cubicBezTo>
                <a:cubicBezTo>
                  <a:pt x="0" y="1319"/>
                  <a:pt x="380" y="1700"/>
                  <a:pt x="850" y="1700"/>
                </a:cubicBezTo>
                <a:cubicBezTo>
                  <a:pt x="850" y="1700"/>
                  <a:pt x="850" y="1700"/>
                  <a:pt x="850" y="1700"/>
                </a:cubicBezTo>
                <a:cubicBezTo>
                  <a:pt x="850" y="1518"/>
                  <a:pt x="850" y="1518"/>
                  <a:pt x="850" y="1518"/>
                </a:cubicBezTo>
                <a:close/>
              </a:path>
            </a:pathLst>
          </a:custGeom>
          <a:solidFill>
            <a:schemeClr val="accent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3" name="Freeform 6">
            <a:extLst>
              <a:ext uri="{FF2B5EF4-FFF2-40B4-BE49-F238E27FC236}">
                <a16:creationId xmlns:a16="http://schemas.microsoft.com/office/drawing/2014/main" id="{379621F6-03C3-2570-1D79-99167B28D1DE}"/>
              </a:ext>
            </a:extLst>
          </p:cNvPr>
          <p:cNvSpPr>
            <a:spLocks/>
          </p:cNvSpPr>
          <p:nvPr/>
        </p:nvSpPr>
        <p:spPr bwMode="auto">
          <a:xfrm>
            <a:off x="5208588" y="5159375"/>
            <a:ext cx="958850" cy="1917700"/>
          </a:xfrm>
          <a:custGeom>
            <a:avLst/>
            <a:gdLst>
              <a:gd name="T0" fmla="*/ 850 w 850"/>
              <a:gd name="T1" fmla="*/ 1518 h 1700"/>
              <a:gd name="T2" fmla="*/ 182 w 850"/>
              <a:gd name="T3" fmla="*/ 850 h 1700"/>
              <a:gd name="T4" fmla="*/ 850 w 850"/>
              <a:gd name="T5" fmla="*/ 182 h 1700"/>
              <a:gd name="T6" fmla="*/ 850 w 850"/>
              <a:gd name="T7" fmla="*/ 182 h 1700"/>
              <a:gd name="T8" fmla="*/ 850 w 850"/>
              <a:gd name="T9" fmla="*/ 0 h 1700"/>
              <a:gd name="T10" fmla="*/ 850 w 850"/>
              <a:gd name="T11" fmla="*/ 0 h 1700"/>
              <a:gd name="T12" fmla="*/ 0 w 850"/>
              <a:gd name="T13" fmla="*/ 850 h 1700"/>
              <a:gd name="T14" fmla="*/ 850 w 850"/>
              <a:gd name="T15" fmla="*/ 1700 h 1700"/>
              <a:gd name="T16" fmla="*/ 850 w 850"/>
              <a:gd name="T17" fmla="*/ 1700 h 1700"/>
              <a:gd name="T18" fmla="*/ 850 w 850"/>
              <a:gd name="T19" fmla="*/ 1518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0" h="1700">
                <a:moveTo>
                  <a:pt x="850" y="1518"/>
                </a:moveTo>
                <a:cubicBezTo>
                  <a:pt x="481" y="1518"/>
                  <a:pt x="182" y="1219"/>
                  <a:pt x="182" y="850"/>
                </a:cubicBezTo>
                <a:cubicBezTo>
                  <a:pt x="182" y="481"/>
                  <a:pt x="481" y="182"/>
                  <a:pt x="850" y="182"/>
                </a:cubicBezTo>
                <a:cubicBezTo>
                  <a:pt x="850" y="182"/>
                  <a:pt x="850" y="182"/>
                  <a:pt x="850" y="182"/>
                </a:cubicBezTo>
                <a:cubicBezTo>
                  <a:pt x="850" y="0"/>
                  <a:pt x="850" y="0"/>
                  <a:pt x="850" y="0"/>
                </a:cubicBezTo>
                <a:cubicBezTo>
                  <a:pt x="850" y="0"/>
                  <a:pt x="850" y="0"/>
                  <a:pt x="850" y="0"/>
                </a:cubicBezTo>
                <a:cubicBezTo>
                  <a:pt x="380" y="0"/>
                  <a:pt x="0" y="380"/>
                  <a:pt x="0" y="850"/>
                </a:cubicBezTo>
                <a:cubicBezTo>
                  <a:pt x="0" y="1319"/>
                  <a:pt x="380" y="1700"/>
                  <a:pt x="850" y="1700"/>
                </a:cubicBezTo>
                <a:cubicBezTo>
                  <a:pt x="850" y="1700"/>
                  <a:pt x="850" y="1700"/>
                  <a:pt x="850" y="1700"/>
                </a:cubicBezTo>
                <a:cubicBezTo>
                  <a:pt x="850" y="1518"/>
                  <a:pt x="850" y="1518"/>
                  <a:pt x="850" y="1518"/>
                </a:cubicBezTo>
                <a:close/>
              </a:path>
            </a:pathLst>
          </a:custGeom>
          <a:solidFill>
            <a:schemeClr val="accent3"/>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5" name="Oval 34">
            <a:extLst>
              <a:ext uri="{FF2B5EF4-FFF2-40B4-BE49-F238E27FC236}">
                <a16:creationId xmlns:a16="http://schemas.microsoft.com/office/drawing/2014/main" id="{046FE560-3B8A-8573-BF1B-ECB2B2871227}"/>
              </a:ext>
            </a:extLst>
          </p:cNvPr>
          <p:cNvSpPr/>
          <p:nvPr/>
        </p:nvSpPr>
        <p:spPr>
          <a:xfrm flipV="1">
            <a:off x="5603875" y="3841750"/>
            <a:ext cx="1127125" cy="1127125"/>
          </a:xfrm>
          <a:prstGeom prst="ellipse">
            <a:avLst/>
          </a:prstGeom>
          <a:gradFill>
            <a:gsLst>
              <a:gs pos="33000">
                <a:srgbClr val="F2F2F2"/>
              </a:gs>
              <a:gs pos="100000">
                <a:srgbClr val="FBFBFB"/>
              </a:gs>
            </a:gsLst>
            <a:lin ang="5400000" scaled="1"/>
          </a:gradFill>
          <a:ln>
            <a:noFill/>
          </a:ln>
          <a:effectLst>
            <a:outerShdw blurRad="330200" dist="3175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6" name="Freeform 7">
            <a:extLst>
              <a:ext uri="{FF2B5EF4-FFF2-40B4-BE49-F238E27FC236}">
                <a16:creationId xmlns:a16="http://schemas.microsoft.com/office/drawing/2014/main" id="{9879A863-387E-0169-180D-38BE3386B139}"/>
              </a:ext>
            </a:extLst>
          </p:cNvPr>
          <p:cNvSpPr>
            <a:spLocks noEditPoints="1"/>
          </p:cNvSpPr>
          <p:nvPr/>
        </p:nvSpPr>
        <p:spPr bwMode="auto">
          <a:xfrm>
            <a:off x="5915025" y="4191000"/>
            <a:ext cx="504825" cy="428625"/>
          </a:xfrm>
          <a:custGeom>
            <a:avLst/>
            <a:gdLst>
              <a:gd name="T0" fmla="*/ 219 w 354"/>
              <a:gd name="T1" fmla="*/ 281 h 299"/>
              <a:gd name="T2" fmla="*/ 135 w 354"/>
              <a:gd name="T3" fmla="*/ 286 h 299"/>
              <a:gd name="T4" fmla="*/ 245 w 354"/>
              <a:gd name="T5" fmla="*/ 67 h 299"/>
              <a:gd name="T6" fmla="*/ 284 w 354"/>
              <a:gd name="T7" fmla="*/ 71 h 299"/>
              <a:gd name="T8" fmla="*/ 245 w 354"/>
              <a:gd name="T9" fmla="*/ 67 h 299"/>
              <a:gd name="T10" fmla="*/ 284 w 354"/>
              <a:gd name="T11" fmla="*/ 48 h 299"/>
              <a:gd name="T12" fmla="*/ 245 w 354"/>
              <a:gd name="T13" fmla="*/ 52 h 299"/>
              <a:gd name="T14" fmla="*/ 245 w 354"/>
              <a:gd name="T15" fmla="*/ 58 h 299"/>
              <a:gd name="T16" fmla="*/ 284 w 354"/>
              <a:gd name="T17" fmla="*/ 61 h 299"/>
              <a:gd name="T18" fmla="*/ 245 w 354"/>
              <a:gd name="T19" fmla="*/ 58 h 299"/>
              <a:gd name="T20" fmla="*/ 195 w 354"/>
              <a:gd name="T21" fmla="*/ 165 h 299"/>
              <a:gd name="T22" fmla="*/ 178 w 354"/>
              <a:gd name="T23" fmla="*/ 70 h 299"/>
              <a:gd name="T24" fmla="*/ 265 w 354"/>
              <a:gd name="T25" fmla="*/ 112 h 299"/>
              <a:gd name="T26" fmla="*/ 351 w 354"/>
              <a:gd name="T27" fmla="*/ 70 h 299"/>
              <a:gd name="T28" fmla="*/ 334 w 354"/>
              <a:gd name="T29" fmla="*/ 165 h 299"/>
              <a:gd name="T30" fmla="*/ 204 w 354"/>
              <a:gd name="T31" fmla="*/ 52 h 299"/>
              <a:gd name="T32" fmla="*/ 325 w 354"/>
              <a:gd name="T33" fmla="*/ 52 h 299"/>
              <a:gd name="T34" fmla="*/ 294 w 354"/>
              <a:gd name="T35" fmla="*/ 79 h 299"/>
              <a:gd name="T36" fmla="*/ 235 w 354"/>
              <a:gd name="T37" fmla="*/ 39 h 299"/>
              <a:gd name="T38" fmla="*/ 236 w 354"/>
              <a:gd name="T39" fmla="*/ 80 h 299"/>
              <a:gd name="T40" fmla="*/ 101 w 354"/>
              <a:gd name="T41" fmla="*/ 285 h 299"/>
              <a:gd name="T42" fmla="*/ 85 w 354"/>
              <a:gd name="T43" fmla="*/ 282 h 299"/>
              <a:gd name="T44" fmla="*/ 63 w 354"/>
              <a:gd name="T45" fmla="*/ 285 h 299"/>
              <a:gd name="T46" fmla="*/ 79 w 354"/>
              <a:gd name="T47" fmla="*/ 282 h 299"/>
              <a:gd name="T48" fmla="*/ 63 w 354"/>
              <a:gd name="T49" fmla="*/ 285 h 299"/>
              <a:gd name="T50" fmla="*/ 122 w 354"/>
              <a:gd name="T51" fmla="*/ 285 h 299"/>
              <a:gd name="T52" fmla="*/ 106 w 354"/>
              <a:gd name="T53" fmla="*/ 282 h 299"/>
              <a:gd name="T54" fmla="*/ 326 w 354"/>
              <a:gd name="T55" fmla="*/ 288 h 299"/>
              <a:gd name="T56" fmla="*/ 326 w 354"/>
              <a:gd name="T57" fmla="*/ 271 h 299"/>
              <a:gd name="T58" fmla="*/ 326 w 354"/>
              <a:gd name="T59" fmla="*/ 288 h 299"/>
              <a:gd name="T60" fmla="*/ 166 w 354"/>
              <a:gd name="T61" fmla="*/ 99 h 299"/>
              <a:gd name="T62" fmla="*/ 40 w 354"/>
              <a:gd name="T63" fmla="*/ 81 h 299"/>
              <a:gd name="T64" fmla="*/ 19 w 354"/>
              <a:gd name="T65" fmla="*/ 261 h 299"/>
              <a:gd name="T66" fmla="*/ 0 w 354"/>
              <a:gd name="T67" fmla="*/ 280 h 299"/>
              <a:gd name="T68" fmla="*/ 335 w 354"/>
              <a:gd name="T69" fmla="*/ 299 h 299"/>
              <a:gd name="T70" fmla="*/ 354 w 354"/>
              <a:gd name="T71" fmla="*/ 280 h 299"/>
              <a:gd name="T72" fmla="*/ 312 w 354"/>
              <a:gd name="T73" fmla="*/ 261 h 299"/>
              <a:gd name="T74" fmla="*/ 291 w 354"/>
              <a:gd name="T75" fmla="*/ 176 h 299"/>
              <a:gd name="T76" fmla="*/ 61 w 354"/>
              <a:gd name="T77" fmla="*/ 25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4" h="299">
                <a:moveTo>
                  <a:pt x="135" y="281"/>
                </a:moveTo>
                <a:cubicBezTo>
                  <a:pt x="219" y="281"/>
                  <a:pt x="219" y="281"/>
                  <a:pt x="219" y="281"/>
                </a:cubicBezTo>
                <a:cubicBezTo>
                  <a:pt x="219" y="286"/>
                  <a:pt x="219" y="286"/>
                  <a:pt x="219" y="286"/>
                </a:cubicBezTo>
                <a:cubicBezTo>
                  <a:pt x="135" y="286"/>
                  <a:pt x="135" y="286"/>
                  <a:pt x="135" y="286"/>
                </a:cubicBezTo>
                <a:cubicBezTo>
                  <a:pt x="135" y="281"/>
                  <a:pt x="135" y="281"/>
                  <a:pt x="135" y="281"/>
                </a:cubicBezTo>
                <a:close/>
                <a:moveTo>
                  <a:pt x="245" y="67"/>
                </a:moveTo>
                <a:cubicBezTo>
                  <a:pt x="284" y="67"/>
                  <a:pt x="284" y="67"/>
                  <a:pt x="284" y="67"/>
                </a:cubicBezTo>
                <a:cubicBezTo>
                  <a:pt x="284" y="71"/>
                  <a:pt x="284" y="71"/>
                  <a:pt x="284" y="71"/>
                </a:cubicBezTo>
                <a:cubicBezTo>
                  <a:pt x="245" y="71"/>
                  <a:pt x="245" y="71"/>
                  <a:pt x="245" y="71"/>
                </a:cubicBezTo>
                <a:cubicBezTo>
                  <a:pt x="245" y="67"/>
                  <a:pt x="245" y="67"/>
                  <a:pt x="245" y="67"/>
                </a:cubicBezTo>
                <a:close/>
                <a:moveTo>
                  <a:pt x="245" y="48"/>
                </a:moveTo>
                <a:cubicBezTo>
                  <a:pt x="284" y="48"/>
                  <a:pt x="284" y="48"/>
                  <a:pt x="284" y="48"/>
                </a:cubicBezTo>
                <a:cubicBezTo>
                  <a:pt x="284" y="52"/>
                  <a:pt x="284" y="52"/>
                  <a:pt x="284" y="52"/>
                </a:cubicBezTo>
                <a:cubicBezTo>
                  <a:pt x="245" y="52"/>
                  <a:pt x="245" y="52"/>
                  <a:pt x="245" y="52"/>
                </a:cubicBezTo>
                <a:cubicBezTo>
                  <a:pt x="245" y="48"/>
                  <a:pt x="245" y="48"/>
                  <a:pt x="245" y="48"/>
                </a:cubicBezTo>
                <a:close/>
                <a:moveTo>
                  <a:pt x="245" y="58"/>
                </a:moveTo>
                <a:cubicBezTo>
                  <a:pt x="284" y="58"/>
                  <a:pt x="284" y="58"/>
                  <a:pt x="284" y="58"/>
                </a:cubicBezTo>
                <a:cubicBezTo>
                  <a:pt x="284" y="61"/>
                  <a:pt x="284" y="61"/>
                  <a:pt x="284" y="61"/>
                </a:cubicBezTo>
                <a:cubicBezTo>
                  <a:pt x="245" y="61"/>
                  <a:pt x="245" y="61"/>
                  <a:pt x="245" y="61"/>
                </a:cubicBezTo>
                <a:cubicBezTo>
                  <a:pt x="245" y="58"/>
                  <a:pt x="245" y="58"/>
                  <a:pt x="245" y="58"/>
                </a:cubicBezTo>
                <a:close/>
                <a:moveTo>
                  <a:pt x="334" y="165"/>
                </a:moveTo>
                <a:cubicBezTo>
                  <a:pt x="195" y="165"/>
                  <a:pt x="195" y="165"/>
                  <a:pt x="195" y="165"/>
                </a:cubicBezTo>
                <a:cubicBezTo>
                  <a:pt x="186" y="165"/>
                  <a:pt x="178" y="157"/>
                  <a:pt x="178" y="148"/>
                </a:cubicBezTo>
                <a:cubicBezTo>
                  <a:pt x="178" y="70"/>
                  <a:pt x="178" y="70"/>
                  <a:pt x="178" y="70"/>
                </a:cubicBezTo>
                <a:cubicBezTo>
                  <a:pt x="178" y="59"/>
                  <a:pt x="186" y="53"/>
                  <a:pt x="197" y="53"/>
                </a:cubicBezTo>
                <a:cubicBezTo>
                  <a:pt x="265" y="112"/>
                  <a:pt x="265" y="112"/>
                  <a:pt x="265" y="112"/>
                </a:cubicBezTo>
                <a:cubicBezTo>
                  <a:pt x="332" y="53"/>
                  <a:pt x="332" y="53"/>
                  <a:pt x="332" y="53"/>
                </a:cubicBezTo>
                <a:cubicBezTo>
                  <a:pt x="343" y="53"/>
                  <a:pt x="351" y="59"/>
                  <a:pt x="351" y="70"/>
                </a:cubicBezTo>
                <a:cubicBezTo>
                  <a:pt x="351" y="148"/>
                  <a:pt x="351" y="148"/>
                  <a:pt x="351" y="148"/>
                </a:cubicBezTo>
                <a:cubicBezTo>
                  <a:pt x="351" y="157"/>
                  <a:pt x="344" y="165"/>
                  <a:pt x="334" y="165"/>
                </a:cubicBezTo>
                <a:close/>
                <a:moveTo>
                  <a:pt x="236" y="80"/>
                </a:moveTo>
                <a:cubicBezTo>
                  <a:pt x="204" y="52"/>
                  <a:pt x="204" y="52"/>
                  <a:pt x="204" y="52"/>
                </a:cubicBezTo>
                <a:cubicBezTo>
                  <a:pt x="265" y="0"/>
                  <a:pt x="265" y="0"/>
                  <a:pt x="265" y="0"/>
                </a:cubicBezTo>
                <a:cubicBezTo>
                  <a:pt x="325" y="52"/>
                  <a:pt x="325" y="52"/>
                  <a:pt x="325" y="52"/>
                </a:cubicBezTo>
                <a:cubicBezTo>
                  <a:pt x="293" y="80"/>
                  <a:pt x="293" y="80"/>
                  <a:pt x="293" y="80"/>
                </a:cubicBezTo>
                <a:cubicBezTo>
                  <a:pt x="294" y="79"/>
                  <a:pt x="294" y="79"/>
                  <a:pt x="294" y="79"/>
                </a:cubicBezTo>
                <a:cubicBezTo>
                  <a:pt x="294" y="39"/>
                  <a:pt x="294" y="39"/>
                  <a:pt x="294" y="39"/>
                </a:cubicBezTo>
                <a:cubicBezTo>
                  <a:pt x="235" y="39"/>
                  <a:pt x="235" y="39"/>
                  <a:pt x="235" y="39"/>
                </a:cubicBezTo>
                <a:cubicBezTo>
                  <a:pt x="235" y="79"/>
                  <a:pt x="235" y="79"/>
                  <a:pt x="235" y="79"/>
                </a:cubicBezTo>
                <a:cubicBezTo>
                  <a:pt x="236" y="80"/>
                  <a:pt x="236" y="80"/>
                  <a:pt x="236" y="80"/>
                </a:cubicBezTo>
                <a:close/>
                <a:moveTo>
                  <a:pt x="85" y="285"/>
                </a:moveTo>
                <a:cubicBezTo>
                  <a:pt x="101" y="285"/>
                  <a:pt x="101" y="285"/>
                  <a:pt x="101" y="285"/>
                </a:cubicBezTo>
                <a:cubicBezTo>
                  <a:pt x="101" y="282"/>
                  <a:pt x="101" y="282"/>
                  <a:pt x="101" y="282"/>
                </a:cubicBezTo>
                <a:cubicBezTo>
                  <a:pt x="85" y="282"/>
                  <a:pt x="85" y="282"/>
                  <a:pt x="85" y="282"/>
                </a:cubicBezTo>
                <a:cubicBezTo>
                  <a:pt x="85" y="285"/>
                  <a:pt x="85" y="285"/>
                  <a:pt x="85" y="285"/>
                </a:cubicBezTo>
                <a:close/>
                <a:moveTo>
                  <a:pt x="63" y="285"/>
                </a:moveTo>
                <a:cubicBezTo>
                  <a:pt x="79" y="285"/>
                  <a:pt x="79" y="285"/>
                  <a:pt x="79" y="285"/>
                </a:cubicBezTo>
                <a:cubicBezTo>
                  <a:pt x="79" y="282"/>
                  <a:pt x="79" y="282"/>
                  <a:pt x="79" y="282"/>
                </a:cubicBezTo>
                <a:cubicBezTo>
                  <a:pt x="63" y="282"/>
                  <a:pt x="63" y="282"/>
                  <a:pt x="63" y="282"/>
                </a:cubicBezTo>
                <a:cubicBezTo>
                  <a:pt x="63" y="285"/>
                  <a:pt x="63" y="285"/>
                  <a:pt x="63" y="285"/>
                </a:cubicBezTo>
                <a:close/>
                <a:moveTo>
                  <a:pt x="106" y="285"/>
                </a:moveTo>
                <a:cubicBezTo>
                  <a:pt x="122" y="285"/>
                  <a:pt x="122" y="285"/>
                  <a:pt x="122" y="285"/>
                </a:cubicBezTo>
                <a:cubicBezTo>
                  <a:pt x="122" y="282"/>
                  <a:pt x="122" y="282"/>
                  <a:pt x="122" y="282"/>
                </a:cubicBezTo>
                <a:cubicBezTo>
                  <a:pt x="106" y="282"/>
                  <a:pt x="106" y="282"/>
                  <a:pt x="106" y="282"/>
                </a:cubicBezTo>
                <a:cubicBezTo>
                  <a:pt x="106" y="285"/>
                  <a:pt x="106" y="285"/>
                  <a:pt x="106" y="285"/>
                </a:cubicBezTo>
                <a:close/>
                <a:moveTo>
                  <a:pt x="326" y="288"/>
                </a:moveTo>
                <a:cubicBezTo>
                  <a:pt x="322" y="288"/>
                  <a:pt x="318" y="285"/>
                  <a:pt x="318" y="280"/>
                </a:cubicBezTo>
                <a:cubicBezTo>
                  <a:pt x="318" y="275"/>
                  <a:pt x="322" y="271"/>
                  <a:pt x="326" y="271"/>
                </a:cubicBezTo>
                <a:cubicBezTo>
                  <a:pt x="331" y="271"/>
                  <a:pt x="335" y="275"/>
                  <a:pt x="335" y="280"/>
                </a:cubicBezTo>
                <a:cubicBezTo>
                  <a:pt x="335" y="285"/>
                  <a:pt x="331" y="288"/>
                  <a:pt x="326" y="288"/>
                </a:cubicBezTo>
                <a:close/>
                <a:moveTo>
                  <a:pt x="61" y="99"/>
                </a:moveTo>
                <a:cubicBezTo>
                  <a:pt x="166" y="99"/>
                  <a:pt x="166" y="99"/>
                  <a:pt x="166" y="99"/>
                </a:cubicBezTo>
                <a:cubicBezTo>
                  <a:pt x="166" y="81"/>
                  <a:pt x="166" y="81"/>
                  <a:pt x="166" y="81"/>
                </a:cubicBezTo>
                <a:cubicBezTo>
                  <a:pt x="40" y="81"/>
                  <a:pt x="40" y="81"/>
                  <a:pt x="40" y="81"/>
                </a:cubicBezTo>
                <a:cubicBezTo>
                  <a:pt x="40" y="261"/>
                  <a:pt x="40" y="261"/>
                  <a:pt x="40" y="261"/>
                </a:cubicBezTo>
                <a:cubicBezTo>
                  <a:pt x="19" y="261"/>
                  <a:pt x="19" y="261"/>
                  <a:pt x="19" y="261"/>
                </a:cubicBezTo>
                <a:cubicBezTo>
                  <a:pt x="9" y="261"/>
                  <a:pt x="0" y="270"/>
                  <a:pt x="0" y="280"/>
                </a:cubicBezTo>
                <a:cubicBezTo>
                  <a:pt x="0" y="280"/>
                  <a:pt x="0" y="280"/>
                  <a:pt x="0" y="280"/>
                </a:cubicBezTo>
                <a:cubicBezTo>
                  <a:pt x="0" y="291"/>
                  <a:pt x="9" y="299"/>
                  <a:pt x="19" y="299"/>
                </a:cubicBezTo>
                <a:cubicBezTo>
                  <a:pt x="335" y="299"/>
                  <a:pt x="335" y="299"/>
                  <a:pt x="335" y="299"/>
                </a:cubicBezTo>
                <a:cubicBezTo>
                  <a:pt x="345" y="299"/>
                  <a:pt x="354" y="291"/>
                  <a:pt x="354" y="280"/>
                </a:cubicBezTo>
                <a:cubicBezTo>
                  <a:pt x="354" y="280"/>
                  <a:pt x="354" y="280"/>
                  <a:pt x="354" y="280"/>
                </a:cubicBezTo>
                <a:cubicBezTo>
                  <a:pt x="354" y="270"/>
                  <a:pt x="345" y="261"/>
                  <a:pt x="335" y="261"/>
                </a:cubicBezTo>
                <a:cubicBezTo>
                  <a:pt x="312" y="261"/>
                  <a:pt x="312" y="261"/>
                  <a:pt x="312" y="261"/>
                </a:cubicBezTo>
                <a:cubicBezTo>
                  <a:pt x="312" y="176"/>
                  <a:pt x="312" y="176"/>
                  <a:pt x="312" y="176"/>
                </a:cubicBezTo>
                <a:cubicBezTo>
                  <a:pt x="291" y="176"/>
                  <a:pt x="291" y="176"/>
                  <a:pt x="291" y="176"/>
                </a:cubicBezTo>
                <a:cubicBezTo>
                  <a:pt x="291" y="250"/>
                  <a:pt x="291" y="250"/>
                  <a:pt x="291" y="250"/>
                </a:cubicBezTo>
                <a:cubicBezTo>
                  <a:pt x="61" y="250"/>
                  <a:pt x="61" y="250"/>
                  <a:pt x="61" y="250"/>
                </a:cubicBezTo>
                <a:cubicBezTo>
                  <a:pt x="61" y="99"/>
                  <a:pt x="61" y="99"/>
                  <a:pt x="61" y="99"/>
                </a:cubicBezTo>
                <a:close/>
              </a:path>
            </a:pathLst>
          </a:custGeom>
          <a:solidFill>
            <a:schemeClr val="accent2"/>
          </a:solidFill>
          <a:ln>
            <a:noFill/>
          </a:ln>
          <a:effectLst>
            <a:outerShdw blurRad="50800" dist="38100" dir="2700000" algn="tl" rotWithShape="0">
              <a:prstClr val="black">
                <a:alpha val="10000"/>
              </a:prst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8" name="Oval 37">
            <a:extLst>
              <a:ext uri="{FF2B5EF4-FFF2-40B4-BE49-F238E27FC236}">
                <a16:creationId xmlns:a16="http://schemas.microsoft.com/office/drawing/2014/main" id="{236005B7-F128-1886-52E5-60A013AC3FAA}"/>
              </a:ext>
            </a:extLst>
          </p:cNvPr>
          <p:cNvSpPr/>
          <p:nvPr/>
        </p:nvSpPr>
        <p:spPr>
          <a:xfrm rot="10800000" flipV="1">
            <a:off x="5603875" y="2128838"/>
            <a:ext cx="1127125" cy="1128712"/>
          </a:xfrm>
          <a:prstGeom prst="ellipse">
            <a:avLst/>
          </a:prstGeom>
          <a:gradFill>
            <a:gsLst>
              <a:gs pos="33000">
                <a:srgbClr val="F2F2F2"/>
              </a:gs>
              <a:gs pos="100000">
                <a:srgbClr val="FBFBFB"/>
              </a:gs>
            </a:gsLst>
            <a:lin ang="5400000" scaled="1"/>
          </a:gradFill>
          <a:ln>
            <a:noFill/>
          </a:ln>
          <a:effectLst>
            <a:outerShdw blurRad="330200" dist="3175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9" name="Freeform 11">
            <a:extLst>
              <a:ext uri="{FF2B5EF4-FFF2-40B4-BE49-F238E27FC236}">
                <a16:creationId xmlns:a16="http://schemas.microsoft.com/office/drawing/2014/main" id="{B329B64A-C5CA-9821-666B-C482D6396571}"/>
              </a:ext>
            </a:extLst>
          </p:cNvPr>
          <p:cNvSpPr>
            <a:spLocks noEditPoints="1"/>
          </p:cNvSpPr>
          <p:nvPr/>
        </p:nvSpPr>
        <p:spPr bwMode="auto">
          <a:xfrm>
            <a:off x="5949950" y="2476500"/>
            <a:ext cx="434975" cy="433388"/>
          </a:xfrm>
          <a:custGeom>
            <a:avLst/>
            <a:gdLst>
              <a:gd name="T0" fmla="*/ 57 w 304"/>
              <a:gd name="T1" fmla="*/ 92 h 302"/>
              <a:gd name="T2" fmla="*/ 67 w 304"/>
              <a:gd name="T3" fmla="*/ 77 h 302"/>
              <a:gd name="T4" fmla="*/ 152 w 304"/>
              <a:gd name="T5" fmla="*/ 0 h 302"/>
              <a:gd name="T6" fmla="*/ 238 w 304"/>
              <a:gd name="T7" fmla="*/ 79 h 302"/>
              <a:gd name="T8" fmla="*/ 247 w 304"/>
              <a:gd name="T9" fmla="*/ 92 h 302"/>
              <a:gd name="T10" fmla="*/ 57 w 304"/>
              <a:gd name="T11" fmla="*/ 92 h 302"/>
              <a:gd name="T12" fmla="*/ 0 w 304"/>
              <a:gd name="T13" fmla="*/ 302 h 302"/>
              <a:gd name="T14" fmla="*/ 112 w 304"/>
              <a:gd name="T15" fmla="*/ 172 h 302"/>
              <a:gd name="T16" fmla="*/ 72 w 304"/>
              <a:gd name="T17" fmla="*/ 102 h 302"/>
              <a:gd name="T18" fmla="*/ 72 w 304"/>
              <a:gd name="T19" fmla="*/ 99 h 302"/>
              <a:gd name="T20" fmla="*/ 232 w 304"/>
              <a:gd name="T21" fmla="*/ 99 h 302"/>
              <a:gd name="T22" fmla="*/ 232 w 304"/>
              <a:gd name="T23" fmla="*/ 102 h 302"/>
              <a:gd name="T24" fmla="*/ 192 w 304"/>
              <a:gd name="T25" fmla="*/ 172 h 302"/>
              <a:gd name="T26" fmla="*/ 304 w 304"/>
              <a:gd name="T27" fmla="*/ 302 h 302"/>
              <a:gd name="T28" fmla="*/ 174 w 304"/>
              <a:gd name="T29" fmla="*/ 302 h 302"/>
              <a:gd name="T30" fmla="*/ 152 w 304"/>
              <a:gd name="T31" fmla="*/ 203 h 302"/>
              <a:gd name="T32" fmla="*/ 130 w 304"/>
              <a:gd name="T33" fmla="*/ 302 h 302"/>
              <a:gd name="T34" fmla="*/ 0 w 304"/>
              <a:gd name="T35" fmla="*/ 302 h 302"/>
              <a:gd name="T36" fmla="*/ 238 w 304"/>
              <a:gd name="T37" fmla="*/ 253 h 302"/>
              <a:gd name="T38" fmla="*/ 195 w 304"/>
              <a:gd name="T39" fmla="*/ 253 h 302"/>
              <a:gd name="T40" fmla="*/ 195 w 304"/>
              <a:gd name="T41" fmla="*/ 242 h 302"/>
              <a:gd name="T42" fmla="*/ 238 w 304"/>
              <a:gd name="T43" fmla="*/ 242 h 302"/>
              <a:gd name="T44" fmla="*/ 238 w 304"/>
              <a:gd name="T45" fmla="*/ 253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302">
                <a:moveTo>
                  <a:pt x="57" y="92"/>
                </a:moveTo>
                <a:cubicBezTo>
                  <a:pt x="57" y="87"/>
                  <a:pt x="66" y="83"/>
                  <a:pt x="67" y="77"/>
                </a:cubicBezTo>
                <a:cubicBezTo>
                  <a:pt x="79" y="34"/>
                  <a:pt x="108" y="0"/>
                  <a:pt x="152" y="0"/>
                </a:cubicBezTo>
                <a:cubicBezTo>
                  <a:pt x="197" y="0"/>
                  <a:pt x="227" y="33"/>
                  <a:pt x="238" y="79"/>
                </a:cubicBezTo>
                <a:cubicBezTo>
                  <a:pt x="239" y="83"/>
                  <a:pt x="246" y="86"/>
                  <a:pt x="247" y="92"/>
                </a:cubicBezTo>
                <a:cubicBezTo>
                  <a:pt x="57" y="92"/>
                  <a:pt x="57" y="92"/>
                  <a:pt x="57" y="92"/>
                </a:cubicBezTo>
                <a:close/>
                <a:moveTo>
                  <a:pt x="0" y="302"/>
                </a:moveTo>
                <a:cubicBezTo>
                  <a:pt x="1" y="260"/>
                  <a:pt x="35" y="194"/>
                  <a:pt x="112" y="172"/>
                </a:cubicBezTo>
                <a:cubicBezTo>
                  <a:pt x="88" y="158"/>
                  <a:pt x="72" y="132"/>
                  <a:pt x="72" y="102"/>
                </a:cubicBezTo>
                <a:cubicBezTo>
                  <a:pt x="72" y="101"/>
                  <a:pt x="72" y="100"/>
                  <a:pt x="72" y="99"/>
                </a:cubicBezTo>
                <a:cubicBezTo>
                  <a:pt x="232" y="99"/>
                  <a:pt x="232" y="99"/>
                  <a:pt x="232" y="99"/>
                </a:cubicBezTo>
                <a:cubicBezTo>
                  <a:pt x="232" y="100"/>
                  <a:pt x="232" y="101"/>
                  <a:pt x="232" y="102"/>
                </a:cubicBezTo>
                <a:cubicBezTo>
                  <a:pt x="232" y="132"/>
                  <a:pt x="216" y="158"/>
                  <a:pt x="192" y="172"/>
                </a:cubicBezTo>
                <a:cubicBezTo>
                  <a:pt x="269" y="194"/>
                  <a:pt x="303" y="260"/>
                  <a:pt x="304" y="302"/>
                </a:cubicBezTo>
                <a:cubicBezTo>
                  <a:pt x="174" y="302"/>
                  <a:pt x="174" y="302"/>
                  <a:pt x="174" y="302"/>
                </a:cubicBezTo>
                <a:cubicBezTo>
                  <a:pt x="152" y="203"/>
                  <a:pt x="152" y="203"/>
                  <a:pt x="152" y="203"/>
                </a:cubicBezTo>
                <a:cubicBezTo>
                  <a:pt x="130" y="302"/>
                  <a:pt x="130" y="302"/>
                  <a:pt x="130" y="302"/>
                </a:cubicBezTo>
                <a:cubicBezTo>
                  <a:pt x="0" y="302"/>
                  <a:pt x="0" y="302"/>
                  <a:pt x="0" y="302"/>
                </a:cubicBezTo>
                <a:close/>
                <a:moveTo>
                  <a:pt x="238" y="253"/>
                </a:moveTo>
                <a:cubicBezTo>
                  <a:pt x="195" y="253"/>
                  <a:pt x="195" y="253"/>
                  <a:pt x="195" y="253"/>
                </a:cubicBezTo>
                <a:cubicBezTo>
                  <a:pt x="195" y="242"/>
                  <a:pt x="195" y="242"/>
                  <a:pt x="195" y="242"/>
                </a:cubicBezTo>
                <a:cubicBezTo>
                  <a:pt x="238" y="242"/>
                  <a:pt x="238" y="242"/>
                  <a:pt x="238" y="242"/>
                </a:cubicBezTo>
                <a:cubicBezTo>
                  <a:pt x="238" y="253"/>
                  <a:pt x="238" y="253"/>
                  <a:pt x="238" y="253"/>
                </a:cubicBezTo>
                <a:close/>
              </a:path>
            </a:pathLst>
          </a:custGeom>
          <a:solidFill>
            <a:schemeClr val="accent1"/>
          </a:solidFill>
          <a:ln>
            <a:noFill/>
          </a:ln>
          <a:effectLst>
            <a:outerShdw blurRad="50800" dist="38100" dir="2700000" algn="tl" rotWithShape="0">
              <a:prstClr val="black">
                <a:alpha val="10000"/>
              </a:prst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41" name="Oval 40">
            <a:extLst>
              <a:ext uri="{FF2B5EF4-FFF2-40B4-BE49-F238E27FC236}">
                <a16:creationId xmlns:a16="http://schemas.microsoft.com/office/drawing/2014/main" id="{9E125605-EA6D-7E31-3D38-4D2889A74C42}"/>
              </a:ext>
            </a:extLst>
          </p:cNvPr>
          <p:cNvSpPr/>
          <p:nvPr/>
        </p:nvSpPr>
        <p:spPr>
          <a:xfrm rot="10800000" flipV="1">
            <a:off x="5603875" y="5553075"/>
            <a:ext cx="1127125" cy="1128713"/>
          </a:xfrm>
          <a:prstGeom prst="ellipse">
            <a:avLst/>
          </a:prstGeom>
          <a:gradFill>
            <a:gsLst>
              <a:gs pos="33000">
                <a:srgbClr val="F2F2F2"/>
              </a:gs>
              <a:gs pos="100000">
                <a:srgbClr val="FBFBFB"/>
              </a:gs>
            </a:gsLst>
            <a:lin ang="5400000" scaled="1"/>
          </a:gradFill>
          <a:ln>
            <a:noFill/>
          </a:ln>
          <a:effectLst>
            <a:outerShdw blurRad="330200" dist="3175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42" name="Freeform 15">
            <a:extLst>
              <a:ext uri="{FF2B5EF4-FFF2-40B4-BE49-F238E27FC236}">
                <a16:creationId xmlns:a16="http://schemas.microsoft.com/office/drawing/2014/main" id="{F7BDF9E7-5D97-D4E0-9923-15C007B747DD}"/>
              </a:ext>
            </a:extLst>
          </p:cNvPr>
          <p:cNvSpPr>
            <a:spLocks noEditPoints="1"/>
          </p:cNvSpPr>
          <p:nvPr/>
        </p:nvSpPr>
        <p:spPr bwMode="auto">
          <a:xfrm>
            <a:off x="5967413" y="5943600"/>
            <a:ext cx="400050" cy="349250"/>
          </a:xfrm>
          <a:custGeom>
            <a:avLst/>
            <a:gdLst>
              <a:gd name="T0" fmla="*/ 12 w 280"/>
              <a:gd name="T1" fmla="*/ 165 h 244"/>
              <a:gd name="T2" fmla="*/ 0 w 280"/>
              <a:gd name="T3" fmla="*/ 232 h 244"/>
              <a:gd name="T4" fmla="*/ 21 w 280"/>
              <a:gd name="T5" fmla="*/ 244 h 244"/>
              <a:gd name="T6" fmla="*/ 95 w 280"/>
              <a:gd name="T7" fmla="*/ 3 h 244"/>
              <a:gd name="T8" fmla="*/ 95 w 280"/>
              <a:gd name="T9" fmla="*/ 3 h 244"/>
              <a:gd name="T10" fmla="*/ 65 w 280"/>
              <a:gd name="T11" fmla="*/ 18 h 244"/>
              <a:gd name="T12" fmla="*/ 95 w 280"/>
              <a:gd name="T13" fmla="*/ 3 h 244"/>
              <a:gd name="T14" fmla="*/ 101 w 280"/>
              <a:gd name="T15" fmla="*/ 18 h 244"/>
              <a:gd name="T16" fmla="*/ 95 w 280"/>
              <a:gd name="T17" fmla="*/ 40 h 244"/>
              <a:gd name="T18" fmla="*/ 77 w 280"/>
              <a:gd name="T19" fmla="*/ 31 h 244"/>
              <a:gd name="T20" fmla="*/ 68 w 280"/>
              <a:gd name="T21" fmla="*/ 27 h 244"/>
              <a:gd name="T22" fmla="*/ 65 w 280"/>
              <a:gd name="T23" fmla="*/ 18 h 244"/>
              <a:gd name="T24" fmla="*/ 97 w 280"/>
              <a:gd name="T25" fmla="*/ 31 h 244"/>
              <a:gd name="T26" fmla="*/ 98 w 280"/>
              <a:gd name="T27" fmla="*/ 3 h 244"/>
              <a:gd name="T28" fmla="*/ 195 w 280"/>
              <a:gd name="T29" fmla="*/ 3 h 244"/>
              <a:gd name="T30" fmla="*/ 99 w 280"/>
              <a:gd name="T31" fmla="*/ 41 h 244"/>
              <a:gd name="T32" fmla="*/ 200 w 280"/>
              <a:gd name="T33" fmla="*/ 3 h 244"/>
              <a:gd name="T34" fmla="*/ 201 w 280"/>
              <a:gd name="T35" fmla="*/ 41 h 244"/>
              <a:gd name="T36" fmla="*/ 55 w 280"/>
              <a:gd name="T37" fmla="*/ 22 h 244"/>
              <a:gd name="T38" fmla="*/ 65 w 280"/>
              <a:gd name="T39" fmla="*/ 27 h 244"/>
              <a:gd name="T40" fmla="*/ 254 w 280"/>
              <a:gd name="T41" fmla="*/ 165 h 244"/>
              <a:gd name="T42" fmla="*/ 29 w 280"/>
              <a:gd name="T43" fmla="*/ 244 h 244"/>
              <a:gd name="T44" fmla="*/ 254 w 280"/>
              <a:gd name="T45" fmla="*/ 165 h 244"/>
              <a:gd name="T46" fmla="*/ 18 w 280"/>
              <a:gd name="T47" fmla="*/ 96 h 244"/>
              <a:gd name="T48" fmla="*/ 6 w 280"/>
              <a:gd name="T49" fmla="*/ 147 h 244"/>
              <a:gd name="T50" fmla="*/ 233 w 280"/>
              <a:gd name="T51" fmla="*/ 159 h 244"/>
              <a:gd name="T52" fmla="*/ 36 w 280"/>
              <a:gd name="T53" fmla="*/ 104 h 244"/>
              <a:gd name="T54" fmla="*/ 24 w 280"/>
              <a:gd name="T55" fmla="*/ 150 h 244"/>
              <a:gd name="T56" fmla="*/ 36 w 280"/>
              <a:gd name="T57" fmla="*/ 104 h 244"/>
              <a:gd name="T58" fmla="*/ 273 w 280"/>
              <a:gd name="T59" fmla="*/ 108 h 244"/>
              <a:gd name="T60" fmla="*/ 241 w 280"/>
              <a:gd name="T61" fmla="*/ 96 h 244"/>
              <a:gd name="T62" fmla="*/ 261 w 280"/>
              <a:gd name="T63" fmla="*/ 159 h 244"/>
              <a:gd name="T64" fmla="*/ 243 w 280"/>
              <a:gd name="T65" fmla="*/ 45 h 244"/>
              <a:gd name="T66" fmla="*/ 17 w 280"/>
              <a:gd name="T67" fmla="*/ 57 h 244"/>
              <a:gd name="T68" fmla="*/ 29 w 280"/>
              <a:gd name="T69" fmla="*/ 90 h 244"/>
              <a:gd name="T70" fmla="*/ 243 w 280"/>
              <a:gd name="T71" fmla="*/ 45 h 244"/>
              <a:gd name="T72" fmla="*/ 234 w 280"/>
              <a:gd name="T73" fmla="*/ 83 h 244"/>
              <a:gd name="T74" fmla="*/ 203 w 280"/>
              <a:gd name="T75" fmla="*/ 53 h 244"/>
              <a:gd name="T76" fmla="*/ 263 w 280"/>
              <a:gd name="T77" fmla="*/ 78 h 244"/>
              <a:gd name="T78" fmla="*/ 251 w 280"/>
              <a:gd name="T79" fmla="*/ 45 h 244"/>
              <a:gd name="T80" fmla="*/ 246 w 280"/>
              <a:gd name="T81" fmla="*/ 90 h 244"/>
              <a:gd name="T82" fmla="*/ 263 w 280"/>
              <a:gd name="T83" fmla="*/ 78 h 244"/>
              <a:gd name="T84" fmla="*/ 95 w 280"/>
              <a:gd name="T85" fmla="*/ 41 h 244"/>
              <a:gd name="T86" fmla="*/ 95 w 280"/>
              <a:gd name="T87" fmla="*/ 41 h 244"/>
              <a:gd name="T88" fmla="*/ 280 w 280"/>
              <a:gd name="T89" fmla="*/ 177 h 244"/>
              <a:gd name="T90" fmla="*/ 261 w 280"/>
              <a:gd name="T91" fmla="*/ 165 h 244"/>
              <a:gd name="T92" fmla="*/ 268 w 280"/>
              <a:gd name="T93"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0" h="244">
                <a:moveTo>
                  <a:pt x="21" y="165"/>
                </a:moveTo>
                <a:cubicBezTo>
                  <a:pt x="12" y="165"/>
                  <a:pt x="12" y="165"/>
                  <a:pt x="12" y="165"/>
                </a:cubicBezTo>
                <a:cubicBezTo>
                  <a:pt x="5" y="165"/>
                  <a:pt x="0" y="170"/>
                  <a:pt x="0" y="177"/>
                </a:cubicBezTo>
                <a:cubicBezTo>
                  <a:pt x="0" y="232"/>
                  <a:pt x="0" y="232"/>
                  <a:pt x="0" y="232"/>
                </a:cubicBezTo>
                <a:cubicBezTo>
                  <a:pt x="0" y="239"/>
                  <a:pt x="5" y="244"/>
                  <a:pt x="12" y="244"/>
                </a:cubicBezTo>
                <a:cubicBezTo>
                  <a:pt x="21" y="244"/>
                  <a:pt x="21" y="244"/>
                  <a:pt x="21" y="244"/>
                </a:cubicBezTo>
                <a:cubicBezTo>
                  <a:pt x="21" y="165"/>
                  <a:pt x="21" y="165"/>
                  <a:pt x="21" y="165"/>
                </a:cubicBezTo>
                <a:close/>
                <a:moveTo>
                  <a:pt x="95" y="3"/>
                </a:moveTo>
                <a:cubicBezTo>
                  <a:pt x="95" y="3"/>
                  <a:pt x="95" y="3"/>
                  <a:pt x="95" y="3"/>
                </a:cubicBezTo>
                <a:cubicBezTo>
                  <a:pt x="95" y="3"/>
                  <a:pt x="95" y="3"/>
                  <a:pt x="95" y="3"/>
                </a:cubicBezTo>
                <a:cubicBezTo>
                  <a:pt x="95" y="3"/>
                  <a:pt x="95" y="3"/>
                  <a:pt x="95" y="3"/>
                </a:cubicBezTo>
                <a:close/>
                <a:moveTo>
                  <a:pt x="65" y="18"/>
                </a:moveTo>
                <a:cubicBezTo>
                  <a:pt x="77" y="12"/>
                  <a:pt x="77" y="12"/>
                  <a:pt x="77" y="12"/>
                </a:cubicBezTo>
                <a:cubicBezTo>
                  <a:pt x="95" y="3"/>
                  <a:pt x="95" y="3"/>
                  <a:pt x="95" y="3"/>
                </a:cubicBezTo>
                <a:cubicBezTo>
                  <a:pt x="95" y="3"/>
                  <a:pt x="95" y="3"/>
                  <a:pt x="95" y="3"/>
                </a:cubicBezTo>
                <a:cubicBezTo>
                  <a:pt x="95" y="15"/>
                  <a:pt x="101" y="17"/>
                  <a:pt x="101" y="18"/>
                </a:cubicBezTo>
                <a:cubicBezTo>
                  <a:pt x="101" y="19"/>
                  <a:pt x="94" y="23"/>
                  <a:pt x="94" y="31"/>
                </a:cubicBezTo>
                <a:cubicBezTo>
                  <a:pt x="94" y="35"/>
                  <a:pt x="94" y="37"/>
                  <a:pt x="95" y="40"/>
                </a:cubicBezTo>
                <a:cubicBezTo>
                  <a:pt x="95" y="40"/>
                  <a:pt x="95" y="40"/>
                  <a:pt x="95" y="41"/>
                </a:cubicBezTo>
                <a:cubicBezTo>
                  <a:pt x="77" y="31"/>
                  <a:pt x="77" y="31"/>
                  <a:pt x="77" y="31"/>
                </a:cubicBezTo>
                <a:cubicBezTo>
                  <a:pt x="65" y="25"/>
                  <a:pt x="65" y="25"/>
                  <a:pt x="65" y="25"/>
                </a:cubicBezTo>
                <a:cubicBezTo>
                  <a:pt x="68" y="27"/>
                  <a:pt x="68" y="27"/>
                  <a:pt x="68" y="27"/>
                </a:cubicBezTo>
                <a:cubicBezTo>
                  <a:pt x="68" y="17"/>
                  <a:pt x="68" y="17"/>
                  <a:pt x="68" y="17"/>
                </a:cubicBezTo>
                <a:cubicBezTo>
                  <a:pt x="65" y="18"/>
                  <a:pt x="65" y="18"/>
                  <a:pt x="65" y="18"/>
                </a:cubicBezTo>
                <a:close/>
                <a:moveTo>
                  <a:pt x="98" y="40"/>
                </a:moveTo>
                <a:cubicBezTo>
                  <a:pt x="97" y="37"/>
                  <a:pt x="97" y="35"/>
                  <a:pt x="97" y="31"/>
                </a:cubicBezTo>
                <a:cubicBezTo>
                  <a:pt x="97" y="23"/>
                  <a:pt x="104" y="19"/>
                  <a:pt x="104" y="18"/>
                </a:cubicBezTo>
                <a:cubicBezTo>
                  <a:pt x="104" y="17"/>
                  <a:pt x="98" y="15"/>
                  <a:pt x="98" y="3"/>
                </a:cubicBezTo>
                <a:cubicBezTo>
                  <a:pt x="99" y="3"/>
                  <a:pt x="99" y="3"/>
                  <a:pt x="99" y="3"/>
                </a:cubicBezTo>
                <a:cubicBezTo>
                  <a:pt x="195" y="3"/>
                  <a:pt x="195" y="3"/>
                  <a:pt x="195" y="3"/>
                </a:cubicBezTo>
                <a:cubicBezTo>
                  <a:pt x="191" y="6"/>
                  <a:pt x="191" y="35"/>
                  <a:pt x="196" y="41"/>
                </a:cubicBezTo>
                <a:cubicBezTo>
                  <a:pt x="99" y="41"/>
                  <a:pt x="99" y="41"/>
                  <a:pt x="99" y="41"/>
                </a:cubicBezTo>
                <a:cubicBezTo>
                  <a:pt x="99" y="41"/>
                  <a:pt x="99" y="40"/>
                  <a:pt x="98" y="40"/>
                </a:cubicBezTo>
                <a:close/>
                <a:moveTo>
                  <a:pt x="200" y="3"/>
                </a:moveTo>
                <a:cubicBezTo>
                  <a:pt x="208" y="3"/>
                  <a:pt x="220" y="0"/>
                  <a:pt x="220" y="21"/>
                </a:cubicBezTo>
                <a:cubicBezTo>
                  <a:pt x="220" y="43"/>
                  <a:pt x="208" y="41"/>
                  <a:pt x="201" y="41"/>
                </a:cubicBezTo>
                <a:cubicBezTo>
                  <a:pt x="195" y="41"/>
                  <a:pt x="195" y="3"/>
                  <a:pt x="200" y="3"/>
                </a:cubicBezTo>
                <a:close/>
                <a:moveTo>
                  <a:pt x="55" y="22"/>
                </a:moveTo>
                <a:cubicBezTo>
                  <a:pt x="65" y="17"/>
                  <a:pt x="65" y="17"/>
                  <a:pt x="65" y="17"/>
                </a:cubicBezTo>
                <a:cubicBezTo>
                  <a:pt x="65" y="27"/>
                  <a:pt x="65" y="27"/>
                  <a:pt x="65" y="27"/>
                </a:cubicBezTo>
                <a:cubicBezTo>
                  <a:pt x="55" y="22"/>
                  <a:pt x="55" y="22"/>
                  <a:pt x="55" y="22"/>
                </a:cubicBezTo>
                <a:close/>
                <a:moveTo>
                  <a:pt x="254" y="165"/>
                </a:moveTo>
                <a:cubicBezTo>
                  <a:pt x="29" y="165"/>
                  <a:pt x="29" y="165"/>
                  <a:pt x="29" y="165"/>
                </a:cubicBezTo>
                <a:cubicBezTo>
                  <a:pt x="29" y="244"/>
                  <a:pt x="29" y="244"/>
                  <a:pt x="29" y="244"/>
                </a:cubicBezTo>
                <a:cubicBezTo>
                  <a:pt x="254" y="244"/>
                  <a:pt x="254" y="244"/>
                  <a:pt x="254" y="244"/>
                </a:cubicBezTo>
                <a:cubicBezTo>
                  <a:pt x="254" y="165"/>
                  <a:pt x="254" y="165"/>
                  <a:pt x="254" y="165"/>
                </a:cubicBezTo>
                <a:close/>
                <a:moveTo>
                  <a:pt x="233" y="96"/>
                </a:moveTo>
                <a:cubicBezTo>
                  <a:pt x="18" y="96"/>
                  <a:pt x="18" y="96"/>
                  <a:pt x="18" y="96"/>
                </a:cubicBezTo>
                <a:cubicBezTo>
                  <a:pt x="12" y="96"/>
                  <a:pt x="6" y="101"/>
                  <a:pt x="6" y="108"/>
                </a:cubicBezTo>
                <a:cubicBezTo>
                  <a:pt x="6" y="147"/>
                  <a:pt x="6" y="147"/>
                  <a:pt x="6" y="147"/>
                </a:cubicBezTo>
                <a:cubicBezTo>
                  <a:pt x="6" y="154"/>
                  <a:pt x="12" y="159"/>
                  <a:pt x="18" y="159"/>
                </a:cubicBezTo>
                <a:cubicBezTo>
                  <a:pt x="233" y="159"/>
                  <a:pt x="233" y="159"/>
                  <a:pt x="233" y="159"/>
                </a:cubicBezTo>
                <a:cubicBezTo>
                  <a:pt x="233" y="96"/>
                  <a:pt x="233" y="96"/>
                  <a:pt x="233" y="96"/>
                </a:cubicBezTo>
                <a:close/>
                <a:moveTo>
                  <a:pt x="36" y="104"/>
                </a:moveTo>
                <a:cubicBezTo>
                  <a:pt x="36" y="150"/>
                  <a:pt x="36" y="150"/>
                  <a:pt x="36" y="150"/>
                </a:cubicBezTo>
                <a:cubicBezTo>
                  <a:pt x="24" y="150"/>
                  <a:pt x="24" y="150"/>
                  <a:pt x="24" y="150"/>
                </a:cubicBezTo>
                <a:cubicBezTo>
                  <a:pt x="24" y="104"/>
                  <a:pt x="24" y="104"/>
                  <a:pt x="24" y="104"/>
                </a:cubicBezTo>
                <a:cubicBezTo>
                  <a:pt x="36" y="104"/>
                  <a:pt x="36" y="104"/>
                  <a:pt x="36" y="104"/>
                </a:cubicBezTo>
                <a:close/>
                <a:moveTo>
                  <a:pt x="273" y="147"/>
                </a:moveTo>
                <a:cubicBezTo>
                  <a:pt x="273" y="108"/>
                  <a:pt x="273" y="108"/>
                  <a:pt x="273" y="108"/>
                </a:cubicBezTo>
                <a:cubicBezTo>
                  <a:pt x="273" y="101"/>
                  <a:pt x="268" y="96"/>
                  <a:pt x="261" y="96"/>
                </a:cubicBezTo>
                <a:cubicBezTo>
                  <a:pt x="241" y="96"/>
                  <a:pt x="241" y="96"/>
                  <a:pt x="241" y="96"/>
                </a:cubicBezTo>
                <a:cubicBezTo>
                  <a:pt x="241" y="159"/>
                  <a:pt x="241" y="159"/>
                  <a:pt x="241" y="159"/>
                </a:cubicBezTo>
                <a:cubicBezTo>
                  <a:pt x="261" y="159"/>
                  <a:pt x="261" y="159"/>
                  <a:pt x="261" y="159"/>
                </a:cubicBezTo>
                <a:cubicBezTo>
                  <a:pt x="268" y="159"/>
                  <a:pt x="273" y="154"/>
                  <a:pt x="273" y="147"/>
                </a:cubicBezTo>
                <a:close/>
                <a:moveTo>
                  <a:pt x="243" y="45"/>
                </a:moveTo>
                <a:cubicBezTo>
                  <a:pt x="29" y="45"/>
                  <a:pt x="29" y="45"/>
                  <a:pt x="29" y="45"/>
                </a:cubicBezTo>
                <a:cubicBezTo>
                  <a:pt x="22" y="45"/>
                  <a:pt x="17" y="51"/>
                  <a:pt x="17" y="57"/>
                </a:cubicBezTo>
                <a:cubicBezTo>
                  <a:pt x="17" y="78"/>
                  <a:pt x="17" y="78"/>
                  <a:pt x="17" y="78"/>
                </a:cubicBezTo>
                <a:cubicBezTo>
                  <a:pt x="17" y="84"/>
                  <a:pt x="22" y="90"/>
                  <a:pt x="29" y="90"/>
                </a:cubicBezTo>
                <a:cubicBezTo>
                  <a:pt x="243" y="90"/>
                  <a:pt x="243" y="90"/>
                  <a:pt x="243" y="90"/>
                </a:cubicBezTo>
                <a:cubicBezTo>
                  <a:pt x="243" y="45"/>
                  <a:pt x="243" y="45"/>
                  <a:pt x="243" y="45"/>
                </a:cubicBezTo>
                <a:close/>
                <a:moveTo>
                  <a:pt x="234" y="53"/>
                </a:moveTo>
                <a:cubicBezTo>
                  <a:pt x="234" y="83"/>
                  <a:pt x="234" y="83"/>
                  <a:pt x="234" y="83"/>
                </a:cubicBezTo>
                <a:cubicBezTo>
                  <a:pt x="203" y="83"/>
                  <a:pt x="203" y="83"/>
                  <a:pt x="203" y="83"/>
                </a:cubicBezTo>
                <a:cubicBezTo>
                  <a:pt x="203" y="53"/>
                  <a:pt x="203" y="53"/>
                  <a:pt x="203" y="53"/>
                </a:cubicBezTo>
                <a:cubicBezTo>
                  <a:pt x="234" y="53"/>
                  <a:pt x="234" y="53"/>
                  <a:pt x="234" y="53"/>
                </a:cubicBezTo>
                <a:close/>
                <a:moveTo>
                  <a:pt x="263" y="78"/>
                </a:moveTo>
                <a:cubicBezTo>
                  <a:pt x="263" y="57"/>
                  <a:pt x="263" y="57"/>
                  <a:pt x="263" y="57"/>
                </a:cubicBezTo>
                <a:cubicBezTo>
                  <a:pt x="263" y="51"/>
                  <a:pt x="258" y="45"/>
                  <a:pt x="251" y="45"/>
                </a:cubicBezTo>
                <a:cubicBezTo>
                  <a:pt x="246" y="45"/>
                  <a:pt x="246" y="45"/>
                  <a:pt x="246" y="45"/>
                </a:cubicBezTo>
                <a:cubicBezTo>
                  <a:pt x="246" y="90"/>
                  <a:pt x="246" y="90"/>
                  <a:pt x="246" y="90"/>
                </a:cubicBezTo>
                <a:cubicBezTo>
                  <a:pt x="251" y="90"/>
                  <a:pt x="251" y="90"/>
                  <a:pt x="251" y="90"/>
                </a:cubicBezTo>
                <a:cubicBezTo>
                  <a:pt x="258" y="90"/>
                  <a:pt x="263" y="84"/>
                  <a:pt x="263" y="78"/>
                </a:cubicBezTo>
                <a:close/>
                <a:moveTo>
                  <a:pt x="95" y="41"/>
                </a:moveTo>
                <a:cubicBezTo>
                  <a:pt x="95" y="41"/>
                  <a:pt x="95" y="41"/>
                  <a:pt x="95" y="41"/>
                </a:cubicBezTo>
                <a:cubicBezTo>
                  <a:pt x="95" y="41"/>
                  <a:pt x="95" y="41"/>
                  <a:pt x="95" y="41"/>
                </a:cubicBezTo>
                <a:cubicBezTo>
                  <a:pt x="95" y="41"/>
                  <a:pt x="95" y="41"/>
                  <a:pt x="95" y="41"/>
                </a:cubicBezTo>
                <a:close/>
                <a:moveTo>
                  <a:pt x="280" y="232"/>
                </a:moveTo>
                <a:cubicBezTo>
                  <a:pt x="280" y="177"/>
                  <a:pt x="280" y="177"/>
                  <a:pt x="280" y="177"/>
                </a:cubicBezTo>
                <a:cubicBezTo>
                  <a:pt x="280" y="170"/>
                  <a:pt x="275" y="165"/>
                  <a:pt x="268" y="165"/>
                </a:cubicBezTo>
                <a:cubicBezTo>
                  <a:pt x="261" y="165"/>
                  <a:pt x="261" y="165"/>
                  <a:pt x="261" y="165"/>
                </a:cubicBezTo>
                <a:cubicBezTo>
                  <a:pt x="261" y="244"/>
                  <a:pt x="261" y="244"/>
                  <a:pt x="261" y="244"/>
                </a:cubicBezTo>
                <a:cubicBezTo>
                  <a:pt x="268" y="244"/>
                  <a:pt x="268" y="244"/>
                  <a:pt x="268" y="244"/>
                </a:cubicBezTo>
                <a:cubicBezTo>
                  <a:pt x="275" y="244"/>
                  <a:pt x="280" y="239"/>
                  <a:pt x="280" y="232"/>
                </a:cubicBezTo>
                <a:close/>
              </a:path>
            </a:pathLst>
          </a:custGeom>
          <a:solidFill>
            <a:schemeClr val="accent3"/>
          </a:solidFill>
          <a:ln>
            <a:noFill/>
          </a:ln>
          <a:effectLst>
            <a:outerShdw blurRad="50800" dist="38100" dir="2700000" algn="tl" rotWithShape="0">
              <a:prstClr val="black">
                <a:alpha val="10000"/>
              </a:prst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2E18CDA7-2934-2AF4-0367-394AB87F5C89}"/>
              </a:ext>
            </a:extLst>
          </p:cNvPr>
          <p:cNvSpPr txBox="1"/>
          <p:nvPr/>
        </p:nvSpPr>
        <p:spPr>
          <a:xfrm>
            <a:off x="6824663" y="1853747"/>
            <a:ext cx="574196" cy="307777"/>
          </a:xfrm>
          <a:prstGeom prst="rect">
            <a:avLst/>
          </a:prstGeom>
          <a:noFill/>
        </p:spPr>
        <p:txBody>
          <a:bodyPr wrap="none">
            <a:spAutoFit/>
          </a:bodyPr>
          <a:lstStyle/>
          <a:p>
            <a:r>
              <a:rPr lang="en-IN" sz="1400" b="1" dirty="0">
                <a:solidFill>
                  <a:schemeClr val="bg1"/>
                </a:solidFill>
                <a:latin typeface="Times New Roman" panose="02020603050405020304" pitchFamily="18" charset="0"/>
                <a:cs typeface="Times New Roman" panose="02020603050405020304" pitchFamily="18" charset="0"/>
              </a:rPr>
              <a:t>CNN</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33FB640D-4997-38CF-7A84-B57CD34DDF76}"/>
              </a:ext>
            </a:extLst>
          </p:cNvPr>
          <p:cNvSpPr>
            <a:spLocks noChangeArrowheads="1"/>
          </p:cNvSpPr>
          <p:nvPr/>
        </p:nvSpPr>
        <p:spPr bwMode="auto">
          <a:xfrm>
            <a:off x="6824663" y="2044701"/>
            <a:ext cx="4910137" cy="172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a:lnSpc>
                <a:spcPct val="150000"/>
              </a:lnSpc>
              <a:defRPr/>
            </a:pPr>
            <a:r>
              <a:rPr lang="en-US" altLang="pt-BR" sz="1200" dirty="0">
                <a:solidFill>
                  <a:schemeClr val="bg1"/>
                </a:solidFill>
                <a:latin typeface="Times New Roman" panose="02020603050405020304" pitchFamily="18" charset="0"/>
                <a:cs typeface="Times New Roman" panose="02020603050405020304" pitchFamily="18" charset="0"/>
              </a:rPr>
              <a:t> (Hasan et al., 2021) developed "</a:t>
            </a:r>
            <a:r>
              <a:rPr lang="en-US" altLang="pt-BR" sz="1200" dirty="0" err="1">
                <a:solidFill>
                  <a:schemeClr val="bg1"/>
                </a:solidFill>
                <a:latin typeface="Times New Roman" panose="02020603050405020304" pitchFamily="18" charset="0"/>
                <a:cs typeface="Times New Roman" panose="02020603050405020304" pitchFamily="18" charset="0"/>
              </a:rPr>
              <a:t>DermoExpert</a:t>
            </a:r>
            <a:r>
              <a:rPr lang="en-US" altLang="pt-BR" sz="1200" dirty="0">
                <a:solidFill>
                  <a:schemeClr val="bg1"/>
                </a:solidFill>
                <a:latin typeface="Times New Roman" panose="02020603050405020304" pitchFamily="18" charset="0"/>
                <a:cs typeface="Times New Roman" panose="02020603050405020304" pitchFamily="18" charset="0"/>
              </a:rPr>
              <a:t>," a high-precision hybrid CNN framework, setting new benchmarks in AUC metrics. Meanwhile, (Zhou et al., 2020) leveraged spike-timing-dependent plasticity in spiking neural networks, achieving notable accuracy and runtime efficiency, Both studies highlight the evolving landscape of neural networks in skin lesion classification, </a:t>
            </a:r>
          </a:p>
        </p:txBody>
      </p:sp>
      <p:sp>
        <p:nvSpPr>
          <p:cNvPr id="55" name="TextBox 54">
            <a:extLst>
              <a:ext uri="{FF2B5EF4-FFF2-40B4-BE49-F238E27FC236}">
                <a16:creationId xmlns:a16="http://schemas.microsoft.com/office/drawing/2014/main" id="{B8C752D2-8CDF-4D2D-3F7D-7DE55CE68289}"/>
              </a:ext>
            </a:extLst>
          </p:cNvPr>
          <p:cNvSpPr txBox="1"/>
          <p:nvPr/>
        </p:nvSpPr>
        <p:spPr>
          <a:xfrm>
            <a:off x="3864644" y="3801872"/>
            <a:ext cx="1563248" cy="307777"/>
          </a:xfrm>
          <a:prstGeom prst="rect">
            <a:avLst/>
          </a:prstGeom>
          <a:noFill/>
        </p:spPr>
        <p:txBody>
          <a:bodyPr wrap="none">
            <a:spAutoFit/>
          </a:bodyPr>
          <a:lstStyle/>
          <a:p>
            <a:r>
              <a:rPr lang="en-US" sz="1400" b="1" dirty="0">
                <a:solidFill>
                  <a:schemeClr val="bg1"/>
                </a:solidFill>
                <a:latin typeface="Times New Roman" panose="02020603050405020304" pitchFamily="18" charset="0"/>
                <a:cs typeface="Times New Roman" panose="02020603050405020304" pitchFamily="18" charset="0"/>
              </a:rPr>
              <a:t>XCEPTION-NET</a:t>
            </a:r>
          </a:p>
        </p:txBody>
      </p:sp>
      <p:sp>
        <p:nvSpPr>
          <p:cNvPr id="56" name="Rectangle 55">
            <a:extLst>
              <a:ext uri="{FF2B5EF4-FFF2-40B4-BE49-F238E27FC236}">
                <a16:creationId xmlns:a16="http://schemas.microsoft.com/office/drawing/2014/main" id="{5F5E3C7C-D810-D21B-4A7A-9CA27182CB08}"/>
              </a:ext>
            </a:extLst>
          </p:cNvPr>
          <p:cNvSpPr>
            <a:spLocks noChangeArrowheads="1"/>
          </p:cNvSpPr>
          <p:nvPr/>
        </p:nvSpPr>
        <p:spPr bwMode="auto">
          <a:xfrm>
            <a:off x="838200" y="4052888"/>
            <a:ext cx="4610101" cy="172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algn="r">
              <a:lnSpc>
                <a:spcPct val="150000"/>
              </a:lnSpc>
              <a:defRPr/>
            </a:pPr>
            <a:r>
              <a:rPr lang="en-US" altLang="pt-BR" sz="1200" dirty="0">
                <a:solidFill>
                  <a:schemeClr val="bg1"/>
                </a:solidFill>
                <a:latin typeface="Times New Roman" panose="02020603050405020304" pitchFamily="18" charset="0"/>
                <a:cs typeface="Times New Roman" panose="02020603050405020304" pitchFamily="18" charset="0"/>
              </a:rPr>
              <a:t>(Jain et al., 2021) highlighted the effectiveness of transfer learning nets in skin cancer classification, with </a:t>
            </a:r>
            <a:r>
              <a:rPr lang="en-US" altLang="pt-BR" sz="1200" dirty="0" err="1">
                <a:solidFill>
                  <a:schemeClr val="bg1"/>
                </a:solidFill>
                <a:latin typeface="Times New Roman" panose="02020603050405020304" pitchFamily="18" charset="0"/>
                <a:cs typeface="Times New Roman" panose="02020603050405020304" pitchFamily="18" charset="0"/>
              </a:rPr>
              <a:t>Xception</a:t>
            </a:r>
            <a:r>
              <a:rPr lang="en-US" altLang="pt-BR" sz="1200" dirty="0">
                <a:solidFill>
                  <a:schemeClr val="bg1"/>
                </a:solidFill>
                <a:latin typeface="Times New Roman" panose="02020603050405020304" pitchFamily="18" charset="0"/>
                <a:cs typeface="Times New Roman" panose="02020603050405020304" pitchFamily="18" charset="0"/>
              </a:rPr>
              <a:t> Net leading at a 90.48% accuracy rate, yet noted the need for broader datasets. (Lu and Zadeh, 2022) improved </a:t>
            </a:r>
            <a:r>
              <a:rPr lang="en-US" altLang="pt-BR" sz="1200" dirty="0" err="1">
                <a:solidFill>
                  <a:schemeClr val="bg1"/>
                </a:solidFill>
                <a:latin typeface="Times New Roman" panose="02020603050405020304" pitchFamily="18" charset="0"/>
                <a:cs typeface="Times New Roman" panose="02020603050405020304" pitchFamily="18" charset="0"/>
              </a:rPr>
              <a:t>XceptionNet</a:t>
            </a:r>
            <a:r>
              <a:rPr lang="en-US" altLang="pt-BR" sz="1200" dirty="0">
                <a:solidFill>
                  <a:schemeClr val="bg1"/>
                </a:solidFill>
                <a:latin typeface="Times New Roman" panose="02020603050405020304" pitchFamily="18" charset="0"/>
                <a:cs typeface="Times New Roman" panose="02020603050405020304" pitchFamily="18" charset="0"/>
              </a:rPr>
              <a:t> for skin cancer diagnosis, achieving superior accuracy but suggested further research on data pre-processing and methodology optimization.</a:t>
            </a:r>
          </a:p>
        </p:txBody>
      </p:sp>
      <p:sp>
        <p:nvSpPr>
          <p:cNvPr id="57" name="TextBox 56">
            <a:extLst>
              <a:ext uri="{FF2B5EF4-FFF2-40B4-BE49-F238E27FC236}">
                <a16:creationId xmlns:a16="http://schemas.microsoft.com/office/drawing/2014/main" id="{C6BFAF58-EE47-1B39-90A4-D7019F81544F}"/>
              </a:ext>
            </a:extLst>
          </p:cNvPr>
          <p:cNvSpPr txBox="1"/>
          <p:nvPr/>
        </p:nvSpPr>
        <p:spPr>
          <a:xfrm>
            <a:off x="6838731" y="5150824"/>
            <a:ext cx="772969" cy="307777"/>
          </a:xfrm>
          <a:prstGeom prst="rect">
            <a:avLst/>
          </a:prstGeom>
          <a:noFill/>
        </p:spPr>
        <p:txBody>
          <a:bodyPr wrap="none">
            <a:spAutoFit/>
          </a:bodyPr>
          <a:lstStyle/>
          <a:p>
            <a:r>
              <a:rPr lang="en-IN" sz="1400" b="1" dirty="0">
                <a:solidFill>
                  <a:schemeClr val="bg1"/>
                </a:solidFill>
                <a:latin typeface="Times New Roman" panose="02020603050405020304" pitchFamily="18" charset="0"/>
                <a:cs typeface="Times New Roman" panose="02020603050405020304" pitchFamily="18" charset="0"/>
              </a:rPr>
              <a:t>VGG16</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575242FD-3B98-A811-130E-968EC8083FCB}"/>
              </a:ext>
            </a:extLst>
          </p:cNvPr>
          <p:cNvSpPr>
            <a:spLocks noChangeArrowheads="1"/>
          </p:cNvSpPr>
          <p:nvPr/>
        </p:nvSpPr>
        <p:spPr bwMode="auto">
          <a:xfrm>
            <a:off x="6824663" y="5380822"/>
            <a:ext cx="4213451" cy="144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a:lnSpc>
                <a:spcPct val="150000"/>
              </a:lnSpc>
              <a:defRPr/>
            </a:pPr>
            <a:r>
              <a:rPr lang="en-US" altLang="pt-BR" sz="1200" dirty="0">
                <a:solidFill>
                  <a:schemeClr val="bg1"/>
                </a:solidFill>
                <a:latin typeface="Times New Roman" panose="02020603050405020304" pitchFamily="18" charset="0"/>
                <a:cs typeface="Times New Roman" panose="02020603050405020304" pitchFamily="18" charset="0"/>
              </a:rPr>
              <a:t>(</a:t>
            </a:r>
            <a:r>
              <a:rPr lang="en-US" altLang="pt-BR" sz="1200" dirty="0" err="1">
                <a:solidFill>
                  <a:schemeClr val="bg1"/>
                </a:solidFill>
                <a:latin typeface="Times New Roman" panose="02020603050405020304" pitchFamily="18" charset="0"/>
                <a:cs typeface="Times New Roman" panose="02020603050405020304" pitchFamily="18" charset="0"/>
              </a:rPr>
              <a:t>Majtner</a:t>
            </a:r>
            <a:r>
              <a:rPr lang="en-US" altLang="pt-BR" sz="1200" dirty="0">
                <a:solidFill>
                  <a:schemeClr val="bg1"/>
                </a:solidFill>
                <a:latin typeface="Times New Roman" panose="02020603050405020304" pitchFamily="18" charset="0"/>
                <a:cs typeface="Times New Roman" panose="02020603050405020304" pitchFamily="18" charset="0"/>
              </a:rPr>
              <a:t> et al., 2018) utilized VGG16 and </a:t>
            </a:r>
            <a:r>
              <a:rPr lang="en-US" altLang="pt-BR" sz="1200" dirty="0" err="1">
                <a:solidFill>
                  <a:schemeClr val="bg1"/>
                </a:solidFill>
                <a:latin typeface="Times New Roman" panose="02020603050405020304" pitchFamily="18" charset="0"/>
                <a:cs typeface="Times New Roman" panose="02020603050405020304" pitchFamily="18" charset="0"/>
              </a:rPr>
              <a:t>GoogLeNet</a:t>
            </a:r>
            <a:r>
              <a:rPr lang="en-US" altLang="pt-BR" sz="1200" dirty="0">
                <a:solidFill>
                  <a:schemeClr val="bg1"/>
                </a:solidFill>
                <a:latin typeface="Times New Roman" panose="02020603050405020304" pitchFamily="18" charset="0"/>
                <a:cs typeface="Times New Roman" panose="02020603050405020304" pitchFamily="18" charset="0"/>
              </a:rPr>
              <a:t> for melanoma prediction, achieving 0.815 accuracy with detailed preprocessing. (</a:t>
            </a:r>
            <a:r>
              <a:rPr lang="en-US" altLang="pt-BR" sz="1200" dirty="0" err="1">
                <a:solidFill>
                  <a:schemeClr val="bg1"/>
                </a:solidFill>
                <a:latin typeface="Times New Roman" panose="02020603050405020304" pitchFamily="18" charset="0"/>
                <a:cs typeface="Times New Roman" panose="02020603050405020304" pitchFamily="18" charset="0"/>
              </a:rPr>
              <a:t>Bechelli</a:t>
            </a:r>
            <a:r>
              <a:rPr lang="en-US" altLang="pt-BR" sz="1200" dirty="0">
                <a:solidFill>
                  <a:schemeClr val="bg1"/>
                </a:solidFill>
                <a:latin typeface="Times New Roman" panose="02020603050405020304" pitchFamily="18" charset="0"/>
                <a:cs typeface="Times New Roman" panose="02020603050405020304" pitchFamily="18" charset="0"/>
              </a:rPr>
              <a:t> and </a:t>
            </a:r>
            <a:r>
              <a:rPr lang="en-US" altLang="pt-BR" sz="1200" dirty="0" err="1">
                <a:solidFill>
                  <a:schemeClr val="bg1"/>
                </a:solidFill>
                <a:latin typeface="Times New Roman" panose="02020603050405020304" pitchFamily="18" charset="0"/>
                <a:cs typeface="Times New Roman" panose="02020603050405020304" pitchFamily="18" charset="0"/>
              </a:rPr>
              <a:t>Delhommelle</a:t>
            </a:r>
            <a:r>
              <a:rPr lang="en-US" altLang="pt-BR" sz="1200" dirty="0">
                <a:solidFill>
                  <a:schemeClr val="bg1"/>
                </a:solidFill>
                <a:latin typeface="Times New Roman" panose="02020603050405020304" pitchFamily="18" charset="0"/>
                <a:cs typeface="Times New Roman" panose="02020603050405020304" pitchFamily="18" charset="0"/>
              </a:rPr>
              <a:t>, 2022) highlighted VGG16's excellence in skin tumor classification, lacking preprocessing details.</a:t>
            </a:r>
          </a:p>
        </p:txBody>
      </p:sp>
      <p:pic>
        <p:nvPicPr>
          <p:cNvPr id="2" name="Picture 1" descr="A black and white logo&#10;&#10;Description automatically generated">
            <a:extLst>
              <a:ext uri="{FF2B5EF4-FFF2-40B4-BE49-F238E27FC236}">
                <a16:creationId xmlns:a16="http://schemas.microsoft.com/office/drawing/2014/main" id="{4EF39866-3F75-F95A-CE29-EE699D888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388" y="6008654"/>
            <a:ext cx="1528823" cy="84934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up)">
                                      <p:cBhvr>
                                        <p:cTn id="15" dur="500"/>
                                        <p:tgtEl>
                                          <p:spTgt spid="33"/>
                                        </p:tgtEl>
                                      </p:cBhvr>
                                    </p:animEffect>
                                  </p:childTnLst>
                                </p:cTn>
                              </p:par>
                            </p:childTnLst>
                          </p:cTn>
                        </p:par>
                        <p:par>
                          <p:cTn id="16" fill="hold" nodeType="afterGroup">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Effect transition="in" filter="fade">
                                      <p:cBhvr>
                                        <p:cTn id="21" dur="500"/>
                                        <p:tgtEl>
                                          <p:spTgt spid="38"/>
                                        </p:tgtEl>
                                      </p:cBhvr>
                                    </p:animEffect>
                                  </p:childTnLst>
                                </p:cTn>
                              </p:par>
                            </p:childTnLst>
                          </p:cTn>
                        </p:par>
                        <p:par>
                          <p:cTn id="22" fill="hold" nodeType="afterGroup">
                            <p:stCondLst>
                              <p:cond delay="2000"/>
                            </p:stCondLst>
                            <p:childTnLst>
                              <p:par>
                                <p:cTn id="23" presetID="53" presetClass="entr" presetSubtype="16" fill="hold" nodeType="after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ppt_w</p:attrName>
                                        </p:attrNameLst>
                                      </p:cBhvr>
                                      <p:tavLst>
                                        <p:tav tm="0">
                                          <p:val>
                                            <p:fltVal val="0"/>
                                          </p:val>
                                        </p:tav>
                                        <p:tav tm="100000">
                                          <p:val>
                                            <p:strVal val="#ppt_w"/>
                                          </p:val>
                                        </p:tav>
                                      </p:tavLst>
                                    </p:anim>
                                    <p:anim calcmode="lin" valueType="num">
                                      <p:cBhvr>
                                        <p:cTn id="26" dur="500" fill="hold"/>
                                        <p:tgtEl>
                                          <p:spTgt spid="39"/>
                                        </p:tgtEl>
                                        <p:attrNameLst>
                                          <p:attrName>ppt_h</p:attrName>
                                        </p:attrNameLst>
                                      </p:cBhvr>
                                      <p:tavLst>
                                        <p:tav tm="0">
                                          <p:val>
                                            <p:fltVal val="0"/>
                                          </p:val>
                                        </p:tav>
                                        <p:tav tm="100000">
                                          <p:val>
                                            <p:strVal val="#ppt_h"/>
                                          </p:val>
                                        </p:tav>
                                      </p:tavLst>
                                    </p:anim>
                                    <p:animEffect transition="in" filter="fade">
                                      <p:cBhvr>
                                        <p:cTn id="27" dur="500"/>
                                        <p:tgtEl>
                                          <p:spTgt spid="39"/>
                                        </p:tgtEl>
                                      </p:cBhvr>
                                    </p:animEffect>
                                  </p:childTnLst>
                                </p:cTn>
                              </p:par>
                            </p:childTnLst>
                          </p:cTn>
                        </p:par>
                        <p:par>
                          <p:cTn id="28" fill="hold" nodeType="afterGroup">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childTnLst>
                          </p:cTn>
                        </p:par>
                        <p:par>
                          <p:cTn id="34" fill="hold" nodeType="afterGroup">
                            <p:stCondLst>
                              <p:cond delay="3000"/>
                            </p:stCondLst>
                            <p:childTnLst>
                              <p:par>
                                <p:cTn id="35" presetID="53" presetClass="entr" presetSubtype="16"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500" fill="hold"/>
                                        <p:tgtEl>
                                          <p:spTgt spid="36"/>
                                        </p:tgtEl>
                                        <p:attrNameLst>
                                          <p:attrName>ppt_w</p:attrName>
                                        </p:attrNameLst>
                                      </p:cBhvr>
                                      <p:tavLst>
                                        <p:tav tm="0">
                                          <p:val>
                                            <p:fltVal val="0"/>
                                          </p:val>
                                        </p:tav>
                                        <p:tav tm="100000">
                                          <p:val>
                                            <p:strVal val="#ppt_w"/>
                                          </p:val>
                                        </p:tav>
                                      </p:tavLst>
                                    </p:anim>
                                    <p:anim calcmode="lin" valueType="num">
                                      <p:cBhvr>
                                        <p:cTn id="38" dur="500" fill="hold"/>
                                        <p:tgtEl>
                                          <p:spTgt spid="36"/>
                                        </p:tgtEl>
                                        <p:attrNameLst>
                                          <p:attrName>ppt_h</p:attrName>
                                        </p:attrNameLst>
                                      </p:cBhvr>
                                      <p:tavLst>
                                        <p:tav tm="0">
                                          <p:val>
                                            <p:fltVal val="0"/>
                                          </p:val>
                                        </p:tav>
                                        <p:tav tm="100000">
                                          <p:val>
                                            <p:strVal val="#ppt_h"/>
                                          </p:val>
                                        </p:tav>
                                      </p:tavLst>
                                    </p:anim>
                                    <p:animEffect transition="in" filter="fade">
                                      <p:cBhvr>
                                        <p:cTn id="39" dur="500"/>
                                        <p:tgtEl>
                                          <p:spTgt spid="36"/>
                                        </p:tgtEl>
                                      </p:cBhvr>
                                    </p:animEffect>
                                  </p:childTnLst>
                                </p:cTn>
                              </p:par>
                            </p:childTnLst>
                          </p:cTn>
                        </p:par>
                        <p:par>
                          <p:cTn id="40" fill="hold" nodeType="afterGroup">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p:cTn id="43" dur="500" fill="hold"/>
                                        <p:tgtEl>
                                          <p:spTgt spid="41"/>
                                        </p:tgtEl>
                                        <p:attrNameLst>
                                          <p:attrName>ppt_w</p:attrName>
                                        </p:attrNameLst>
                                      </p:cBhvr>
                                      <p:tavLst>
                                        <p:tav tm="0">
                                          <p:val>
                                            <p:fltVal val="0"/>
                                          </p:val>
                                        </p:tav>
                                        <p:tav tm="100000">
                                          <p:val>
                                            <p:strVal val="#ppt_w"/>
                                          </p:val>
                                        </p:tav>
                                      </p:tavLst>
                                    </p:anim>
                                    <p:anim calcmode="lin" valueType="num">
                                      <p:cBhvr>
                                        <p:cTn id="44" dur="500" fill="hold"/>
                                        <p:tgtEl>
                                          <p:spTgt spid="41"/>
                                        </p:tgtEl>
                                        <p:attrNameLst>
                                          <p:attrName>ppt_h</p:attrName>
                                        </p:attrNameLst>
                                      </p:cBhvr>
                                      <p:tavLst>
                                        <p:tav tm="0">
                                          <p:val>
                                            <p:fltVal val="0"/>
                                          </p:val>
                                        </p:tav>
                                        <p:tav tm="100000">
                                          <p:val>
                                            <p:strVal val="#ppt_h"/>
                                          </p:val>
                                        </p:tav>
                                      </p:tavLst>
                                    </p:anim>
                                    <p:animEffect transition="in" filter="fade">
                                      <p:cBhvr>
                                        <p:cTn id="45" dur="500"/>
                                        <p:tgtEl>
                                          <p:spTgt spid="41"/>
                                        </p:tgtEl>
                                      </p:cBhvr>
                                    </p:animEffect>
                                  </p:childTnLst>
                                </p:cTn>
                              </p:par>
                            </p:childTnLst>
                          </p:cTn>
                        </p:par>
                        <p:par>
                          <p:cTn id="46" fill="hold" nodeType="afterGroup">
                            <p:stCondLst>
                              <p:cond delay="4000"/>
                            </p:stCondLst>
                            <p:childTnLst>
                              <p:par>
                                <p:cTn id="47" presetID="53" presetClass="entr" presetSubtype="16" fill="hold" nodeType="after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p:cTn id="49" dur="500" fill="hold"/>
                                        <p:tgtEl>
                                          <p:spTgt spid="42"/>
                                        </p:tgtEl>
                                        <p:attrNameLst>
                                          <p:attrName>ppt_w</p:attrName>
                                        </p:attrNameLst>
                                      </p:cBhvr>
                                      <p:tavLst>
                                        <p:tav tm="0">
                                          <p:val>
                                            <p:fltVal val="0"/>
                                          </p:val>
                                        </p:tav>
                                        <p:tav tm="100000">
                                          <p:val>
                                            <p:strVal val="#ppt_w"/>
                                          </p:val>
                                        </p:tav>
                                      </p:tavLst>
                                    </p:anim>
                                    <p:anim calcmode="lin" valueType="num">
                                      <p:cBhvr>
                                        <p:cTn id="50" dur="500" fill="hold"/>
                                        <p:tgtEl>
                                          <p:spTgt spid="42"/>
                                        </p:tgtEl>
                                        <p:attrNameLst>
                                          <p:attrName>ppt_h</p:attrName>
                                        </p:attrNameLst>
                                      </p:cBhvr>
                                      <p:tavLst>
                                        <p:tav tm="0">
                                          <p:val>
                                            <p:fltVal val="0"/>
                                          </p:val>
                                        </p:tav>
                                        <p:tav tm="100000">
                                          <p:val>
                                            <p:strVal val="#ppt_h"/>
                                          </p:val>
                                        </p:tav>
                                      </p:tavLst>
                                    </p:anim>
                                    <p:animEffect transition="in" filter="fade">
                                      <p:cBhvr>
                                        <p:cTn id="51" dur="500"/>
                                        <p:tgtEl>
                                          <p:spTgt spid="42"/>
                                        </p:tgtEl>
                                      </p:cBhvr>
                                    </p:animEffect>
                                  </p:childTnLst>
                                </p:cTn>
                              </p:par>
                            </p:childTnLst>
                          </p:cTn>
                        </p:par>
                        <p:par>
                          <p:cTn id="52" fill="hold" nodeType="afterGroup">
                            <p:stCondLst>
                              <p:cond delay="4500"/>
                            </p:stCondLst>
                            <p:childTnLst>
                              <p:par>
                                <p:cTn id="53" presetID="2" presetClass="entr" presetSubtype="2"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anim calcmode="lin" valueType="num">
                                      <p:cBhvr additive="base">
                                        <p:cTn id="55" dur="500" fill="hold"/>
                                        <p:tgtEl>
                                          <p:spTgt spid="52"/>
                                        </p:tgtEl>
                                        <p:attrNameLst>
                                          <p:attrName>ppt_x</p:attrName>
                                        </p:attrNameLst>
                                      </p:cBhvr>
                                      <p:tavLst>
                                        <p:tav tm="0">
                                          <p:val>
                                            <p:strVal val="1+#ppt_w/2"/>
                                          </p:val>
                                        </p:tav>
                                        <p:tav tm="100000">
                                          <p:val>
                                            <p:strVal val="#ppt_x"/>
                                          </p:val>
                                        </p:tav>
                                      </p:tavLst>
                                    </p:anim>
                                    <p:anim calcmode="lin" valueType="num">
                                      <p:cBhvr additive="base">
                                        <p:cTn id="56" dur="500" fill="hold"/>
                                        <p:tgtEl>
                                          <p:spTgt spid="52"/>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5000"/>
                            </p:stCondLst>
                            <p:childTnLst>
                              <p:par>
                                <p:cTn id="58" presetID="2" presetClass="entr" presetSubtype="2" fill="hold" grpId="0" nodeType="afterEffect">
                                  <p:stCondLst>
                                    <p:cond delay="0"/>
                                  </p:stCondLst>
                                  <p:childTnLst>
                                    <p:set>
                                      <p:cBhvr>
                                        <p:cTn id="59" dur="1" fill="hold">
                                          <p:stCondLst>
                                            <p:cond delay="0"/>
                                          </p:stCondLst>
                                        </p:cTn>
                                        <p:tgtEl>
                                          <p:spTgt spid="53"/>
                                        </p:tgtEl>
                                        <p:attrNameLst>
                                          <p:attrName>style.visibility</p:attrName>
                                        </p:attrNameLst>
                                      </p:cBhvr>
                                      <p:to>
                                        <p:strVal val="visible"/>
                                      </p:to>
                                    </p:set>
                                    <p:anim calcmode="lin" valueType="num">
                                      <p:cBhvr additive="base">
                                        <p:cTn id="60" dur="500" fill="hold"/>
                                        <p:tgtEl>
                                          <p:spTgt spid="53"/>
                                        </p:tgtEl>
                                        <p:attrNameLst>
                                          <p:attrName>ppt_x</p:attrName>
                                        </p:attrNameLst>
                                      </p:cBhvr>
                                      <p:tavLst>
                                        <p:tav tm="0">
                                          <p:val>
                                            <p:strVal val="1+#ppt_w/2"/>
                                          </p:val>
                                        </p:tav>
                                        <p:tav tm="100000">
                                          <p:val>
                                            <p:strVal val="#ppt_x"/>
                                          </p:val>
                                        </p:tav>
                                      </p:tavLst>
                                    </p:anim>
                                    <p:anim calcmode="lin" valueType="num">
                                      <p:cBhvr additive="base">
                                        <p:cTn id="61" dur="500" fill="hold"/>
                                        <p:tgtEl>
                                          <p:spTgt spid="53"/>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500"/>
                            </p:stCondLst>
                            <p:childTnLst>
                              <p:par>
                                <p:cTn id="63" presetID="2" presetClass="entr" presetSubtype="8" fill="hold" grpId="0" nodeType="after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0-#ppt_w/2"/>
                                          </p:val>
                                        </p:tav>
                                        <p:tav tm="100000">
                                          <p:val>
                                            <p:strVal val="#ppt_x"/>
                                          </p:val>
                                        </p:tav>
                                      </p:tavLst>
                                    </p:anim>
                                    <p:anim calcmode="lin" valueType="num">
                                      <p:cBhvr additive="base">
                                        <p:cTn id="66" dur="500" fill="hold"/>
                                        <p:tgtEl>
                                          <p:spTgt spid="55"/>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6000"/>
                            </p:stCondLst>
                            <p:childTnLst>
                              <p:par>
                                <p:cTn id="68" presetID="2" presetClass="entr" presetSubtype="8" fill="hold" grpId="0" nodeType="afterEffect">
                                  <p:stCondLst>
                                    <p:cond delay="0"/>
                                  </p:stCondLst>
                                  <p:childTnLst>
                                    <p:set>
                                      <p:cBhvr>
                                        <p:cTn id="69" dur="1" fill="hold">
                                          <p:stCondLst>
                                            <p:cond delay="0"/>
                                          </p:stCondLst>
                                        </p:cTn>
                                        <p:tgtEl>
                                          <p:spTgt spid="56"/>
                                        </p:tgtEl>
                                        <p:attrNameLst>
                                          <p:attrName>style.visibility</p:attrName>
                                        </p:attrNameLst>
                                      </p:cBhvr>
                                      <p:to>
                                        <p:strVal val="visible"/>
                                      </p:to>
                                    </p:set>
                                    <p:anim calcmode="lin" valueType="num">
                                      <p:cBhvr additive="base">
                                        <p:cTn id="70" dur="500" fill="hold"/>
                                        <p:tgtEl>
                                          <p:spTgt spid="56"/>
                                        </p:tgtEl>
                                        <p:attrNameLst>
                                          <p:attrName>ppt_x</p:attrName>
                                        </p:attrNameLst>
                                      </p:cBhvr>
                                      <p:tavLst>
                                        <p:tav tm="0">
                                          <p:val>
                                            <p:strVal val="0-#ppt_w/2"/>
                                          </p:val>
                                        </p:tav>
                                        <p:tav tm="100000">
                                          <p:val>
                                            <p:strVal val="#ppt_x"/>
                                          </p:val>
                                        </p:tav>
                                      </p:tavLst>
                                    </p:anim>
                                    <p:anim calcmode="lin" valueType="num">
                                      <p:cBhvr additive="base">
                                        <p:cTn id="71" dur="500" fill="hold"/>
                                        <p:tgtEl>
                                          <p:spTgt spid="56"/>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6500"/>
                            </p:stCondLst>
                            <p:childTnLst>
                              <p:par>
                                <p:cTn id="73" presetID="2" presetClass="entr" presetSubtype="2" fill="hold" grpId="0" nodeType="afterEffect">
                                  <p:stCondLst>
                                    <p:cond delay="0"/>
                                  </p:stCondLst>
                                  <p:childTnLst>
                                    <p:set>
                                      <p:cBhvr>
                                        <p:cTn id="74" dur="1" fill="hold">
                                          <p:stCondLst>
                                            <p:cond delay="0"/>
                                          </p:stCondLst>
                                        </p:cTn>
                                        <p:tgtEl>
                                          <p:spTgt spid="57"/>
                                        </p:tgtEl>
                                        <p:attrNameLst>
                                          <p:attrName>style.visibility</p:attrName>
                                        </p:attrNameLst>
                                      </p:cBhvr>
                                      <p:to>
                                        <p:strVal val="visible"/>
                                      </p:to>
                                    </p:set>
                                    <p:anim calcmode="lin" valueType="num">
                                      <p:cBhvr additive="base">
                                        <p:cTn id="75" dur="500" fill="hold"/>
                                        <p:tgtEl>
                                          <p:spTgt spid="57"/>
                                        </p:tgtEl>
                                        <p:attrNameLst>
                                          <p:attrName>ppt_x</p:attrName>
                                        </p:attrNameLst>
                                      </p:cBhvr>
                                      <p:tavLst>
                                        <p:tav tm="0">
                                          <p:val>
                                            <p:strVal val="1+#ppt_w/2"/>
                                          </p:val>
                                        </p:tav>
                                        <p:tav tm="100000">
                                          <p:val>
                                            <p:strVal val="#ppt_x"/>
                                          </p:val>
                                        </p:tav>
                                      </p:tavLst>
                                    </p:anim>
                                    <p:anim calcmode="lin" valueType="num">
                                      <p:cBhvr additive="base">
                                        <p:cTn id="76" dur="500" fill="hold"/>
                                        <p:tgtEl>
                                          <p:spTgt spid="57"/>
                                        </p:tgtEl>
                                        <p:attrNameLst>
                                          <p:attrName>ppt_y</p:attrName>
                                        </p:attrNameLst>
                                      </p:cBhvr>
                                      <p:tavLst>
                                        <p:tav tm="0">
                                          <p:val>
                                            <p:strVal val="#ppt_y"/>
                                          </p:val>
                                        </p:tav>
                                        <p:tav tm="100000">
                                          <p:val>
                                            <p:strVal val="#ppt_y"/>
                                          </p:val>
                                        </p:tav>
                                      </p:tavLst>
                                    </p:anim>
                                  </p:childTnLst>
                                </p:cTn>
                              </p:par>
                            </p:childTnLst>
                          </p:cTn>
                        </p:par>
                        <p:par>
                          <p:cTn id="77" fill="hold" nodeType="afterGroup">
                            <p:stCondLst>
                              <p:cond delay="7000"/>
                            </p:stCondLst>
                            <p:childTnLst>
                              <p:par>
                                <p:cTn id="78" presetID="2" presetClass="entr" presetSubtype="2" fill="hold" grpId="0" nodeType="afterEffect">
                                  <p:stCondLst>
                                    <p:cond delay="0"/>
                                  </p:stCondLst>
                                  <p:childTnLst>
                                    <p:set>
                                      <p:cBhvr>
                                        <p:cTn id="79" dur="1" fill="hold">
                                          <p:stCondLst>
                                            <p:cond delay="0"/>
                                          </p:stCondLst>
                                        </p:cTn>
                                        <p:tgtEl>
                                          <p:spTgt spid="58"/>
                                        </p:tgtEl>
                                        <p:attrNameLst>
                                          <p:attrName>style.visibility</p:attrName>
                                        </p:attrNameLst>
                                      </p:cBhvr>
                                      <p:to>
                                        <p:strVal val="visible"/>
                                      </p:to>
                                    </p:set>
                                    <p:anim calcmode="lin" valueType="num">
                                      <p:cBhvr additive="base">
                                        <p:cTn id="80" dur="500" fill="hold"/>
                                        <p:tgtEl>
                                          <p:spTgt spid="58"/>
                                        </p:tgtEl>
                                        <p:attrNameLst>
                                          <p:attrName>ppt_x</p:attrName>
                                        </p:attrNameLst>
                                      </p:cBhvr>
                                      <p:tavLst>
                                        <p:tav tm="0">
                                          <p:val>
                                            <p:strVal val="1+#ppt_w/2"/>
                                          </p:val>
                                        </p:tav>
                                        <p:tav tm="100000">
                                          <p:val>
                                            <p:strVal val="#ppt_x"/>
                                          </p:val>
                                        </p:tav>
                                      </p:tavLst>
                                    </p:anim>
                                    <p:anim calcmode="lin" valueType="num">
                                      <p:cBhvr additive="base">
                                        <p:cTn id="81"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8" grpId="0" animBg="1"/>
      <p:bldP spid="41" grpId="0" animBg="1"/>
      <p:bldP spid="52" grpId="0"/>
      <p:bldP spid="53" grpId="0"/>
      <p:bldP spid="55" grpId="0"/>
      <p:bldP spid="56" grpId="0"/>
      <p:bldP spid="57" grpId="0"/>
      <p:bldP spid="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a:extLst>
              <a:ext uri="{FF2B5EF4-FFF2-40B4-BE49-F238E27FC236}">
                <a16:creationId xmlns:a16="http://schemas.microsoft.com/office/drawing/2014/main" id="{E93355B6-CB61-4A3F-2726-911E181A83A8}"/>
              </a:ext>
            </a:extLst>
          </p:cNvPr>
          <p:cNvSpPr>
            <a:spLocks/>
          </p:cNvSpPr>
          <p:nvPr/>
        </p:nvSpPr>
        <p:spPr bwMode="auto">
          <a:xfrm>
            <a:off x="5208588" y="-1695450"/>
            <a:ext cx="958850" cy="1917700"/>
          </a:xfrm>
          <a:custGeom>
            <a:avLst/>
            <a:gdLst>
              <a:gd name="T0" fmla="*/ 850 w 850"/>
              <a:gd name="T1" fmla="*/ 1518 h 1700"/>
              <a:gd name="T2" fmla="*/ 182 w 850"/>
              <a:gd name="T3" fmla="*/ 850 h 1700"/>
              <a:gd name="T4" fmla="*/ 850 w 850"/>
              <a:gd name="T5" fmla="*/ 182 h 1700"/>
              <a:gd name="T6" fmla="*/ 850 w 850"/>
              <a:gd name="T7" fmla="*/ 182 h 1700"/>
              <a:gd name="T8" fmla="*/ 850 w 850"/>
              <a:gd name="T9" fmla="*/ 0 h 1700"/>
              <a:gd name="T10" fmla="*/ 850 w 850"/>
              <a:gd name="T11" fmla="*/ 0 h 1700"/>
              <a:gd name="T12" fmla="*/ 0 w 850"/>
              <a:gd name="T13" fmla="*/ 850 h 1700"/>
              <a:gd name="T14" fmla="*/ 850 w 850"/>
              <a:gd name="T15" fmla="*/ 1700 h 1700"/>
              <a:gd name="T16" fmla="*/ 850 w 850"/>
              <a:gd name="T17" fmla="*/ 1700 h 1700"/>
              <a:gd name="T18" fmla="*/ 850 w 850"/>
              <a:gd name="T19" fmla="*/ 1518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0" h="1700">
                <a:moveTo>
                  <a:pt x="850" y="1518"/>
                </a:moveTo>
                <a:cubicBezTo>
                  <a:pt x="481" y="1518"/>
                  <a:pt x="182" y="1219"/>
                  <a:pt x="182" y="850"/>
                </a:cubicBezTo>
                <a:cubicBezTo>
                  <a:pt x="182" y="481"/>
                  <a:pt x="481" y="182"/>
                  <a:pt x="850" y="182"/>
                </a:cubicBezTo>
                <a:cubicBezTo>
                  <a:pt x="850" y="182"/>
                  <a:pt x="850" y="182"/>
                  <a:pt x="850" y="182"/>
                </a:cubicBezTo>
                <a:cubicBezTo>
                  <a:pt x="850" y="0"/>
                  <a:pt x="850" y="0"/>
                  <a:pt x="850" y="0"/>
                </a:cubicBezTo>
                <a:cubicBezTo>
                  <a:pt x="850" y="0"/>
                  <a:pt x="850" y="0"/>
                  <a:pt x="850" y="0"/>
                </a:cubicBezTo>
                <a:cubicBezTo>
                  <a:pt x="380" y="0"/>
                  <a:pt x="0" y="380"/>
                  <a:pt x="0" y="850"/>
                </a:cubicBezTo>
                <a:cubicBezTo>
                  <a:pt x="0" y="1319"/>
                  <a:pt x="380" y="1700"/>
                  <a:pt x="850" y="1700"/>
                </a:cubicBezTo>
                <a:cubicBezTo>
                  <a:pt x="850" y="1700"/>
                  <a:pt x="850" y="1700"/>
                  <a:pt x="850" y="1700"/>
                </a:cubicBezTo>
                <a:cubicBezTo>
                  <a:pt x="850" y="1518"/>
                  <a:pt x="850" y="1518"/>
                  <a:pt x="850" y="1518"/>
                </a:cubicBezTo>
                <a:close/>
              </a:path>
            </a:pathLst>
          </a:custGeom>
          <a:solidFill>
            <a:schemeClr val="accent3"/>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5" name="Freeform 6">
            <a:extLst>
              <a:ext uri="{FF2B5EF4-FFF2-40B4-BE49-F238E27FC236}">
                <a16:creationId xmlns:a16="http://schemas.microsoft.com/office/drawing/2014/main" id="{5EC193D6-BE2E-EA4F-3479-C065900C7E19}"/>
              </a:ext>
            </a:extLst>
          </p:cNvPr>
          <p:cNvSpPr>
            <a:spLocks/>
          </p:cNvSpPr>
          <p:nvPr/>
        </p:nvSpPr>
        <p:spPr bwMode="auto">
          <a:xfrm rot="10800000">
            <a:off x="6167438" y="17463"/>
            <a:ext cx="958850" cy="1917700"/>
          </a:xfrm>
          <a:custGeom>
            <a:avLst/>
            <a:gdLst>
              <a:gd name="T0" fmla="*/ 850 w 850"/>
              <a:gd name="T1" fmla="*/ 1518 h 1700"/>
              <a:gd name="T2" fmla="*/ 182 w 850"/>
              <a:gd name="T3" fmla="*/ 850 h 1700"/>
              <a:gd name="T4" fmla="*/ 850 w 850"/>
              <a:gd name="T5" fmla="*/ 182 h 1700"/>
              <a:gd name="T6" fmla="*/ 850 w 850"/>
              <a:gd name="T7" fmla="*/ 182 h 1700"/>
              <a:gd name="T8" fmla="*/ 850 w 850"/>
              <a:gd name="T9" fmla="*/ 0 h 1700"/>
              <a:gd name="T10" fmla="*/ 850 w 850"/>
              <a:gd name="T11" fmla="*/ 0 h 1700"/>
              <a:gd name="T12" fmla="*/ 0 w 850"/>
              <a:gd name="T13" fmla="*/ 850 h 1700"/>
              <a:gd name="T14" fmla="*/ 850 w 850"/>
              <a:gd name="T15" fmla="*/ 1700 h 1700"/>
              <a:gd name="T16" fmla="*/ 850 w 850"/>
              <a:gd name="T17" fmla="*/ 1700 h 1700"/>
              <a:gd name="T18" fmla="*/ 850 w 850"/>
              <a:gd name="T19" fmla="*/ 1518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0" h="1700">
                <a:moveTo>
                  <a:pt x="850" y="1518"/>
                </a:moveTo>
                <a:cubicBezTo>
                  <a:pt x="481" y="1518"/>
                  <a:pt x="182" y="1219"/>
                  <a:pt x="182" y="850"/>
                </a:cubicBezTo>
                <a:cubicBezTo>
                  <a:pt x="182" y="481"/>
                  <a:pt x="481" y="182"/>
                  <a:pt x="850" y="182"/>
                </a:cubicBezTo>
                <a:cubicBezTo>
                  <a:pt x="850" y="182"/>
                  <a:pt x="850" y="182"/>
                  <a:pt x="850" y="182"/>
                </a:cubicBezTo>
                <a:cubicBezTo>
                  <a:pt x="850" y="0"/>
                  <a:pt x="850" y="0"/>
                  <a:pt x="850" y="0"/>
                </a:cubicBezTo>
                <a:cubicBezTo>
                  <a:pt x="850" y="0"/>
                  <a:pt x="850" y="0"/>
                  <a:pt x="850" y="0"/>
                </a:cubicBezTo>
                <a:cubicBezTo>
                  <a:pt x="380" y="0"/>
                  <a:pt x="0" y="380"/>
                  <a:pt x="0" y="850"/>
                </a:cubicBezTo>
                <a:cubicBezTo>
                  <a:pt x="0" y="1319"/>
                  <a:pt x="380" y="1700"/>
                  <a:pt x="850" y="1700"/>
                </a:cubicBezTo>
                <a:cubicBezTo>
                  <a:pt x="850" y="1700"/>
                  <a:pt x="850" y="1700"/>
                  <a:pt x="850" y="1700"/>
                </a:cubicBezTo>
                <a:cubicBezTo>
                  <a:pt x="850" y="1518"/>
                  <a:pt x="850" y="1518"/>
                  <a:pt x="850" y="1518"/>
                </a:cubicBezTo>
                <a:close/>
              </a:path>
            </a:pathLst>
          </a:custGeom>
          <a:solidFill>
            <a:schemeClr val="accent4"/>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6" name="Freeform 6">
            <a:extLst>
              <a:ext uri="{FF2B5EF4-FFF2-40B4-BE49-F238E27FC236}">
                <a16:creationId xmlns:a16="http://schemas.microsoft.com/office/drawing/2014/main" id="{2441399C-C654-629E-2FCA-6B2D4D7FC277}"/>
              </a:ext>
            </a:extLst>
          </p:cNvPr>
          <p:cNvSpPr>
            <a:spLocks/>
          </p:cNvSpPr>
          <p:nvPr/>
        </p:nvSpPr>
        <p:spPr bwMode="auto">
          <a:xfrm>
            <a:off x="5208588" y="1728788"/>
            <a:ext cx="958850" cy="1917700"/>
          </a:xfrm>
          <a:custGeom>
            <a:avLst/>
            <a:gdLst>
              <a:gd name="T0" fmla="*/ 850 w 850"/>
              <a:gd name="T1" fmla="*/ 1518 h 1700"/>
              <a:gd name="T2" fmla="*/ 182 w 850"/>
              <a:gd name="T3" fmla="*/ 850 h 1700"/>
              <a:gd name="T4" fmla="*/ 850 w 850"/>
              <a:gd name="T5" fmla="*/ 182 h 1700"/>
              <a:gd name="T6" fmla="*/ 850 w 850"/>
              <a:gd name="T7" fmla="*/ 182 h 1700"/>
              <a:gd name="T8" fmla="*/ 850 w 850"/>
              <a:gd name="T9" fmla="*/ 0 h 1700"/>
              <a:gd name="T10" fmla="*/ 850 w 850"/>
              <a:gd name="T11" fmla="*/ 0 h 1700"/>
              <a:gd name="T12" fmla="*/ 0 w 850"/>
              <a:gd name="T13" fmla="*/ 850 h 1700"/>
              <a:gd name="T14" fmla="*/ 850 w 850"/>
              <a:gd name="T15" fmla="*/ 1700 h 1700"/>
              <a:gd name="T16" fmla="*/ 850 w 850"/>
              <a:gd name="T17" fmla="*/ 1700 h 1700"/>
              <a:gd name="T18" fmla="*/ 850 w 850"/>
              <a:gd name="T19" fmla="*/ 1518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0" h="1700">
                <a:moveTo>
                  <a:pt x="850" y="1518"/>
                </a:moveTo>
                <a:cubicBezTo>
                  <a:pt x="481" y="1518"/>
                  <a:pt x="182" y="1219"/>
                  <a:pt x="182" y="850"/>
                </a:cubicBezTo>
                <a:cubicBezTo>
                  <a:pt x="182" y="481"/>
                  <a:pt x="481" y="182"/>
                  <a:pt x="850" y="182"/>
                </a:cubicBezTo>
                <a:cubicBezTo>
                  <a:pt x="850" y="182"/>
                  <a:pt x="850" y="182"/>
                  <a:pt x="850" y="182"/>
                </a:cubicBezTo>
                <a:cubicBezTo>
                  <a:pt x="850" y="0"/>
                  <a:pt x="850" y="0"/>
                  <a:pt x="850" y="0"/>
                </a:cubicBezTo>
                <a:cubicBezTo>
                  <a:pt x="850" y="0"/>
                  <a:pt x="850" y="0"/>
                  <a:pt x="850" y="0"/>
                </a:cubicBezTo>
                <a:cubicBezTo>
                  <a:pt x="380" y="0"/>
                  <a:pt x="0" y="380"/>
                  <a:pt x="0" y="850"/>
                </a:cubicBezTo>
                <a:cubicBezTo>
                  <a:pt x="0" y="1319"/>
                  <a:pt x="380" y="1700"/>
                  <a:pt x="850" y="1700"/>
                </a:cubicBezTo>
                <a:cubicBezTo>
                  <a:pt x="850" y="1700"/>
                  <a:pt x="850" y="1700"/>
                  <a:pt x="850" y="1700"/>
                </a:cubicBezTo>
                <a:cubicBezTo>
                  <a:pt x="850" y="1518"/>
                  <a:pt x="850" y="1518"/>
                  <a:pt x="850" y="1518"/>
                </a:cubicBezTo>
                <a:close/>
              </a:path>
            </a:pathLst>
          </a:custGeom>
          <a:solidFill>
            <a:schemeClr val="accent5"/>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7" name="Freeform 6">
            <a:extLst>
              <a:ext uri="{FF2B5EF4-FFF2-40B4-BE49-F238E27FC236}">
                <a16:creationId xmlns:a16="http://schemas.microsoft.com/office/drawing/2014/main" id="{05F0030F-4369-42F8-3B47-5C58ED562850}"/>
              </a:ext>
            </a:extLst>
          </p:cNvPr>
          <p:cNvSpPr>
            <a:spLocks/>
          </p:cNvSpPr>
          <p:nvPr/>
        </p:nvSpPr>
        <p:spPr bwMode="auto">
          <a:xfrm rot="10800000">
            <a:off x="6167438" y="3440113"/>
            <a:ext cx="958850" cy="1917700"/>
          </a:xfrm>
          <a:custGeom>
            <a:avLst/>
            <a:gdLst>
              <a:gd name="T0" fmla="*/ 850 w 850"/>
              <a:gd name="T1" fmla="*/ 1518 h 1700"/>
              <a:gd name="T2" fmla="*/ 182 w 850"/>
              <a:gd name="T3" fmla="*/ 850 h 1700"/>
              <a:gd name="T4" fmla="*/ 850 w 850"/>
              <a:gd name="T5" fmla="*/ 182 h 1700"/>
              <a:gd name="T6" fmla="*/ 850 w 850"/>
              <a:gd name="T7" fmla="*/ 182 h 1700"/>
              <a:gd name="T8" fmla="*/ 850 w 850"/>
              <a:gd name="T9" fmla="*/ 0 h 1700"/>
              <a:gd name="T10" fmla="*/ 850 w 850"/>
              <a:gd name="T11" fmla="*/ 0 h 1700"/>
              <a:gd name="T12" fmla="*/ 0 w 850"/>
              <a:gd name="T13" fmla="*/ 850 h 1700"/>
              <a:gd name="T14" fmla="*/ 850 w 850"/>
              <a:gd name="T15" fmla="*/ 1700 h 1700"/>
              <a:gd name="T16" fmla="*/ 850 w 850"/>
              <a:gd name="T17" fmla="*/ 1700 h 1700"/>
              <a:gd name="T18" fmla="*/ 850 w 850"/>
              <a:gd name="T19" fmla="*/ 1518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0" h="1700">
                <a:moveTo>
                  <a:pt x="850" y="1518"/>
                </a:moveTo>
                <a:cubicBezTo>
                  <a:pt x="481" y="1518"/>
                  <a:pt x="182" y="1219"/>
                  <a:pt x="182" y="850"/>
                </a:cubicBezTo>
                <a:cubicBezTo>
                  <a:pt x="182" y="481"/>
                  <a:pt x="481" y="182"/>
                  <a:pt x="850" y="182"/>
                </a:cubicBezTo>
                <a:cubicBezTo>
                  <a:pt x="850" y="182"/>
                  <a:pt x="850" y="182"/>
                  <a:pt x="850" y="182"/>
                </a:cubicBezTo>
                <a:cubicBezTo>
                  <a:pt x="850" y="0"/>
                  <a:pt x="850" y="0"/>
                  <a:pt x="850" y="0"/>
                </a:cubicBezTo>
                <a:cubicBezTo>
                  <a:pt x="850" y="0"/>
                  <a:pt x="850" y="0"/>
                  <a:pt x="850" y="0"/>
                </a:cubicBezTo>
                <a:cubicBezTo>
                  <a:pt x="380" y="0"/>
                  <a:pt x="0" y="380"/>
                  <a:pt x="0" y="850"/>
                </a:cubicBezTo>
                <a:cubicBezTo>
                  <a:pt x="0" y="1319"/>
                  <a:pt x="380" y="1700"/>
                  <a:pt x="850" y="1700"/>
                </a:cubicBezTo>
                <a:cubicBezTo>
                  <a:pt x="850" y="1700"/>
                  <a:pt x="850" y="1700"/>
                  <a:pt x="850" y="1700"/>
                </a:cubicBezTo>
                <a:cubicBezTo>
                  <a:pt x="850" y="1518"/>
                  <a:pt x="850" y="1518"/>
                  <a:pt x="850" y="1518"/>
                </a:cubicBezTo>
                <a:close/>
              </a:path>
            </a:pathLst>
          </a:custGeom>
          <a:solidFill>
            <a:schemeClr val="accent6"/>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8FC8DE35-228A-9D68-0B5A-E326AA4797AC}"/>
              </a:ext>
            </a:extLst>
          </p:cNvPr>
          <p:cNvSpPr/>
          <p:nvPr/>
        </p:nvSpPr>
        <p:spPr>
          <a:xfrm flipV="1">
            <a:off x="5603875" y="412750"/>
            <a:ext cx="1127125" cy="1127125"/>
          </a:xfrm>
          <a:prstGeom prst="ellipse">
            <a:avLst/>
          </a:prstGeom>
          <a:gradFill>
            <a:gsLst>
              <a:gs pos="33000">
                <a:srgbClr val="F2F2F2"/>
              </a:gs>
              <a:gs pos="100000">
                <a:srgbClr val="FBFBFB"/>
              </a:gs>
            </a:gsLst>
            <a:lin ang="5400000" scaled="1"/>
          </a:gradFill>
          <a:ln>
            <a:noFill/>
          </a:ln>
          <a:effectLst>
            <a:outerShdw blurRad="330200" dist="3175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3" name="Freeform 12">
            <a:extLst>
              <a:ext uri="{FF2B5EF4-FFF2-40B4-BE49-F238E27FC236}">
                <a16:creationId xmlns:a16="http://schemas.microsoft.com/office/drawing/2014/main" id="{1A1B9095-CCAE-D0F2-2772-F5C3955BDA0D}"/>
              </a:ext>
            </a:extLst>
          </p:cNvPr>
          <p:cNvSpPr>
            <a:spLocks noEditPoints="1"/>
          </p:cNvSpPr>
          <p:nvPr/>
        </p:nvSpPr>
        <p:spPr bwMode="auto">
          <a:xfrm>
            <a:off x="5991225" y="739775"/>
            <a:ext cx="352425" cy="471488"/>
          </a:xfrm>
          <a:custGeom>
            <a:avLst/>
            <a:gdLst>
              <a:gd name="T0" fmla="*/ 237 w 267"/>
              <a:gd name="T1" fmla="*/ 235 h 356"/>
              <a:gd name="T2" fmla="*/ 237 w 267"/>
              <a:gd name="T3" fmla="*/ 175 h 356"/>
              <a:gd name="T4" fmla="*/ 255 w 267"/>
              <a:gd name="T5" fmla="*/ 175 h 356"/>
              <a:gd name="T6" fmla="*/ 255 w 267"/>
              <a:gd name="T7" fmla="*/ 235 h 356"/>
              <a:gd name="T8" fmla="*/ 267 w 267"/>
              <a:gd name="T9" fmla="*/ 235 h 356"/>
              <a:gd name="T10" fmla="*/ 267 w 267"/>
              <a:gd name="T11" fmla="*/ 356 h 356"/>
              <a:gd name="T12" fmla="*/ 142 w 267"/>
              <a:gd name="T13" fmla="*/ 356 h 356"/>
              <a:gd name="T14" fmla="*/ 142 w 267"/>
              <a:gd name="T15" fmla="*/ 235 h 356"/>
              <a:gd name="T16" fmla="*/ 197 w 267"/>
              <a:gd name="T17" fmla="*/ 235 h 356"/>
              <a:gd name="T18" fmla="*/ 197 w 267"/>
              <a:gd name="T19" fmla="*/ 212 h 356"/>
              <a:gd name="T20" fmla="*/ 215 w 267"/>
              <a:gd name="T21" fmla="*/ 212 h 356"/>
              <a:gd name="T22" fmla="*/ 215 w 267"/>
              <a:gd name="T23" fmla="*/ 235 h 356"/>
              <a:gd name="T24" fmla="*/ 237 w 267"/>
              <a:gd name="T25" fmla="*/ 235 h 356"/>
              <a:gd name="T26" fmla="*/ 78 w 267"/>
              <a:gd name="T27" fmla="*/ 84 h 356"/>
              <a:gd name="T28" fmla="*/ 123 w 267"/>
              <a:gd name="T29" fmla="*/ 71 h 356"/>
              <a:gd name="T30" fmla="*/ 175 w 267"/>
              <a:gd name="T31" fmla="*/ 61 h 356"/>
              <a:gd name="T32" fmla="*/ 261 w 267"/>
              <a:gd name="T33" fmla="*/ 79 h 356"/>
              <a:gd name="T34" fmla="*/ 175 w 267"/>
              <a:gd name="T35" fmla="*/ 94 h 356"/>
              <a:gd name="T36" fmla="*/ 126 w 267"/>
              <a:gd name="T37" fmla="*/ 90 h 356"/>
              <a:gd name="T38" fmla="*/ 82 w 267"/>
              <a:gd name="T39" fmla="*/ 93 h 356"/>
              <a:gd name="T40" fmla="*/ 59 w 267"/>
              <a:gd name="T41" fmla="*/ 107 h 356"/>
              <a:gd name="T42" fmla="*/ 78 w 267"/>
              <a:gd name="T43" fmla="*/ 84 h 356"/>
              <a:gd name="T44" fmla="*/ 30 w 267"/>
              <a:gd name="T45" fmla="*/ 133 h 356"/>
              <a:gd name="T46" fmla="*/ 30 w 267"/>
              <a:gd name="T47" fmla="*/ 73 h 356"/>
              <a:gd name="T48" fmla="*/ 12 w 267"/>
              <a:gd name="T49" fmla="*/ 73 h 356"/>
              <a:gd name="T50" fmla="*/ 12 w 267"/>
              <a:gd name="T51" fmla="*/ 133 h 356"/>
              <a:gd name="T52" fmla="*/ 0 w 267"/>
              <a:gd name="T53" fmla="*/ 133 h 356"/>
              <a:gd name="T54" fmla="*/ 0 w 267"/>
              <a:gd name="T55" fmla="*/ 356 h 356"/>
              <a:gd name="T56" fmla="*/ 125 w 267"/>
              <a:gd name="T57" fmla="*/ 356 h 356"/>
              <a:gd name="T58" fmla="*/ 125 w 267"/>
              <a:gd name="T59" fmla="*/ 133 h 356"/>
              <a:gd name="T60" fmla="*/ 70 w 267"/>
              <a:gd name="T61" fmla="*/ 133 h 356"/>
              <a:gd name="T62" fmla="*/ 70 w 267"/>
              <a:gd name="T63" fmla="*/ 110 h 356"/>
              <a:gd name="T64" fmla="*/ 52 w 267"/>
              <a:gd name="T65" fmla="*/ 110 h 356"/>
              <a:gd name="T66" fmla="*/ 52 w 267"/>
              <a:gd name="T67" fmla="*/ 133 h 356"/>
              <a:gd name="T68" fmla="*/ 30 w 267"/>
              <a:gd name="T69" fmla="*/ 133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 h="356">
                <a:moveTo>
                  <a:pt x="237" y="235"/>
                </a:moveTo>
                <a:cubicBezTo>
                  <a:pt x="237" y="175"/>
                  <a:pt x="237" y="175"/>
                  <a:pt x="237" y="175"/>
                </a:cubicBezTo>
                <a:cubicBezTo>
                  <a:pt x="255" y="175"/>
                  <a:pt x="255" y="175"/>
                  <a:pt x="255" y="175"/>
                </a:cubicBezTo>
                <a:cubicBezTo>
                  <a:pt x="255" y="235"/>
                  <a:pt x="255" y="235"/>
                  <a:pt x="255" y="235"/>
                </a:cubicBezTo>
                <a:cubicBezTo>
                  <a:pt x="267" y="235"/>
                  <a:pt x="267" y="235"/>
                  <a:pt x="267" y="235"/>
                </a:cubicBezTo>
                <a:cubicBezTo>
                  <a:pt x="267" y="356"/>
                  <a:pt x="267" y="356"/>
                  <a:pt x="267" y="356"/>
                </a:cubicBezTo>
                <a:cubicBezTo>
                  <a:pt x="142" y="356"/>
                  <a:pt x="142" y="356"/>
                  <a:pt x="142" y="356"/>
                </a:cubicBezTo>
                <a:cubicBezTo>
                  <a:pt x="142" y="235"/>
                  <a:pt x="142" y="235"/>
                  <a:pt x="142" y="235"/>
                </a:cubicBezTo>
                <a:cubicBezTo>
                  <a:pt x="197" y="235"/>
                  <a:pt x="197" y="235"/>
                  <a:pt x="197" y="235"/>
                </a:cubicBezTo>
                <a:cubicBezTo>
                  <a:pt x="197" y="212"/>
                  <a:pt x="197" y="212"/>
                  <a:pt x="197" y="212"/>
                </a:cubicBezTo>
                <a:cubicBezTo>
                  <a:pt x="215" y="212"/>
                  <a:pt x="215" y="212"/>
                  <a:pt x="215" y="212"/>
                </a:cubicBezTo>
                <a:cubicBezTo>
                  <a:pt x="215" y="235"/>
                  <a:pt x="215" y="235"/>
                  <a:pt x="215" y="235"/>
                </a:cubicBezTo>
                <a:cubicBezTo>
                  <a:pt x="237" y="235"/>
                  <a:pt x="237" y="235"/>
                  <a:pt x="237" y="235"/>
                </a:cubicBezTo>
                <a:close/>
                <a:moveTo>
                  <a:pt x="78" y="84"/>
                </a:moveTo>
                <a:cubicBezTo>
                  <a:pt x="77" y="68"/>
                  <a:pt x="106" y="49"/>
                  <a:pt x="123" y="71"/>
                </a:cubicBezTo>
                <a:cubicBezTo>
                  <a:pt x="121" y="47"/>
                  <a:pt x="157" y="27"/>
                  <a:pt x="175" y="61"/>
                </a:cubicBezTo>
                <a:cubicBezTo>
                  <a:pt x="170" y="19"/>
                  <a:pt x="261" y="0"/>
                  <a:pt x="261" y="79"/>
                </a:cubicBezTo>
                <a:cubicBezTo>
                  <a:pt x="261" y="153"/>
                  <a:pt x="175" y="139"/>
                  <a:pt x="175" y="94"/>
                </a:cubicBezTo>
                <a:cubicBezTo>
                  <a:pt x="158" y="129"/>
                  <a:pt x="126" y="106"/>
                  <a:pt x="126" y="90"/>
                </a:cubicBezTo>
                <a:cubicBezTo>
                  <a:pt x="120" y="109"/>
                  <a:pt x="92" y="111"/>
                  <a:pt x="82" y="93"/>
                </a:cubicBezTo>
                <a:cubicBezTo>
                  <a:pt x="84" y="109"/>
                  <a:pt x="58" y="108"/>
                  <a:pt x="59" y="107"/>
                </a:cubicBezTo>
                <a:cubicBezTo>
                  <a:pt x="57" y="92"/>
                  <a:pt x="64" y="76"/>
                  <a:pt x="78" y="84"/>
                </a:cubicBezTo>
                <a:close/>
                <a:moveTo>
                  <a:pt x="30" y="133"/>
                </a:moveTo>
                <a:cubicBezTo>
                  <a:pt x="30" y="73"/>
                  <a:pt x="30" y="73"/>
                  <a:pt x="30" y="73"/>
                </a:cubicBezTo>
                <a:cubicBezTo>
                  <a:pt x="12" y="73"/>
                  <a:pt x="12" y="73"/>
                  <a:pt x="12" y="73"/>
                </a:cubicBezTo>
                <a:cubicBezTo>
                  <a:pt x="12" y="133"/>
                  <a:pt x="12" y="133"/>
                  <a:pt x="12" y="133"/>
                </a:cubicBezTo>
                <a:cubicBezTo>
                  <a:pt x="0" y="133"/>
                  <a:pt x="0" y="133"/>
                  <a:pt x="0" y="133"/>
                </a:cubicBezTo>
                <a:cubicBezTo>
                  <a:pt x="0" y="356"/>
                  <a:pt x="0" y="356"/>
                  <a:pt x="0" y="356"/>
                </a:cubicBezTo>
                <a:cubicBezTo>
                  <a:pt x="125" y="356"/>
                  <a:pt x="125" y="356"/>
                  <a:pt x="125" y="356"/>
                </a:cubicBezTo>
                <a:cubicBezTo>
                  <a:pt x="125" y="133"/>
                  <a:pt x="125" y="133"/>
                  <a:pt x="125" y="133"/>
                </a:cubicBezTo>
                <a:cubicBezTo>
                  <a:pt x="70" y="133"/>
                  <a:pt x="70" y="133"/>
                  <a:pt x="70" y="133"/>
                </a:cubicBezTo>
                <a:cubicBezTo>
                  <a:pt x="70" y="110"/>
                  <a:pt x="70" y="110"/>
                  <a:pt x="70" y="110"/>
                </a:cubicBezTo>
                <a:cubicBezTo>
                  <a:pt x="52" y="110"/>
                  <a:pt x="52" y="110"/>
                  <a:pt x="52" y="110"/>
                </a:cubicBezTo>
                <a:cubicBezTo>
                  <a:pt x="52" y="133"/>
                  <a:pt x="52" y="133"/>
                  <a:pt x="52" y="133"/>
                </a:cubicBezTo>
                <a:cubicBezTo>
                  <a:pt x="30" y="133"/>
                  <a:pt x="30" y="133"/>
                  <a:pt x="30" y="133"/>
                </a:cubicBezTo>
                <a:close/>
              </a:path>
            </a:pathLst>
          </a:custGeom>
          <a:solidFill>
            <a:schemeClr val="accent4"/>
          </a:solidFill>
          <a:ln>
            <a:noFill/>
          </a:ln>
          <a:effectLst>
            <a:outerShdw blurRad="50800" dist="38100" dir="2700000" algn="tl" rotWithShape="0">
              <a:prstClr val="black">
                <a:alpha val="10000"/>
              </a:prst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9055D45B-1074-BC16-0130-9EDE284C6136}"/>
              </a:ext>
            </a:extLst>
          </p:cNvPr>
          <p:cNvSpPr/>
          <p:nvPr/>
        </p:nvSpPr>
        <p:spPr>
          <a:xfrm rot="10800000" flipV="1">
            <a:off x="5603875" y="2124075"/>
            <a:ext cx="1127125" cy="1128713"/>
          </a:xfrm>
          <a:prstGeom prst="ellipse">
            <a:avLst/>
          </a:prstGeom>
          <a:gradFill>
            <a:gsLst>
              <a:gs pos="33000">
                <a:srgbClr val="F2F2F2"/>
              </a:gs>
              <a:gs pos="100000">
                <a:srgbClr val="FBFBFB"/>
              </a:gs>
            </a:gsLst>
            <a:lin ang="5400000" scaled="1"/>
          </a:gradFill>
          <a:ln>
            <a:noFill/>
          </a:ln>
          <a:effectLst>
            <a:outerShdw blurRad="330200" dist="3175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6" name="Freeform 16">
            <a:extLst>
              <a:ext uri="{FF2B5EF4-FFF2-40B4-BE49-F238E27FC236}">
                <a16:creationId xmlns:a16="http://schemas.microsoft.com/office/drawing/2014/main" id="{35AA8D60-9850-AFB2-AAB6-767D5E82997D}"/>
              </a:ext>
            </a:extLst>
          </p:cNvPr>
          <p:cNvSpPr>
            <a:spLocks noEditPoints="1"/>
          </p:cNvSpPr>
          <p:nvPr/>
        </p:nvSpPr>
        <p:spPr bwMode="auto">
          <a:xfrm>
            <a:off x="5956300" y="2530475"/>
            <a:ext cx="422275" cy="315913"/>
          </a:xfrm>
          <a:custGeom>
            <a:avLst/>
            <a:gdLst>
              <a:gd name="T0" fmla="*/ 188 w 319"/>
              <a:gd name="T1" fmla="*/ 11 h 239"/>
              <a:gd name="T2" fmla="*/ 131 w 319"/>
              <a:gd name="T3" fmla="*/ 1 h 239"/>
              <a:gd name="T4" fmla="*/ 120 w 319"/>
              <a:gd name="T5" fmla="*/ 17 h 239"/>
              <a:gd name="T6" fmla="*/ 37 w 319"/>
              <a:gd name="T7" fmla="*/ 100 h 239"/>
              <a:gd name="T8" fmla="*/ 17 w 319"/>
              <a:gd name="T9" fmla="*/ 10 h 239"/>
              <a:gd name="T10" fmla="*/ 26 w 319"/>
              <a:gd name="T11" fmla="*/ 100 h 239"/>
              <a:gd name="T12" fmla="*/ 76 w 319"/>
              <a:gd name="T13" fmla="*/ 19 h 239"/>
              <a:gd name="T14" fmla="*/ 62 w 319"/>
              <a:gd name="T15" fmla="*/ 100 h 239"/>
              <a:gd name="T16" fmla="*/ 77 w 319"/>
              <a:gd name="T17" fmla="*/ 54 h 239"/>
              <a:gd name="T18" fmla="*/ 100 w 319"/>
              <a:gd name="T19" fmla="*/ 236 h 239"/>
              <a:gd name="T20" fmla="*/ 9 w 319"/>
              <a:gd name="T21" fmla="*/ 116 h 239"/>
              <a:gd name="T22" fmla="*/ 85 w 319"/>
              <a:gd name="T23" fmla="*/ 106 h 239"/>
              <a:gd name="T24" fmla="*/ 100 w 319"/>
              <a:gd name="T25" fmla="*/ 236 h 239"/>
              <a:gd name="T26" fmla="*/ 13 w 319"/>
              <a:gd name="T27" fmla="*/ 68 h 239"/>
              <a:gd name="T28" fmla="*/ 11 w 319"/>
              <a:gd name="T29" fmla="*/ 104 h 239"/>
              <a:gd name="T30" fmla="*/ 0 w 319"/>
              <a:gd name="T31" fmla="*/ 35 h 239"/>
              <a:gd name="T32" fmla="*/ 87 w 319"/>
              <a:gd name="T33" fmla="*/ 100 h 239"/>
              <a:gd name="T34" fmla="*/ 105 w 319"/>
              <a:gd name="T35" fmla="*/ 73 h 239"/>
              <a:gd name="T36" fmla="*/ 95 w 319"/>
              <a:gd name="T37" fmla="*/ 68 h 239"/>
              <a:gd name="T38" fmla="*/ 75 w 319"/>
              <a:gd name="T39" fmla="*/ 100 h 239"/>
              <a:gd name="T40" fmla="*/ 95 w 319"/>
              <a:gd name="T41" fmla="*/ 50 h 239"/>
              <a:gd name="T42" fmla="*/ 85 w 319"/>
              <a:gd name="T43" fmla="*/ 48 h 239"/>
              <a:gd name="T44" fmla="*/ 62 w 319"/>
              <a:gd name="T45" fmla="*/ 39 h 239"/>
              <a:gd name="T46" fmla="*/ 51 w 319"/>
              <a:gd name="T47" fmla="*/ 39 h 239"/>
              <a:gd name="T48" fmla="*/ 62 w 319"/>
              <a:gd name="T49" fmla="*/ 100 h 239"/>
              <a:gd name="T50" fmla="*/ 38 w 319"/>
              <a:gd name="T51" fmla="*/ 100 h 239"/>
              <a:gd name="T52" fmla="*/ 43 w 319"/>
              <a:gd name="T53" fmla="*/ 55 h 239"/>
              <a:gd name="T54" fmla="*/ 34 w 319"/>
              <a:gd name="T55" fmla="*/ 56 h 239"/>
              <a:gd name="T56" fmla="*/ 188 w 319"/>
              <a:gd name="T57" fmla="*/ 24 h 239"/>
              <a:gd name="T58" fmla="*/ 120 w 319"/>
              <a:gd name="T59" fmla="*/ 27 h 239"/>
              <a:gd name="T60" fmla="*/ 188 w 319"/>
              <a:gd name="T61" fmla="*/ 209 h 239"/>
              <a:gd name="T62" fmla="*/ 120 w 319"/>
              <a:gd name="T63" fmla="*/ 30 h 239"/>
              <a:gd name="T64" fmla="*/ 188 w 319"/>
              <a:gd name="T65" fmla="*/ 209 h 239"/>
              <a:gd name="T66" fmla="*/ 188 w 319"/>
              <a:gd name="T67" fmla="*/ 212 h 239"/>
              <a:gd name="T68" fmla="*/ 120 w 319"/>
              <a:gd name="T69" fmla="*/ 215 h 239"/>
              <a:gd name="T70" fmla="*/ 291 w 319"/>
              <a:gd name="T71" fmla="*/ 42 h 239"/>
              <a:gd name="T72" fmla="*/ 275 w 319"/>
              <a:gd name="T73" fmla="*/ 1 h 239"/>
              <a:gd name="T74" fmla="*/ 249 w 319"/>
              <a:gd name="T75" fmla="*/ 15 h 239"/>
              <a:gd name="T76" fmla="*/ 291 w 319"/>
              <a:gd name="T77" fmla="*/ 42 h 239"/>
              <a:gd name="T78" fmla="*/ 296 w 319"/>
              <a:gd name="T79" fmla="*/ 77 h 239"/>
              <a:gd name="T80" fmla="*/ 277 w 319"/>
              <a:gd name="T81" fmla="*/ 205 h 239"/>
              <a:gd name="T82" fmla="*/ 315 w 319"/>
              <a:gd name="T83" fmla="*/ 207 h 239"/>
              <a:gd name="T84" fmla="*/ 278 w 319"/>
              <a:gd name="T85" fmla="*/ 209 h 239"/>
              <a:gd name="T86" fmla="*/ 315 w 319"/>
              <a:gd name="T87" fmla="*/ 207 h 239"/>
              <a:gd name="T88" fmla="*/ 309 w 319"/>
              <a:gd name="T89" fmla="*/ 236 h 239"/>
              <a:gd name="T90" fmla="*/ 316 w 319"/>
              <a:gd name="T91" fmla="*/ 210 h 239"/>
              <a:gd name="T92" fmla="*/ 281 w 319"/>
              <a:gd name="T93" fmla="*/ 230 h 239"/>
              <a:gd name="T94" fmla="*/ 243 w 319"/>
              <a:gd name="T95" fmla="*/ 158 h 239"/>
              <a:gd name="T96" fmla="*/ 233 w 319"/>
              <a:gd name="T97" fmla="*/ 13 h 239"/>
              <a:gd name="T98" fmla="*/ 196 w 319"/>
              <a:gd name="T99" fmla="*/ 23 h 239"/>
              <a:gd name="T100" fmla="*/ 243 w 319"/>
              <a:gd name="T101" fmla="*/ 158 h 239"/>
              <a:gd name="T102" fmla="*/ 233 w 319"/>
              <a:gd name="T103" fmla="*/ 238 h 239"/>
              <a:gd name="T104" fmla="*/ 243 w 319"/>
              <a:gd name="T105" fmla="*/ 194 h 239"/>
              <a:gd name="T106" fmla="*/ 196 w 319"/>
              <a:gd name="T107" fmla="*/ 228 h 239"/>
              <a:gd name="T108" fmla="*/ 131 w 319"/>
              <a:gd name="T109" fmla="*/ 238 h 239"/>
              <a:gd name="T110" fmla="*/ 188 w 319"/>
              <a:gd name="T111" fmla="*/ 228 h 239"/>
              <a:gd name="T112" fmla="*/ 120 w 319"/>
              <a:gd name="T113" fmla="*/ 222 h 239"/>
              <a:gd name="T114" fmla="*/ 131 w 319"/>
              <a:gd name="T115" fmla="*/ 23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9" h="239">
                <a:moveTo>
                  <a:pt x="188" y="17"/>
                </a:moveTo>
                <a:cubicBezTo>
                  <a:pt x="188" y="11"/>
                  <a:pt x="188" y="11"/>
                  <a:pt x="188" y="11"/>
                </a:cubicBezTo>
                <a:cubicBezTo>
                  <a:pt x="188" y="5"/>
                  <a:pt x="183" y="1"/>
                  <a:pt x="178" y="1"/>
                </a:cubicBezTo>
                <a:cubicBezTo>
                  <a:pt x="131" y="1"/>
                  <a:pt x="131" y="1"/>
                  <a:pt x="131" y="1"/>
                </a:cubicBezTo>
                <a:cubicBezTo>
                  <a:pt x="125" y="1"/>
                  <a:pt x="120" y="5"/>
                  <a:pt x="120" y="11"/>
                </a:cubicBezTo>
                <a:cubicBezTo>
                  <a:pt x="120" y="17"/>
                  <a:pt x="120" y="17"/>
                  <a:pt x="120" y="17"/>
                </a:cubicBezTo>
                <a:cubicBezTo>
                  <a:pt x="188" y="17"/>
                  <a:pt x="188" y="17"/>
                  <a:pt x="188" y="17"/>
                </a:cubicBezTo>
                <a:close/>
                <a:moveTo>
                  <a:pt x="37" y="100"/>
                </a:moveTo>
                <a:cubicBezTo>
                  <a:pt x="27" y="40"/>
                  <a:pt x="27" y="40"/>
                  <a:pt x="27" y="40"/>
                </a:cubicBezTo>
                <a:cubicBezTo>
                  <a:pt x="25" y="32"/>
                  <a:pt x="19" y="18"/>
                  <a:pt x="17" y="10"/>
                </a:cubicBezTo>
                <a:cubicBezTo>
                  <a:pt x="17" y="18"/>
                  <a:pt x="17" y="34"/>
                  <a:pt x="17" y="41"/>
                </a:cubicBezTo>
                <a:cubicBezTo>
                  <a:pt x="26" y="100"/>
                  <a:pt x="26" y="100"/>
                  <a:pt x="26" y="100"/>
                </a:cubicBezTo>
                <a:cubicBezTo>
                  <a:pt x="37" y="100"/>
                  <a:pt x="37" y="100"/>
                  <a:pt x="37" y="100"/>
                </a:cubicBezTo>
                <a:close/>
                <a:moveTo>
                  <a:pt x="76" y="19"/>
                </a:moveTo>
                <a:cubicBezTo>
                  <a:pt x="73" y="28"/>
                  <a:pt x="69" y="46"/>
                  <a:pt x="67" y="53"/>
                </a:cubicBezTo>
                <a:cubicBezTo>
                  <a:pt x="62" y="100"/>
                  <a:pt x="62" y="100"/>
                  <a:pt x="62" y="100"/>
                </a:cubicBezTo>
                <a:cubicBezTo>
                  <a:pt x="73" y="100"/>
                  <a:pt x="73" y="100"/>
                  <a:pt x="73" y="100"/>
                </a:cubicBezTo>
                <a:cubicBezTo>
                  <a:pt x="77" y="54"/>
                  <a:pt x="77" y="54"/>
                  <a:pt x="77" y="54"/>
                </a:cubicBezTo>
                <a:cubicBezTo>
                  <a:pt x="77" y="53"/>
                  <a:pt x="76" y="28"/>
                  <a:pt x="76" y="19"/>
                </a:cubicBezTo>
                <a:close/>
                <a:moveTo>
                  <a:pt x="100" y="236"/>
                </a:moveTo>
                <a:cubicBezTo>
                  <a:pt x="69" y="239"/>
                  <a:pt x="45" y="239"/>
                  <a:pt x="9" y="236"/>
                </a:cubicBezTo>
                <a:cubicBezTo>
                  <a:pt x="9" y="196"/>
                  <a:pt x="9" y="156"/>
                  <a:pt x="9" y="116"/>
                </a:cubicBezTo>
                <a:cubicBezTo>
                  <a:pt x="9" y="111"/>
                  <a:pt x="16" y="106"/>
                  <a:pt x="24" y="106"/>
                </a:cubicBezTo>
                <a:cubicBezTo>
                  <a:pt x="44" y="106"/>
                  <a:pt x="64" y="106"/>
                  <a:pt x="85" y="106"/>
                </a:cubicBezTo>
                <a:cubicBezTo>
                  <a:pt x="93" y="106"/>
                  <a:pt x="100" y="111"/>
                  <a:pt x="100" y="116"/>
                </a:cubicBezTo>
                <a:cubicBezTo>
                  <a:pt x="100" y="156"/>
                  <a:pt x="100" y="196"/>
                  <a:pt x="100" y="236"/>
                </a:cubicBezTo>
                <a:close/>
                <a:moveTo>
                  <a:pt x="0" y="35"/>
                </a:moveTo>
                <a:cubicBezTo>
                  <a:pt x="4" y="44"/>
                  <a:pt x="10" y="60"/>
                  <a:pt x="13" y="68"/>
                </a:cubicBezTo>
                <a:cubicBezTo>
                  <a:pt x="21" y="100"/>
                  <a:pt x="21" y="100"/>
                  <a:pt x="21" y="100"/>
                </a:cubicBezTo>
                <a:cubicBezTo>
                  <a:pt x="17" y="100"/>
                  <a:pt x="14" y="102"/>
                  <a:pt x="11" y="104"/>
                </a:cubicBezTo>
                <a:cubicBezTo>
                  <a:pt x="3" y="70"/>
                  <a:pt x="3" y="70"/>
                  <a:pt x="3" y="70"/>
                </a:cubicBezTo>
                <a:cubicBezTo>
                  <a:pt x="2" y="67"/>
                  <a:pt x="1" y="44"/>
                  <a:pt x="0" y="35"/>
                </a:cubicBezTo>
                <a:close/>
                <a:moveTo>
                  <a:pt x="95" y="68"/>
                </a:moveTo>
                <a:cubicBezTo>
                  <a:pt x="87" y="100"/>
                  <a:pt x="87" y="100"/>
                  <a:pt x="87" y="100"/>
                </a:cubicBezTo>
                <a:cubicBezTo>
                  <a:pt x="91" y="100"/>
                  <a:pt x="95" y="102"/>
                  <a:pt x="97" y="104"/>
                </a:cubicBezTo>
                <a:cubicBezTo>
                  <a:pt x="105" y="73"/>
                  <a:pt x="105" y="73"/>
                  <a:pt x="105" y="73"/>
                </a:cubicBezTo>
                <a:cubicBezTo>
                  <a:pt x="105" y="72"/>
                  <a:pt x="107" y="47"/>
                  <a:pt x="108" y="39"/>
                </a:cubicBezTo>
                <a:cubicBezTo>
                  <a:pt x="105" y="47"/>
                  <a:pt x="98" y="61"/>
                  <a:pt x="95" y="68"/>
                </a:cubicBezTo>
                <a:close/>
                <a:moveTo>
                  <a:pt x="85" y="48"/>
                </a:moveTo>
                <a:cubicBezTo>
                  <a:pt x="75" y="100"/>
                  <a:pt x="75" y="100"/>
                  <a:pt x="75" y="100"/>
                </a:cubicBezTo>
                <a:cubicBezTo>
                  <a:pt x="85" y="100"/>
                  <a:pt x="85" y="100"/>
                  <a:pt x="85" y="100"/>
                </a:cubicBezTo>
                <a:cubicBezTo>
                  <a:pt x="95" y="50"/>
                  <a:pt x="95" y="50"/>
                  <a:pt x="95" y="50"/>
                </a:cubicBezTo>
                <a:cubicBezTo>
                  <a:pt x="95" y="50"/>
                  <a:pt x="96" y="26"/>
                  <a:pt x="96" y="17"/>
                </a:cubicBezTo>
                <a:cubicBezTo>
                  <a:pt x="93" y="25"/>
                  <a:pt x="88" y="42"/>
                  <a:pt x="85" y="48"/>
                </a:cubicBezTo>
                <a:close/>
                <a:moveTo>
                  <a:pt x="62" y="100"/>
                </a:moveTo>
                <a:cubicBezTo>
                  <a:pt x="62" y="79"/>
                  <a:pt x="62" y="59"/>
                  <a:pt x="62" y="39"/>
                </a:cubicBezTo>
                <a:cubicBezTo>
                  <a:pt x="62" y="38"/>
                  <a:pt x="58" y="16"/>
                  <a:pt x="56" y="7"/>
                </a:cubicBezTo>
                <a:cubicBezTo>
                  <a:pt x="55" y="18"/>
                  <a:pt x="52" y="31"/>
                  <a:pt x="51" y="39"/>
                </a:cubicBezTo>
                <a:cubicBezTo>
                  <a:pt x="51" y="100"/>
                  <a:pt x="51" y="100"/>
                  <a:pt x="51" y="100"/>
                </a:cubicBezTo>
                <a:cubicBezTo>
                  <a:pt x="62" y="100"/>
                  <a:pt x="62" y="100"/>
                  <a:pt x="62" y="100"/>
                </a:cubicBezTo>
                <a:close/>
                <a:moveTo>
                  <a:pt x="34" y="56"/>
                </a:moveTo>
                <a:cubicBezTo>
                  <a:pt x="38" y="100"/>
                  <a:pt x="38" y="100"/>
                  <a:pt x="38" y="100"/>
                </a:cubicBezTo>
                <a:cubicBezTo>
                  <a:pt x="47" y="100"/>
                  <a:pt x="47" y="100"/>
                  <a:pt x="47" y="100"/>
                </a:cubicBezTo>
                <a:cubicBezTo>
                  <a:pt x="43" y="55"/>
                  <a:pt x="43" y="55"/>
                  <a:pt x="43" y="55"/>
                </a:cubicBezTo>
                <a:cubicBezTo>
                  <a:pt x="41" y="49"/>
                  <a:pt x="37" y="33"/>
                  <a:pt x="36" y="26"/>
                </a:cubicBezTo>
                <a:cubicBezTo>
                  <a:pt x="35" y="33"/>
                  <a:pt x="34" y="49"/>
                  <a:pt x="34" y="56"/>
                </a:cubicBezTo>
                <a:close/>
                <a:moveTo>
                  <a:pt x="188" y="27"/>
                </a:moveTo>
                <a:cubicBezTo>
                  <a:pt x="188" y="24"/>
                  <a:pt x="188" y="24"/>
                  <a:pt x="188" y="24"/>
                </a:cubicBezTo>
                <a:cubicBezTo>
                  <a:pt x="120" y="24"/>
                  <a:pt x="120" y="24"/>
                  <a:pt x="120" y="24"/>
                </a:cubicBezTo>
                <a:cubicBezTo>
                  <a:pt x="120" y="27"/>
                  <a:pt x="120" y="27"/>
                  <a:pt x="120" y="27"/>
                </a:cubicBezTo>
                <a:cubicBezTo>
                  <a:pt x="188" y="27"/>
                  <a:pt x="188" y="27"/>
                  <a:pt x="188" y="27"/>
                </a:cubicBezTo>
                <a:close/>
                <a:moveTo>
                  <a:pt x="188" y="209"/>
                </a:moveTo>
                <a:cubicBezTo>
                  <a:pt x="188" y="30"/>
                  <a:pt x="188" y="30"/>
                  <a:pt x="188" y="30"/>
                </a:cubicBezTo>
                <a:cubicBezTo>
                  <a:pt x="120" y="30"/>
                  <a:pt x="120" y="30"/>
                  <a:pt x="120" y="30"/>
                </a:cubicBezTo>
                <a:cubicBezTo>
                  <a:pt x="120" y="209"/>
                  <a:pt x="120" y="209"/>
                  <a:pt x="120" y="209"/>
                </a:cubicBezTo>
                <a:cubicBezTo>
                  <a:pt x="188" y="209"/>
                  <a:pt x="188" y="209"/>
                  <a:pt x="188" y="209"/>
                </a:cubicBezTo>
                <a:close/>
                <a:moveTo>
                  <a:pt x="188" y="215"/>
                </a:moveTo>
                <a:cubicBezTo>
                  <a:pt x="188" y="212"/>
                  <a:pt x="188" y="212"/>
                  <a:pt x="188" y="212"/>
                </a:cubicBezTo>
                <a:cubicBezTo>
                  <a:pt x="120" y="212"/>
                  <a:pt x="120" y="212"/>
                  <a:pt x="120" y="212"/>
                </a:cubicBezTo>
                <a:cubicBezTo>
                  <a:pt x="120" y="215"/>
                  <a:pt x="120" y="215"/>
                  <a:pt x="120" y="215"/>
                </a:cubicBezTo>
                <a:cubicBezTo>
                  <a:pt x="188" y="215"/>
                  <a:pt x="188" y="215"/>
                  <a:pt x="188" y="215"/>
                </a:cubicBezTo>
                <a:close/>
                <a:moveTo>
                  <a:pt x="291" y="42"/>
                </a:moveTo>
                <a:cubicBezTo>
                  <a:pt x="286" y="9"/>
                  <a:pt x="286" y="9"/>
                  <a:pt x="286" y="9"/>
                </a:cubicBezTo>
                <a:cubicBezTo>
                  <a:pt x="285" y="4"/>
                  <a:pt x="280" y="0"/>
                  <a:pt x="275" y="1"/>
                </a:cubicBezTo>
                <a:cubicBezTo>
                  <a:pt x="257" y="3"/>
                  <a:pt x="257" y="3"/>
                  <a:pt x="257" y="3"/>
                </a:cubicBezTo>
                <a:cubicBezTo>
                  <a:pt x="252" y="4"/>
                  <a:pt x="248" y="9"/>
                  <a:pt x="249" y="15"/>
                </a:cubicBezTo>
                <a:cubicBezTo>
                  <a:pt x="254" y="47"/>
                  <a:pt x="254" y="47"/>
                  <a:pt x="254" y="47"/>
                </a:cubicBezTo>
                <a:cubicBezTo>
                  <a:pt x="291" y="42"/>
                  <a:pt x="291" y="42"/>
                  <a:pt x="291" y="42"/>
                </a:cubicBezTo>
                <a:close/>
                <a:moveTo>
                  <a:pt x="314" y="200"/>
                </a:moveTo>
                <a:cubicBezTo>
                  <a:pt x="296" y="77"/>
                  <a:pt x="296" y="77"/>
                  <a:pt x="296" y="77"/>
                </a:cubicBezTo>
                <a:cubicBezTo>
                  <a:pt x="259" y="83"/>
                  <a:pt x="259" y="83"/>
                  <a:pt x="259" y="83"/>
                </a:cubicBezTo>
                <a:cubicBezTo>
                  <a:pt x="277" y="205"/>
                  <a:pt x="277" y="205"/>
                  <a:pt x="277" y="205"/>
                </a:cubicBezTo>
                <a:cubicBezTo>
                  <a:pt x="314" y="200"/>
                  <a:pt x="314" y="200"/>
                  <a:pt x="314" y="200"/>
                </a:cubicBezTo>
                <a:close/>
                <a:moveTo>
                  <a:pt x="315" y="207"/>
                </a:moveTo>
                <a:cubicBezTo>
                  <a:pt x="315" y="204"/>
                  <a:pt x="315" y="204"/>
                  <a:pt x="315" y="204"/>
                </a:cubicBezTo>
                <a:cubicBezTo>
                  <a:pt x="278" y="209"/>
                  <a:pt x="278" y="209"/>
                  <a:pt x="278" y="209"/>
                </a:cubicBezTo>
                <a:cubicBezTo>
                  <a:pt x="278" y="212"/>
                  <a:pt x="278" y="212"/>
                  <a:pt x="278" y="212"/>
                </a:cubicBezTo>
                <a:cubicBezTo>
                  <a:pt x="315" y="207"/>
                  <a:pt x="315" y="207"/>
                  <a:pt x="315" y="207"/>
                </a:cubicBezTo>
                <a:close/>
                <a:moveTo>
                  <a:pt x="292" y="238"/>
                </a:moveTo>
                <a:cubicBezTo>
                  <a:pt x="309" y="236"/>
                  <a:pt x="309" y="236"/>
                  <a:pt x="309" y="236"/>
                </a:cubicBezTo>
                <a:cubicBezTo>
                  <a:pt x="315" y="235"/>
                  <a:pt x="319" y="230"/>
                  <a:pt x="318" y="224"/>
                </a:cubicBezTo>
                <a:cubicBezTo>
                  <a:pt x="316" y="210"/>
                  <a:pt x="316" y="210"/>
                  <a:pt x="316" y="210"/>
                </a:cubicBezTo>
                <a:cubicBezTo>
                  <a:pt x="279" y="216"/>
                  <a:pt x="279" y="216"/>
                  <a:pt x="279" y="216"/>
                </a:cubicBezTo>
                <a:cubicBezTo>
                  <a:pt x="281" y="230"/>
                  <a:pt x="281" y="230"/>
                  <a:pt x="281" y="230"/>
                </a:cubicBezTo>
                <a:cubicBezTo>
                  <a:pt x="281" y="235"/>
                  <a:pt x="287" y="239"/>
                  <a:pt x="292" y="238"/>
                </a:cubicBezTo>
                <a:close/>
                <a:moveTo>
                  <a:pt x="243" y="158"/>
                </a:moveTo>
                <a:cubicBezTo>
                  <a:pt x="243" y="23"/>
                  <a:pt x="243" y="23"/>
                  <a:pt x="243" y="23"/>
                </a:cubicBezTo>
                <a:cubicBezTo>
                  <a:pt x="243" y="17"/>
                  <a:pt x="239" y="13"/>
                  <a:pt x="233" y="13"/>
                </a:cubicBezTo>
                <a:cubicBezTo>
                  <a:pt x="207" y="13"/>
                  <a:pt x="207" y="13"/>
                  <a:pt x="207" y="13"/>
                </a:cubicBezTo>
                <a:cubicBezTo>
                  <a:pt x="201" y="13"/>
                  <a:pt x="196" y="17"/>
                  <a:pt x="196" y="23"/>
                </a:cubicBezTo>
                <a:cubicBezTo>
                  <a:pt x="196" y="158"/>
                  <a:pt x="196" y="158"/>
                  <a:pt x="196" y="158"/>
                </a:cubicBezTo>
                <a:cubicBezTo>
                  <a:pt x="243" y="158"/>
                  <a:pt x="243" y="158"/>
                  <a:pt x="243" y="158"/>
                </a:cubicBezTo>
                <a:close/>
                <a:moveTo>
                  <a:pt x="207" y="238"/>
                </a:moveTo>
                <a:cubicBezTo>
                  <a:pt x="233" y="238"/>
                  <a:pt x="233" y="238"/>
                  <a:pt x="233" y="238"/>
                </a:cubicBezTo>
                <a:cubicBezTo>
                  <a:pt x="239" y="238"/>
                  <a:pt x="243" y="234"/>
                  <a:pt x="243" y="228"/>
                </a:cubicBezTo>
                <a:cubicBezTo>
                  <a:pt x="243" y="194"/>
                  <a:pt x="243" y="194"/>
                  <a:pt x="243" y="194"/>
                </a:cubicBezTo>
                <a:cubicBezTo>
                  <a:pt x="196" y="194"/>
                  <a:pt x="196" y="194"/>
                  <a:pt x="196" y="194"/>
                </a:cubicBezTo>
                <a:cubicBezTo>
                  <a:pt x="196" y="228"/>
                  <a:pt x="196" y="228"/>
                  <a:pt x="196" y="228"/>
                </a:cubicBezTo>
                <a:cubicBezTo>
                  <a:pt x="196" y="234"/>
                  <a:pt x="201" y="238"/>
                  <a:pt x="207" y="238"/>
                </a:cubicBezTo>
                <a:close/>
                <a:moveTo>
                  <a:pt x="131" y="238"/>
                </a:moveTo>
                <a:cubicBezTo>
                  <a:pt x="178" y="238"/>
                  <a:pt x="178" y="238"/>
                  <a:pt x="178" y="238"/>
                </a:cubicBezTo>
                <a:cubicBezTo>
                  <a:pt x="183" y="238"/>
                  <a:pt x="188" y="234"/>
                  <a:pt x="188" y="228"/>
                </a:cubicBezTo>
                <a:cubicBezTo>
                  <a:pt x="188" y="222"/>
                  <a:pt x="188" y="222"/>
                  <a:pt x="188" y="222"/>
                </a:cubicBezTo>
                <a:cubicBezTo>
                  <a:pt x="120" y="222"/>
                  <a:pt x="120" y="222"/>
                  <a:pt x="120" y="222"/>
                </a:cubicBezTo>
                <a:cubicBezTo>
                  <a:pt x="120" y="228"/>
                  <a:pt x="120" y="228"/>
                  <a:pt x="120" y="228"/>
                </a:cubicBezTo>
                <a:cubicBezTo>
                  <a:pt x="120" y="234"/>
                  <a:pt x="125" y="238"/>
                  <a:pt x="131" y="238"/>
                </a:cubicBezTo>
                <a:close/>
              </a:path>
            </a:pathLst>
          </a:custGeom>
          <a:solidFill>
            <a:schemeClr val="accent5"/>
          </a:solidFill>
          <a:ln>
            <a:noFill/>
          </a:ln>
          <a:effectLst>
            <a:outerShdw blurRad="50800" dist="38100" dir="2700000" algn="tl" rotWithShape="0">
              <a:prstClr val="black">
                <a:alpha val="10000"/>
              </a:prst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971135B1-54F1-944F-8790-7B4F6FB9F68D}"/>
              </a:ext>
            </a:extLst>
          </p:cNvPr>
          <p:cNvSpPr/>
          <p:nvPr/>
        </p:nvSpPr>
        <p:spPr>
          <a:xfrm flipV="1">
            <a:off x="5603875" y="3836988"/>
            <a:ext cx="1127125" cy="1127125"/>
          </a:xfrm>
          <a:prstGeom prst="ellipse">
            <a:avLst/>
          </a:prstGeom>
          <a:gradFill>
            <a:gsLst>
              <a:gs pos="33000">
                <a:srgbClr val="F2F2F2"/>
              </a:gs>
              <a:gs pos="100000">
                <a:srgbClr val="FBFBFB"/>
              </a:gs>
            </a:gsLst>
            <a:lin ang="5400000" scaled="1"/>
          </a:gradFill>
          <a:ln>
            <a:noFill/>
          </a:ln>
          <a:effectLst>
            <a:outerShdw blurRad="330200" dist="3175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grpSp>
        <p:nvGrpSpPr>
          <p:cNvPr id="19" name="Group 18">
            <a:extLst>
              <a:ext uri="{FF2B5EF4-FFF2-40B4-BE49-F238E27FC236}">
                <a16:creationId xmlns:a16="http://schemas.microsoft.com/office/drawing/2014/main" id="{FB6BAD33-F153-BA61-241B-D57F20D339BA}"/>
              </a:ext>
            </a:extLst>
          </p:cNvPr>
          <p:cNvGrpSpPr/>
          <p:nvPr/>
        </p:nvGrpSpPr>
        <p:grpSpPr>
          <a:xfrm>
            <a:off x="6002576" y="4190541"/>
            <a:ext cx="330247" cy="419654"/>
            <a:chOff x="9779000" y="1373188"/>
            <a:chExt cx="938213" cy="1192213"/>
          </a:xfrm>
          <a:solidFill>
            <a:schemeClr val="accent6"/>
          </a:solidFill>
          <a:effectLst>
            <a:outerShdw blurRad="50800" dist="38100" dir="2700000" algn="tl" rotWithShape="0">
              <a:prstClr val="black">
                <a:alpha val="10000"/>
              </a:prstClr>
            </a:outerShdw>
          </a:effectLst>
        </p:grpSpPr>
        <p:sp>
          <p:nvSpPr>
            <p:cNvPr id="20" name="Freeform 19">
              <a:extLst>
                <a:ext uri="{FF2B5EF4-FFF2-40B4-BE49-F238E27FC236}">
                  <a16:creationId xmlns:a16="http://schemas.microsoft.com/office/drawing/2014/main" id="{C5728A62-C593-4C82-471B-280A8EAEBB2A}"/>
                </a:ext>
              </a:extLst>
            </p:cNvPr>
            <p:cNvSpPr>
              <a:spLocks/>
            </p:cNvSpPr>
            <p:nvPr/>
          </p:nvSpPr>
          <p:spPr bwMode="auto">
            <a:xfrm>
              <a:off x="9779000" y="1373188"/>
              <a:ext cx="938213" cy="1192213"/>
            </a:xfrm>
            <a:custGeom>
              <a:avLst/>
              <a:gdLst>
                <a:gd name="T0" fmla="*/ 8 w 250"/>
                <a:gd name="T1" fmla="*/ 250 h 317"/>
                <a:gd name="T2" fmla="*/ 119 w 250"/>
                <a:gd name="T3" fmla="*/ 139 h 317"/>
                <a:gd name="T4" fmla="*/ 207 w 250"/>
                <a:gd name="T5" fmla="*/ 0 h 317"/>
                <a:gd name="T6" fmla="*/ 249 w 250"/>
                <a:gd name="T7" fmla="*/ 0 h 317"/>
                <a:gd name="T8" fmla="*/ 242 w 250"/>
                <a:gd name="T9" fmla="*/ 67 h 317"/>
                <a:gd name="T10" fmla="*/ 131 w 250"/>
                <a:gd name="T11" fmla="*/ 178 h 317"/>
                <a:gd name="T12" fmla="*/ 43 w 250"/>
                <a:gd name="T13" fmla="*/ 317 h 317"/>
                <a:gd name="T14" fmla="*/ 1 w 250"/>
                <a:gd name="T15" fmla="*/ 317 h 317"/>
                <a:gd name="T16" fmla="*/ 8 w 250"/>
                <a:gd name="T17" fmla="*/ 25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317">
                  <a:moveTo>
                    <a:pt x="8" y="250"/>
                  </a:moveTo>
                  <a:cubicBezTo>
                    <a:pt x="19" y="213"/>
                    <a:pt x="47" y="163"/>
                    <a:pt x="119" y="139"/>
                  </a:cubicBezTo>
                  <a:cubicBezTo>
                    <a:pt x="217" y="106"/>
                    <a:pt x="209" y="14"/>
                    <a:pt x="207" y="0"/>
                  </a:cubicBezTo>
                  <a:cubicBezTo>
                    <a:pt x="249" y="0"/>
                    <a:pt x="249" y="0"/>
                    <a:pt x="249" y="0"/>
                  </a:cubicBezTo>
                  <a:cubicBezTo>
                    <a:pt x="250" y="12"/>
                    <a:pt x="250" y="38"/>
                    <a:pt x="242" y="67"/>
                  </a:cubicBezTo>
                  <a:cubicBezTo>
                    <a:pt x="231" y="104"/>
                    <a:pt x="203" y="154"/>
                    <a:pt x="131" y="178"/>
                  </a:cubicBezTo>
                  <a:cubicBezTo>
                    <a:pt x="33" y="211"/>
                    <a:pt x="41" y="304"/>
                    <a:pt x="43" y="317"/>
                  </a:cubicBezTo>
                  <a:cubicBezTo>
                    <a:pt x="1" y="317"/>
                    <a:pt x="1" y="317"/>
                    <a:pt x="1" y="317"/>
                  </a:cubicBezTo>
                  <a:cubicBezTo>
                    <a:pt x="0" y="305"/>
                    <a:pt x="0" y="279"/>
                    <a:pt x="8" y="2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21" name="Freeform 20">
              <a:extLst>
                <a:ext uri="{FF2B5EF4-FFF2-40B4-BE49-F238E27FC236}">
                  <a16:creationId xmlns:a16="http://schemas.microsoft.com/office/drawing/2014/main" id="{4BDF387E-850C-86FE-B58F-735A09112AD5}"/>
                </a:ext>
              </a:extLst>
            </p:cNvPr>
            <p:cNvSpPr>
              <a:spLocks/>
            </p:cNvSpPr>
            <p:nvPr/>
          </p:nvSpPr>
          <p:spPr bwMode="auto">
            <a:xfrm>
              <a:off x="9779000" y="1373188"/>
              <a:ext cx="374650" cy="549275"/>
            </a:xfrm>
            <a:custGeom>
              <a:avLst/>
              <a:gdLst>
                <a:gd name="T0" fmla="*/ 43 w 100"/>
                <a:gd name="T1" fmla="*/ 0 h 146"/>
                <a:gd name="T2" fmla="*/ 1 w 100"/>
                <a:gd name="T3" fmla="*/ 0 h 146"/>
                <a:gd name="T4" fmla="*/ 8 w 100"/>
                <a:gd name="T5" fmla="*/ 67 h 146"/>
                <a:gd name="T6" fmla="*/ 59 w 100"/>
                <a:gd name="T7" fmla="*/ 146 h 146"/>
                <a:gd name="T8" fmla="*/ 100 w 100"/>
                <a:gd name="T9" fmla="*/ 125 h 146"/>
                <a:gd name="T10" fmla="*/ 43 w 100"/>
                <a:gd name="T11" fmla="*/ 0 h 146"/>
              </a:gdLst>
              <a:ahLst/>
              <a:cxnLst>
                <a:cxn ang="0">
                  <a:pos x="T0" y="T1"/>
                </a:cxn>
                <a:cxn ang="0">
                  <a:pos x="T2" y="T3"/>
                </a:cxn>
                <a:cxn ang="0">
                  <a:pos x="T4" y="T5"/>
                </a:cxn>
                <a:cxn ang="0">
                  <a:pos x="T6" y="T7"/>
                </a:cxn>
                <a:cxn ang="0">
                  <a:pos x="T8" y="T9"/>
                </a:cxn>
                <a:cxn ang="0">
                  <a:pos x="T10" y="T11"/>
                </a:cxn>
              </a:cxnLst>
              <a:rect l="0" t="0" r="r" b="b"/>
              <a:pathLst>
                <a:path w="100" h="146">
                  <a:moveTo>
                    <a:pt x="43" y="0"/>
                  </a:moveTo>
                  <a:cubicBezTo>
                    <a:pt x="1" y="0"/>
                    <a:pt x="1" y="0"/>
                    <a:pt x="1" y="0"/>
                  </a:cubicBezTo>
                  <a:cubicBezTo>
                    <a:pt x="0" y="12"/>
                    <a:pt x="0" y="38"/>
                    <a:pt x="8" y="67"/>
                  </a:cubicBezTo>
                  <a:cubicBezTo>
                    <a:pt x="15" y="92"/>
                    <a:pt x="30" y="122"/>
                    <a:pt x="59" y="146"/>
                  </a:cubicBezTo>
                  <a:cubicBezTo>
                    <a:pt x="71" y="138"/>
                    <a:pt x="85" y="131"/>
                    <a:pt x="100" y="125"/>
                  </a:cubicBezTo>
                  <a:cubicBezTo>
                    <a:pt x="35" y="85"/>
                    <a:pt x="41" y="12"/>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22" name="Freeform 21">
              <a:extLst>
                <a:ext uri="{FF2B5EF4-FFF2-40B4-BE49-F238E27FC236}">
                  <a16:creationId xmlns:a16="http://schemas.microsoft.com/office/drawing/2014/main" id="{0DBE196A-7B07-DE19-3FF3-9B4341484A38}"/>
                </a:ext>
              </a:extLst>
            </p:cNvPr>
            <p:cNvSpPr>
              <a:spLocks/>
            </p:cNvSpPr>
            <p:nvPr/>
          </p:nvSpPr>
          <p:spPr bwMode="auto">
            <a:xfrm>
              <a:off x="10342563" y="2016125"/>
              <a:ext cx="374650" cy="549275"/>
            </a:xfrm>
            <a:custGeom>
              <a:avLst/>
              <a:gdLst>
                <a:gd name="T0" fmla="*/ 57 w 100"/>
                <a:gd name="T1" fmla="*/ 146 h 146"/>
                <a:gd name="T2" fmla="*/ 99 w 100"/>
                <a:gd name="T3" fmla="*/ 146 h 146"/>
                <a:gd name="T4" fmla="*/ 92 w 100"/>
                <a:gd name="T5" fmla="*/ 79 h 146"/>
                <a:gd name="T6" fmla="*/ 41 w 100"/>
                <a:gd name="T7" fmla="*/ 0 h 146"/>
                <a:gd name="T8" fmla="*/ 0 w 100"/>
                <a:gd name="T9" fmla="*/ 21 h 146"/>
                <a:gd name="T10" fmla="*/ 57 w 100"/>
                <a:gd name="T11" fmla="*/ 146 h 146"/>
              </a:gdLst>
              <a:ahLst/>
              <a:cxnLst>
                <a:cxn ang="0">
                  <a:pos x="T0" y="T1"/>
                </a:cxn>
                <a:cxn ang="0">
                  <a:pos x="T2" y="T3"/>
                </a:cxn>
                <a:cxn ang="0">
                  <a:pos x="T4" y="T5"/>
                </a:cxn>
                <a:cxn ang="0">
                  <a:pos x="T6" y="T7"/>
                </a:cxn>
                <a:cxn ang="0">
                  <a:pos x="T8" y="T9"/>
                </a:cxn>
                <a:cxn ang="0">
                  <a:pos x="T10" y="T11"/>
                </a:cxn>
              </a:cxnLst>
              <a:rect l="0" t="0" r="r" b="b"/>
              <a:pathLst>
                <a:path w="100" h="146">
                  <a:moveTo>
                    <a:pt x="57" y="146"/>
                  </a:moveTo>
                  <a:cubicBezTo>
                    <a:pt x="99" y="146"/>
                    <a:pt x="99" y="146"/>
                    <a:pt x="99" y="146"/>
                  </a:cubicBezTo>
                  <a:cubicBezTo>
                    <a:pt x="100" y="134"/>
                    <a:pt x="100" y="108"/>
                    <a:pt x="92" y="79"/>
                  </a:cubicBezTo>
                  <a:cubicBezTo>
                    <a:pt x="85" y="54"/>
                    <a:pt x="70" y="24"/>
                    <a:pt x="41" y="0"/>
                  </a:cubicBezTo>
                  <a:cubicBezTo>
                    <a:pt x="29" y="8"/>
                    <a:pt x="15" y="15"/>
                    <a:pt x="0" y="21"/>
                  </a:cubicBezTo>
                  <a:cubicBezTo>
                    <a:pt x="65" y="61"/>
                    <a:pt x="59" y="134"/>
                    <a:pt x="57" y="1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23" name="Freeform 22">
              <a:extLst>
                <a:ext uri="{FF2B5EF4-FFF2-40B4-BE49-F238E27FC236}">
                  <a16:creationId xmlns:a16="http://schemas.microsoft.com/office/drawing/2014/main" id="{D816B5E0-EA8C-6748-AD40-DF4BA4DFF33D}"/>
                </a:ext>
              </a:extLst>
            </p:cNvPr>
            <p:cNvSpPr>
              <a:spLocks/>
            </p:cNvSpPr>
            <p:nvPr/>
          </p:nvSpPr>
          <p:spPr bwMode="auto">
            <a:xfrm>
              <a:off x="10023475" y="1373188"/>
              <a:ext cx="449263" cy="71438"/>
            </a:xfrm>
            <a:custGeom>
              <a:avLst/>
              <a:gdLst>
                <a:gd name="T0" fmla="*/ 120 w 120"/>
                <a:gd name="T1" fmla="*/ 9 h 19"/>
                <a:gd name="T2" fmla="*/ 110 w 120"/>
                <a:gd name="T3" fmla="*/ 19 h 19"/>
                <a:gd name="T4" fmla="*/ 10 w 120"/>
                <a:gd name="T5" fmla="*/ 19 h 19"/>
                <a:gd name="T6" fmla="*/ 0 w 120"/>
                <a:gd name="T7" fmla="*/ 9 h 19"/>
                <a:gd name="T8" fmla="*/ 0 w 120"/>
                <a:gd name="T9" fmla="*/ 9 h 19"/>
                <a:gd name="T10" fmla="*/ 10 w 120"/>
                <a:gd name="T11" fmla="*/ 0 h 19"/>
                <a:gd name="T12" fmla="*/ 110 w 120"/>
                <a:gd name="T13" fmla="*/ 0 h 19"/>
                <a:gd name="T14" fmla="*/ 120 w 120"/>
                <a:gd name="T15" fmla="*/ 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9">
                  <a:moveTo>
                    <a:pt x="120" y="9"/>
                  </a:moveTo>
                  <a:cubicBezTo>
                    <a:pt x="120" y="15"/>
                    <a:pt x="115" y="19"/>
                    <a:pt x="110" y="19"/>
                  </a:cubicBezTo>
                  <a:cubicBezTo>
                    <a:pt x="10" y="19"/>
                    <a:pt x="10" y="19"/>
                    <a:pt x="10" y="19"/>
                  </a:cubicBezTo>
                  <a:cubicBezTo>
                    <a:pt x="5" y="19"/>
                    <a:pt x="0" y="15"/>
                    <a:pt x="0" y="9"/>
                  </a:cubicBezTo>
                  <a:cubicBezTo>
                    <a:pt x="0" y="9"/>
                    <a:pt x="0" y="9"/>
                    <a:pt x="0" y="9"/>
                  </a:cubicBezTo>
                  <a:cubicBezTo>
                    <a:pt x="0" y="4"/>
                    <a:pt x="5" y="0"/>
                    <a:pt x="10" y="0"/>
                  </a:cubicBezTo>
                  <a:cubicBezTo>
                    <a:pt x="110" y="0"/>
                    <a:pt x="110" y="0"/>
                    <a:pt x="110" y="0"/>
                  </a:cubicBezTo>
                  <a:cubicBezTo>
                    <a:pt x="115" y="0"/>
                    <a:pt x="120" y="4"/>
                    <a:pt x="12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24" name="Freeform 23">
              <a:extLst>
                <a:ext uri="{FF2B5EF4-FFF2-40B4-BE49-F238E27FC236}">
                  <a16:creationId xmlns:a16="http://schemas.microsoft.com/office/drawing/2014/main" id="{ED236DDC-A14A-F6F4-73F8-FA81A3B0E296}"/>
                </a:ext>
              </a:extLst>
            </p:cNvPr>
            <p:cNvSpPr>
              <a:spLocks/>
            </p:cNvSpPr>
            <p:nvPr/>
          </p:nvSpPr>
          <p:spPr bwMode="auto">
            <a:xfrm>
              <a:off x="10098088" y="1520825"/>
              <a:ext cx="300038" cy="74613"/>
            </a:xfrm>
            <a:custGeom>
              <a:avLst/>
              <a:gdLst>
                <a:gd name="T0" fmla="*/ 80 w 80"/>
                <a:gd name="T1" fmla="*/ 10 h 20"/>
                <a:gd name="T2" fmla="*/ 70 w 80"/>
                <a:gd name="T3" fmla="*/ 20 h 20"/>
                <a:gd name="T4" fmla="*/ 10 w 80"/>
                <a:gd name="T5" fmla="*/ 20 h 20"/>
                <a:gd name="T6" fmla="*/ 0 w 80"/>
                <a:gd name="T7" fmla="*/ 10 h 20"/>
                <a:gd name="T8" fmla="*/ 0 w 80"/>
                <a:gd name="T9" fmla="*/ 10 h 20"/>
                <a:gd name="T10" fmla="*/ 10 w 80"/>
                <a:gd name="T11" fmla="*/ 0 h 20"/>
                <a:gd name="T12" fmla="*/ 70 w 80"/>
                <a:gd name="T13" fmla="*/ 0 h 20"/>
                <a:gd name="T14" fmla="*/ 80 w 80"/>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20">
                  <a:moveTo>
                    <a:pt x="80" y="10"/>
                  </a:moveTo>
                  <a:cubicBezTo>
                    <a:pt x="80" y="16"/>
                    <a:pt x="75" y="20"/>
                    <a:pt x="70" y="20"/>
                  </a:cubicBezTo>
                  <a:cubicBezTo>
                    <a:pt x="10" y="20"/>
                    <a:pt x="10" y="20"/>
                    <a:pt x="10" y="20"/>
                  </a:cubicBezTo>
                  <a:cubicBezTo>
                    <a:pt x="5" y="20"/>
                    <a:pt x="0" y="16"/>
                    <a:pt x="0" y="10"/>
                  </a:cubicBezTo>
                  <a:cubicBezTo>
                    <a:pt x="0" y="10"/>
                    <a:pt x="0" y="10"/>
                    <a:pt x="0" y="10"/>
                  </a:cubicBezTo>
                  <a:cubicBezTo>
                    <a:pt x="0" y="5"/>
                    <a:pt x="5" y="0"/>
                    <a:pt x="10" y="0"/>
                  </a:cubicBezTo>
                  <a:cubicBezTo>
                    <a:pt x="70" y="0"/>
                    <a:pt x="70" y="0"/>
                    <a:pt x="70" y="0"/>
                  </a:cubicBezTo>
                  <a:cubicBezTo>
                    <a:pt x="75" y="0"/>
                    <a:pt x="80" y="5"/>
                    <a:pt x="8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25" name="Freeform 24">
              <a:extLst>
                <a:ext uri="{FF2B5EF4-FFF2-40B4-BE49-F238E27FC236}">
                  <a16:creationId xmlns:a16="http://schemas.microsoft.com/office/drawing/2014/main" id="{DB6C676D-8DAA-87A1-D593-6FD5BC4F9AAE}"/>
                </a:ext>
              </a:extLst>
            </p:cNvPr>
            <p:cNvSpPr>
              <a:spLocks/>
            </p:cNvSpPr>
            <p:nvPr/>
          </p:nvSpPr>
          <p:spPr bwMode="auto">
            <a:xfrm>
              <a:off x="10172700" y="1670050"/>
              <a:ext cx="150813" cy="76200"/>
            </a:xfrm>
            <a:custGeom>
              <a:avLst/>
              <a:gdLst>
                <a:gd name="T0" fmla="*/ 40 w 40"/>
                <a:gd name="T1" fmla="*/ 10 h 20"/>
                <a:gd name="T2" fmla="*/ 30 w 40"/>
                <a:gd name="T3" fmla="*/ 20 h 20"/>
                <a:gd name="T4" fmla="*/ 10 w 40"/>
                <a:gd name="T5" fmla="*/ 20 h 20"/>
                <a:gd name="T6" fmla="*/ 0 w 40"/>
                <a:gd name="T7" fmla="*/ 10 h 20"/>
                <a:gd name="T8" fmla="*/ 0 w 40"/>
                <a:gd name="T9" fmla="*/ 10 h 20"/>
                <a:gd name="T10" fmla="*/ 10 w 40"/>
                <a:gd name="T11" fmla="*/ 0 h 20"/>
                <a:gd name="T12" fmla="*/ 30 w 40"/>
                <a:gd name="T13" fmla="*/ 0 h 20"/>
                <a:gd name="T14" fmla="*/ 40 w 40"/>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0">
                  <a:moveTo>
                    <a:pt x="40" y="10"/>
                  </a:moveTo>
                  <a:cubicBezTo>
                    <a:pt x="40" y="15"/>
                    <a:pt x="35" y="20"/>
                    <a:pt x="30" y="20"/>
                  </a:cubicBezTo>
                  <a:cubicBezTo>
                    <a:pt x="10" y="20"/>
                    <a:pt x="10" y="20"/>
                    <a:pt x="10" y="20"/>
                  </a:cubicBezTo>
                  <a:cubicBezTo>
                    <a:pt x="5" y="20"/>
                    <a:pt x="0" y="15"/>
                    <a:pt x="0" y="10"/>
                  </a:cubicBezTo>
                  <a:cubicBezTo>
                    <a:pt x="0" y="10"/>
                    <a:pt x="0" y="10"/>
                    <a:pt x="0" y="10"/>
                  </a:cubicBezTo>
                  <a:cubicBezTo>
                    <a:pt x="0" y="4"/>
                    <a:pt x="5" y="0"/>
                    <a:pt x="10" y="0"/>
                  </a:cubicBezTo>
                  <a:cubicBezTo>
                    <a:pt x="30" y="0"/>
                    <a:pt x="30" y="0"/>
                    <a:pt x="30" y="0"/>
                  </a:cubicBezTo>
                  <a:cubicBezTo>
                    <a:pt x="35" y="0"/>
                    <a:pt x="40" y="4"/>
                    <a:pt x="4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26" name="Freeform 25">
              <a:extLst>
                <a:ext uri="{FF2B5EF4-FFF2-40B4-BE49-F238E27FC236}">
                  <a16:creationId xmlns:a16="http://schemas.microsoft.com/office/drawing/2014/main" id="{29B7681D-3397-FC2D-4F67-FC19C1D93BE2}"/>
                </a:ext>
              </a:extLst>
            </p:cNvPr>
            <p:cNvSpPr>
              <a:spLocks/>
            </p:cNvSpPr>
            <p:nvPr/>
          </p:nvSpPr>
          <p:spPr bwMode="auto">
            <a:xfrm>
              <a:off x="10023475" y="2493963"/>
              <a:ext cx="449263" cy="71438"/>
            </a:xfrm>
            <a:custGeom>
              <a:avLst/>
              <a:gdLst>
                <a:gd name="T0" fmla="*/ 120 w 120"/>
                <a:gd name="T1" fmla="*/ 10 h 19"/>
                <a:gd name="T2" fmla="*/ 110 w 120"/>
                <a:gd name="T3" fmla="*/ 0 h 19"/>
                <a:gd name="T4" fmla="*/ 10 w 120"/>
                <a:gd name="T5" fmla="*/ 0 h 19"/>
                <a:gd name="T6" fmla="*/ 0 w 120"/>
                <a:gd name="T7" fmla="*/ 10 h 19"/>
                <a:gd name="T8" fmla="*/ 0 w 120"/>
                <a:gd name="T9" fmla="*/ 10 h 19"/>
                <a:gd name="T10" fmla="*/ 10 w 120"/>
                <a:gd name="T11" fmla="*/ 19 h 19"/>
                <a:gd name="T12" fmla="*/ 110 w 120"/>
                <a:gd name="T13" fmla="*/ 19 h 19"/>
                <a:gd name="T14" fmla="*/ 120 w 120"/>
                <a:gd name="T15" fmla="*/ 1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9">
                  <a:moveTo>
                    <a:pt x="120" y="10"/>
                  </a:moveTo>
                  <a:cubicBezTo>
                    <a:pt x="120" y="4"/>
                    <a:pt x="115" y="0"/>
                    <a:pt x="110" y="0"/>
                  </a:cubicBezTo>
                  <a:cubicBezTo>
                    <a:pt x="10" y="0"/>
                    <a:pt x="10" y="0"/>
                    <a:pt x="10" y="0"/>
                  </a:cubicBezTo>
                  <a:cubicBezTo>
                    <a:pt x="5" y="0"/>
                    <a:pt x="0" y="4"/>
                    <a:pt x="0" y="10"/>
                  </a:cubicBezTo>
                  <a:cubicBezTo>
                    <a:pt x="0" y="10"/>
                    <a:pt x="0" y="10"/>
                    <a:pt x="0" y="10"/>
                  </a:cubicBezTo>
                  <a:cubicBezTo>
                    <a:pt x="0" y="15"/>
                    <a:pt x="5" y="19"/>
                    <a:pt x="10" y="19"/>
                  </a:cubicBezTo>
                  <a:cubicBezTo>
                    <a:pt x="110" y="19"/>
                    <a:pt x="110" y="19"/>
                    <a:pt x="110" y="19"/>
                  </a:cubicBezTo>
                  <a:cubicBezTo>
                    <a:pt x="115" y="19"/>
                    <a:pt x="120" y="15"/>
                    <a:pt x="12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27" name="Freeform 26">
              <a:extLst>
                <a:ext uri="{FF2B5EF4-FFF2-40B4-BE49-F238E27FC236}">
                  <a16:creationId xmlns:a16="http://schemas.microsoft.com/office/drawing/2014/main" id="{6B78BEAF-8CAF-4BCE-4FD9-9E1F1FAF667A}"/>
                </a:ext>
              </a:extLst>
            </p:cNvPr>
            <p:cNvSpPr>
              <a:spLocks/>
            </p:cNvSpPr>
            <p:nvPr/>
          </p:nvSpPr>
          <p:spPr bwMode="auto">
            <a:xfrm>
              <a:off x="10098088" y="2343150"/>
              <a:ext cx="300038" cy="76200"/>
            </a:xfrm>
            <a:custGeom>
              <a:avLst/>
              <a:gdLst>
                <a:gd name="T0" fmla="*/ 80 w 80"/>
                <a:gd name="T1" fmla="*/ 10 h 20"/>
                <a:gd name="T2" fmla="*/ 70 w 80"/>
                <a:gd name="T3" fmla="*/ 0 h 20"/>
                <a:gd name="T4" fmla="*/ 10 w 80"/>
                <a:gd name="T5" fmla="*/ 0 h 20"/>
                <a:gd name="T6" fmla="*/ 0 w 80"/>
                <a:gd name="T7" fmla="*/ 10 h 20"/>
                <a:gd name="T8" fmla="*/ 0 w 80"/>
                <a:gd name="T9" fmla="*/ 10 h 20"/>
                <a:gd name="T10" fmla="*/ 10 w 80"/>
                <a:gd name="T11" fmla="*/ 20 h 20"/>
                <a:gd name="T12" fmla="*/ 70 w 80"/>
                <a:gd name="T13" fmla="*/ 20 h 20"/>
                <a:gd name="T14" fmla="*/ 80 w 80"/>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20">
                  <a:moveTo>
                    <a:pt x="80" y="10"/>
                  </a:moveTo>
                  <a:cubicBezTo>
                    <a:pt x="80" y="4"/>
                    <a:pt x="75" y="0"/>
                    <a:pt x="70" y="0"/>
                  </a:cubicBezTo>
                  <a:cubicBezTo>
                    <a:pt x="10" y="0"/>
                    <a:pt x="10" y="0"/>
                    <a:pt x="10" y="0"/>
                  </a:cubicBezTo>
                  <a:cubicBezTo>
                    <a:pt x="5" y="0"/>
                    <a:pt x="0" y="4"/>
                    <a:pt x="0" y="10"/>
                  </a:cubicBezTo>
                  <a:cubicBezTo>
                    <a:pt x="0" y="10"/>
                    <a:pt x="0" y="10"/>
                    <a:pt x="0" y="10"/>
                  </a:cubicBezTo>
                  <a:cubicBezTo>
                    <a:pt x="0" y="15"/>
                    <a:pt x="5" y="20"/>
                    <a:pt x="10" y="20"/>
                  </a:cubicBezTo>
                  <a:cubicBezTo>
                    <a:pt x="70" y="20"/>
                    <a:pt x="70" y="20"/>
                    <a:pt x="70" y="20"/>
                  </a:cubicBezTo>
                  <a:cubicBezTo>
                    <a:pt x="75" y="20"/>
                    <a:pt x="80" y="15"/>
                    <a:pt x="8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28" name="Freeform 27">
              <a:extLst>
                <a:ext uri="{FF2B5EF4-FFF2-40B4-BE49-F238E27FC236}">
                  <a16:creationId xmlns:a16="http://schemas.microsoft.com/office/drawing/2014/main" id="{D715EDA0-8517-CD83-3A4A-42C629E4D3ED}"/>
                </a:ext>
              </a:extLst>
            </p:cNvPr>
            <p:cNvSpPr>
              <a:spLocks/>
            </p:cNvSpPr>
            <p:nvPr/>
          </p:nvSpPr>
          <p:spPr bwMode="auto">
            <a:xfrm>
              <a:off x="10172700" y="2193925"/>
              <a:ext cx="150813" cy="74613"/>
            </a:xfrm>
            <a:custGeom>
              <a:avLst/>
              <a:gdLst>
                <a:gd name="T0" fmla="*/ 40 w 40"/>
                <a:gd name="T1" fmla="*/ 10 h 20"/>
                <a:gd name="T2" fmla="*/ 30 w 40"/>
                <a:gd name="T3" fmla="*/ 0 h 20"/>
                <a:gd name="T4" fmla="*/ 10 w 40"/>
                <a:gd name="T5" fmla="*/ 0 h 20"/>
                <a:gd name="T6" fmla="*/ 0 w 40"/>
                <a:gd name="T7" fmla="*/ 10 h 20"/>
                <a:gd name="T8" fmla="*/ 0 w 40"/>
                <a:gd name="T9" fmla="*/ 10 h 20"/>
                <a:gd name="T10" fmla="*/ 10 w 40"/>
                <a:gd name="T11" fmla="*/ 20 h 20"/>
                <a:gd name="T12" fmla="*/ 30 w 40"/>
                <a:gd name="T13" fmla="*/ 20 h 20"/>
                <a:gd name="T14" fmla="*/ 40 w 40"/>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0">
                  <a:moveTo>
                    <a:pt x="40" y="10"/>
                  </a:moveTo>
                  <a:cubicBezTo>
                    <a:pt x="40" y="5"/>
                    <a:pt x="35" y="0"/>
                    <a:pt x="30" y="0"/>
                  </a:cubicBezTo>
                  <a:cubicBezTo>
                    <a:pt x="10" y="0"/>
                    <a:pt x="10" y="0"/>
                    <a:pt x="10" y="0"/>
                  </a:cubicBezTo>
                  <a:cubicBezTo>
                    <a:pt x="5" y="0"/>
                    <a:pt x="0" y="5"/>
                    <a:pt x="0" y="10"/>
                  </a:cubicBezTo>
                  <a:cubicBezTo>
                    <a:pt x="0" y="10"/>
                    <a:pt x="0" y="10"/>
                    <a:pt x="0" y="10"/>
                  </a:cubicBezTo>
                  <a:cubicBezTo>
                    <a:pt x="0" y="16"/>
                    <a:pt x="5" y="20"/>
                    <a:pt x="10" y="20"/>
                  </a:cubicBezTo>
                  <a:cubicBezTo>
                    <a:pt x="30" y="20"/>
                    <a:pt x="30" y="20"/>
                    <a:pt x="30" y="20"/>
                  </a:cubicBezTo>
                  <a:cubicBezTo>
                    <a:pt x="35" y="20"/>
                    <a:pt x="40" y="16"/>
                    <a:pt x="4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grpSp>
      <p:sp>
        <p:nvSpPr>
          <p:cNvPr id="51" name="TextBox 50">
            <a:extLst>
              <a:ext uri="{FF2B5EF4-FFF2-40B4-BE49-F238E27FC236}">
                <a16:creationId xmlns:a16="http://schemas.microsoft.com/office/drawing/2014/main" id="{00AB2CA9-D963-5BB8-C6D8-EBFCB7733D0F}"/>
              </a:ext>
            </a:extLst>
          </p:cNvPr>
          <p:cNvSpPr txBox="1"/>
          <p:nvPr/>
        </p:nvSpPr>
        <p:spPr>
          <a:xfrm>
            <a:off x="6834188" y="1983468"/>
            <a:ext cx="1955728" cy="307777"/>
          </a:xfrm>
          <a:prstGeom prst="rect">
            <a:avLst/>
          </a:prstGeom>
          <a:noFill/>
        </p:spPr>
        <p:txBody>
          <a:bodyPr wrap="none">
            <a:spAutoFit/>
          </a:bodyPr>
          <a:lstStyle/>
          <a:p>
            <a:r>
              <a:rPr lang="en-IN" sz="1400" b="1" dirty="0">
                <a:solidFill>
                  <a:schemeClr val="bg1"/>
                </a:solidFill>
                <a:latin typeface="Times New Roman" panose="02020603050405020304" pitchFamily="18" charset="0"/>
                <a:cs typeface="Times New Roman" panose="02020603050405020304" pitchFamily="18" charset="0"/>
              </a:rPr>
              <a:t>HYBRID APPROACH</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95D70ACD-24F4-6B87-3C5D-54B3B2129F48}"/>
              </a:ext>
            </a:extLst>
          </p:cNvPr>
          <p:cNvSpPr>
            <a:spLocks noChangeArrowheads="1"/>
          </p:cNvSpPr>
          <p:nvPr/>
        </p:nvSpPr>
        <p:spPr bwMode="auto">
          <a:xfrm>
            <a:off x="6854825" y="2146527"/>
            <a:ext cx="4455600" cy="144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a:lnSpc>
                <a:spcPct val="150000"/>
              </a:lnSpc>
              <a:defRPr/>
            </a:pPr>
            <a:r>
              <a:rPr lang="en-US" altLang="pt-BR" sz="1200" dirty="0">
                <a:solidFill>
                  <a:schemeClr val="bg1"/>
                </a:solidFill>
                <a:latin typeface="Times New Roman" panose="02020603050405020304" pitchFamily="18" charset="0"/>
                <a:cs typeface="Times New Roman" panose="02020603050405020304" pitchFamily="18" charset="0"/>
              </a:rPr>
              <a:t>(</a:t>
            </a:r>
            <a:r>
              <a:rPr lang="en-US" altLang="pt-BR" sz="1200" dirty="0" err="1">
                <a:solidFill>
                  <a:schemeClr val="bg1"/>
                </a:solidFill>
                <a:latin typeface="Times New Roman" panose="02020603050405020304" pitchFamily="18" charset="0"/>
                <a:cs typeface="Times New Roman" panose="02020603050405020304" pitchFamily="18" charset="0"/>
              </a:rPr>
              <a:t>Brindha</a:t>
            </a:r>
            <a:r>
              <a:rPr lang="en-US" altLang="pt-BR" sz="1200" dirty="0">
                <a:solidFill>
                  <a:schemeClr val="bg1"/>
                </a:solidFill>
                <a:latin typeface="Times New Roman" panose="02020603050405020304" pitchFamily="18" charset="0"/>
                <a:cs typeface="Times New Roman" panose="02020603050405020304" pitchFamily="18" charset="0"/>
              </a:rPr>
              <a:t> et al., n.d.) utilized CNN and SVM algorithms with data augmentation and Gabor filter for early skin cancer prediction, indicating room for further exploration whereas (Gong and Xiao, 2021) introduced a CNN and NLP chatbot integration for skin cancer detection.</a:t>
            </a:r>
          </a:p>
        </p:txBody>
      </p:sp>
      <p:sp>
        <p:nvSpPr>
          <p:cNvPr id="54" name="TextBox 53">
            <a:extLst>
              <a:ext uri="{FF2B5EF4-FFF2-40B4-BE49-F238E27FC236}">
                <a16:creationId xmlns:a16="http://schemas.microsoft.com/office/drawing/2014/main" id="{0C2BF649-1906-128F-D4D8-356E32176EBF}"/>
              </a:ext>
            </a:extLst>
          </p:cNvPr>
          <p:cNvSpPr txBox="1"/>
          <p:nvPr/>
        </p:nvSpPr>
        <p:spPr>
          <a:xfrm>
            <a:off x="2894325" y="3907291"/>
            <a:ext cx="2461571" cy="307777"/>
          </a:xfrm>
          <a:prstGeom prst="rect">
            <a:avLst/>
          </a:prstGeom>
          <a:noFill/>
        </p:spPr>
        <p:txBody>
          <a:bodyPr wrap="none">
            <a:spAutoFit/>
          </a:bodyPr>
          <a:lstStyle/>
          <a:p>
            <a:r>
              <a:rPr lang="en-IN" sz="1400" b="1" dirty="0">
                <a:solidFill>
                  <a:schemeClr val="bg1"/>
                </a:solidFill>
                <a:latin typeface="Times New Roman" panose="02020603050405020304" pitchFamily="18" charset="0"/>
                <a:cs typeface="Times New Roman" panose="02020603050405020304" pitchFamily="18" charset="0"/>
              </a:rPr>
              <a:t>ADVANCED APPROACHES</a:t>
            </a:r>
          </a:p>
        </p:txBody>
      </p:sp>
      <p:sp>
        <p:nvSpPr>
          <p:cNvPr id="55" name="Rectangle 54">
            <a:extLst>
              <a:ext uri="{FF2B5EF4-FFF2-40B4-BE49-F238E27FC236}">
                <a16:creationId xmlns:a16="http://schemas.microsoft.com/office/drawing/2014/main" id="{50C970C3-79D4-DF29-62EC-75C6E3C3CB2B}"/>
              </a:ext>
            </a:extLst>
          </p:cNvPr>
          <p:cNvSpPr>
            <a:spLocks noChangeArrowheads="1"/>
          </p:cNvSpPr>
          <p:nvPr/>
        </p:nvSpPr>
        <p:spPr bwMode="auto">
          <a:xfrm>
            <a:off x="1645920" y="4143375"/>
            <a:ext cx="3718243" cy="199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algn="r">
              <a:lnSpc>
                <a:spcPct val="150000"/>
              </a:lnSpc>
              <a:defRPr/>
            </a:pPr>
            <a:r>
              <a:rPr lang="en-US" altLang="pt-BR" sz="1200" dirty="0">
                <a:solidFill>
                  <a:schemeClr val="bg1"/>
                </a:solidFill>
                <a:latin typeface="Times New Roman" panose="02020603050405020304" pitchFamily="18" charset="0"/>
                <a:cs typeface="Times New Roman" panose="02020603050405020304" pitchFamily="18" charset="0"/>
              </a:rPr>
              <a:t>(</a:t>
            </a:r>
            <a:r>
              <a:rPr lang="en-US" altLang="pt-BR" sz="1200" dirty="0" err="1">
                <a:solidFill>
                  <a:schemeClr val="bg1"/>
                </a:solidFill>
                <a:latin typeface="Times New Roman" panose="02020603050405020304" pitchFamily="18" charset="0"/>
                <a:cs typeface="Times New Roman" panose="02020603050405020304" pitchFamily="18" charset="0"/>
              </a:rPr>
              <a:t>Höhn</a:t>
            </a:r>
            <a:r>
              <a:rPr lang="en-US" altLang="pt-BR" sz="1200" dirty="0">
                <a:solidFill>
                  <a:schemeClr val="bg1"/>
                </a:solidFill>
                <a:latin typeface="Times New Roman" panose="02020603050405020304" pitchFamily="18" charset="0"/>
                <a:cs typeface="Times New Roman" panose="02020603050405020304" pitchFamily="18" charset="0"/>
              </a:rPr>
              <a:t> et al., 2021) utilized CNNs, specifically ResNeXt50, for melanoma/nevus classification in histologic WSIs, emphasizing gaps in patient data integration. Meanwhile, (Ali et al., 2021) demonstrated the superiority of their DCNN model over transfer learning models in skin lesion classification, without pinpointing specific literature gaps.</a:t>
            </a:r>
            <a:endParaRPr lang="en-US" altLang="pt-BR" sz="1200" b="1" dirty="0">
              <a:solidFill>
                <a:schemeClr val="bg1"/>
              </a:solidFill>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7813CFBE-AD64-4C9A-FD75-015EB0A54D1F}"/>
              </a:ext>
            </a:extLst>
          </p:cNvPr>
          <p:cNvSpPr txBox="1"/>
          <p:nvPr/>
        </p:nvSpPr>
        <p:spPr>
          <a:xfrm>
            <a:off x="2976175" y="585886"/>
            <a:ext cx="2389885" cy="307777"/>
          </a:xfrm>
          <a:prstGeom prst="rect">
            <a:avLst/>
          </a:prstGeom>
          <a:noFill/>
        </p:spPr>
        <p:txBody>
          <a:bodyPr wrap="none">
            <a:spAutoFit/>
          </a:bodyPr>
          <a:lstStyle/>
          <a:p>
            <a:r>
              <a:rPr lang="en-IN" sz="1400" b="1" dirty="0">
                <a:solidFill>
                  <a:schemeClr val="bg1"/>
                </a:solidFill>
                <a:latin typeface="Times New Roman" panose="02020603050405020304" pitchFamily="18" charset="0"/>
                <a:cs typeface="Times New Roman" panose="02020603050405020304" pitchFamily="18" charset="0"/>
              </a:rPr>
              <a:t>OTHER DL APPROACHES</a:t>
            </a:r>
          </a:p>
        </p:txBody>
      </p:sp>
      <p:sp>
        <p:nvSpPr>
          <p:cNvPr id="59" name="Rectangle 58">
            <a:extLst>
              <a:ext uri="{FF2B5EF4-FFF2-40B4-BE49-F238E27FC236}">
                <a16:creationId xmlns:a16="http://schemas.microsoft.com/office/drawing/2014/main" id="{008CE28F-3553-7A0D-2374-A40B3717A53D}"/>
              </a:ext>
            </a:extLst>
          </p:cNvPr>
          <p:cNvSpPr>
            <a:spLocks noChangeArrowheads="1"/>
          </p:cNvSpPr>
          <p:nvPr/>
        </p:nvSpPr>
        <p:spPr bwMode="auto">
          <a:xfrm>
            <a:off x="1434906" y="749300"/>
            <a:ext cx="3929258" cy="144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algn="r">
              <a:lnSpc>
                <a:spcPct val="150000"/>
              </a:lnSpc>
              <a:defRPr/>
            </a:pPr>
            <a:r>
              <a:rPr lang="en-US" altLang="pt-BR" sz="1200" dirty="0">
                <a:solidFill>
                  <a:schemeClr val="bg1"/>
                </a:solidFill>
                <a:latin typeface="Times New Roman" panose="02020603050405020304" pitchFamily="18" charset="0"/>
                <a:cs typeface="Times New Roman" panose="02020603050405020304" pitchFamily="18" charset="0"/>
              </a:rPr>
              <a:t>(Li et al., 2020) reviewed 45 studies since 2016, underscoring deep learning's superiority in skin disease detection. (Naeem et al., 2022) introduced </a:t>
            </a:r>
            <a:r>
              <a:rPr lang="en-US" altLang="pt-BR" sz="1200" dirty="0" err="1">
                <a:solidFill>
                  <a:schemeClr val="bg1"/>
                </a:solidFill>
                <a:latin typeface="Times New Roman" panose="02020603050405020304" pitchFamily="18" charset="0"/>
                <a:cs typeface="Times New Roman" panose="02020603050405020304" pitchFamily="18" charset="0"/>
              </a:rPr>
              <a:t>SCDNet</a:t>
            </a:r>
            <a:r>
              <a:rPr lang="en-US" altLang="pt-BR" sz="1200" dirty="0">
                <a:solidFill>
                  <a:schemeClr val="bg1"/>
                </a:solidFill>
                <a:latin typeface="Times New Roman" panose="02020603050405020304" pitchFamily="18" charset="0"/>
                <a:cs typeface="Times New Roman" panose="02020603050405020304" pitchFamily="18" charset="0"/>
              </a:rPr>
              <a:t>, combining Vgg16 with CNNs, achieving 96.91% accuracy. Both studies hint at further research potential.</a:t>
            </a:r>
          </a:p>
        </p:txBody>
      </p:sp>
      <p:pic>
        <p:nvPicPr>
          <p:cNvPr id="2" name="Picture 1" descr="A black and white logo&#10;&#10;Description automatically generated">
            <a:extLst>
              <a:ext uri="{FF2B5EF4-FFF2-40B4-BE49-F238E27FC236}">
                <a16:creationId xmlns:a16="http://schemas.microsoft.com/office/drawing/2014/main" id="{EAA5D2C0-E003-B3B1-BE96-6573590C1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9554" y="6141551"/>
            <a:ext cx="1528823" cy="84934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nodeType="afterGroup">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par>
                          <p:cTn id="22" fill="hold" nodeType="afterGroup">
                            <p:stCondLst>
                              <p:cond delay="2000"/>
                            </p:stCondLst>
                            <p:childTnLst>
                              <p:par>
                                <p:cTn id="23" presetID="53" presetClass="entr" presetSubtype="16"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par>
                          <p:cTn id="28" fill="hold" nodeType="afterGroup">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nodeType="afterGroup">
                            <p:stCondLst>
                              <p:cond delay="3000"/>
                            </p:stCondLst>
                            <p:childTnLst>
                              <p:par>
                                <p:cTn id="35" presetID="53" presetClass="entr" presetSubtype="16"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par>
                          <p:cTn id="40" fill="hold" nodeType="afterGroup">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animEffect transition="in" filter="fade">
                                      <p:cBhvr>
                                        <p:cTn id="45" dur="500"/>
                                        <p:tgtEl>
                                          <p:spTgt spid="18"/>
                                        </p:tgtEl>
                                      </p:cBhvr>
                                    </p:animEffect>
                                  </p:childTnLst>
                                </p:cTn>
                              </p:par>
                            </p:childTnLst>
                          </p:cTn>
                        </p:par>
                        <p:par>
                          <p:cTn id="46" fill="hold" nodeType="afterGroup">
                            <p:stCondLst>
                              <p:cond delay="4000"/>
                            </p:stCondLst>
                            <p:childTnLst>
                              <p:par>
                                <p:cTn id="47" presetID="53" presetClass="entr" presetSubtype="16" fill="hold"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nodeType="afterGroup">
                            <p:stCondLst>
                              <p:cond delay="4500"/>
                            </p:stCondLst>
                            <p:childTnLst>
                              <p:par>
                                <p:cTn id="53" presetID="2" presetClass="entr" presetSubtype="8" fill="hold" grpId="0" nodeType="after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0-#ppt_w/2"/>
                                          </p:val>
                                        </p:tav>
                                        <p:tav tm="100000">
                                          <p:val>
                                            <p:strVal val="#ppt_x"/>
                                          </p:val>
                                        </p:tav>
                                      </p:tavLst>
                                    </p:anim>
                                    <p:anim calcmode="lin" valueType="num">
                                      <p:cBhvr additive="base">
                                        <p:cTn id="56" dur="500" fill="hold"/>
                                        <p:tgtEl>
                                          <p:spTgt spid="58"/>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5000"/>
                            </p:stCondLst>
                            <p:childTnLst>
                              <p:par>
                                <p:cTn id="58" presetID="2" presetClass="entr" presetSubtype="8"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 calcmode="lin" valueType="num">
                                      <p:cBhvr additive="base">
                                        <p:cTn id="60" dur="500" fill="hold"/>
                                        <p:tgtEl>
                                          <p:spTgt spid="59"/>
                                        </p:tgtEl>
                                        <p:attrNameLst>
                                          <p:attrName>ppt_x</p:attrName>
                                        </p:attrNameLst>
                                      </p:cBhvr>
                                      <p:tavLst>
                                        <p:tav tm="0">
                                          <p:val>
                                            <p:strVal val="0-#ppt_w/2"/>
                                          </p:val>
                                        </p:tav>
                                        <p:tav tm="100000">
                                          <p:val>
                                            <p:strVal val="#ppt_x"/>
                                          </p:val>
                                        </p:tav>
                                      </p:tavLst>
                                    </p:anim>
                                    <p:anim calcmode="lin" valueType="num">
                                      <p:cBhvr additive="base">
                                        <p:cTn id="61" dur="500" fill="hold"/>
                                        <p:tgtEl>
                                          <p:spTgt spid="59"/>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500"/>
                            </p:stCondLst>
                            <p:childTnLst>
                              <p:par>
                                <p:cTn id="63" presetID="2" presetClass="entr" presetSubtype="2" fill="hold" grpId="0" nodeType="afterEffect">
                                  <p:stCondLst>
                                    <p:cond delay="0"/>
                                  </p:stCondLst>
                                  <p:childTnLst>
                                    <p:set>
                                      <p:cBhvr>
                                        <p:cTn id="64" dur="1" fill="hold">
                                          <p:stCondLst>
                                            <p:cond delay="0"/>
                                          </p:stCondLst>
                                        </p:cTn>
                                        <p:tgtEl>
                                          <p:spTgt spid="51"/>
                                        </p:tgtEl>
                                        <p:attrNameLst>
                                          <p:attrName>style.visibility</p:attrName>
                                        </p:attrNameLst>
                                      </p:cBhvr>
                                      <p:to>
                                        <p:strVal val="visible"/>
                                      </p:to>
                                    </p:set>
                                    <p:anim calcmode="lin" valueType="num">
                                      <p:cBhvr additive="base">
                                        <p:cTn id="65" dur="500" fill="hold"/>
                                        <p:tgtEl>
                                          <p:spTgt spid="51"/>
                                        </p:tgtEl>
                                        <p:attrNameLst>
                                          <p:attrName>ppt_x</p:attrName>
                                        </p:attrNameLst>
                                      </p:cBhvr>
                                      <p:tavLst>
                                        <p:tav tm="0">
                                          <p:val>
                                            <p:strVal val="1+#ppt_w/2"/>
                                          </p:val>
                                        </p:tav>
                                        <p:tav tm="100000">
                                          <p:val>
                                            <p:strVal val="#ppt_x"/>
                                          </p:val>
                                        </p:tav>
                                      </p:tavLst>
                                    </p:anim>
                                    <p:anim calcmode="lin" valueType="num">
                                      <p:cBhvr additive="base">
                                        <p:cTn id="66" dur="500" fill="hold"/>
                                        <p:tgtEl>
                                          <p:spTgt spid="51"/>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6000"/>
                            </p:stCondLst>
                            <p:childTnLst>
                              <p:par>
                                <p:cTn id="68" presetID="2" presetClass="entr" presetSubtype="2" fill="hold" grpId="0" nodeType="afterEffect">
                                  <p:stCondLst>
                                    <p:cond delay="0"/>
                                  </p:stCondLst>
                                  <p:childTnLst>
                                    <p:set>
                                      <p:cBhvr>
                                        <p:cTn id="69" dur="1" fill="hold">
                                          <p:stCondLst>
                                            <p:cond delay="0"/>
                                          </p:stCondLst>
                                        </p:cTn>
                                        <p:tgtEl>
                                          <p:spTgt spid="52"/>
                                        </p:tgtEl>
                                        <p:attrNameLst>
                                          <p:attrName>style.visibility</p:attrName>
                                        </p:attrNameLst>
                                      </p:cBhvr>
                                      <p:to>
                                        <p:strVal val="visible"/>
                                      </p:to>
                                    </p:set>
                                    <p:anim calcmode="lin" valueType="num">
                                      <p:cBhvr additive="base">
                                        <p:cTn id="70" dur="500" fill="hold"/>
                                        <p:tgtEl>
                                          <p:spTgt spid="52"/>
                                        </p:tgtEl>
                                        <p:attrNameLst>
                                          <p:attrName>ppt_x</p:attrName>
                                        </p:attrNameLst>
                                      </p:cBhvr>
                                      <p:tavLst>
                                        <p:tav tm="0">
                                          <p:val>
                                            <p:strVal val="1+#ppt_w/2"/>
                                          </p:val>
                                        </p:tav>
                                        <p:tav tm="100000">
                                          <p:val>
                                            <p:strVal val="#ppt_x"/>
                                          </p:val>
                                        </p:tav>
                                      </p:tavLst>
                                    </p:anim>
                                    <p:anim calcmode="lin" valueType="num">
                                      <p:cBhvr additive="base">
                                        <p:cTn id="71" dur="500" fill="hold"/>
                                        <p:tgtEl>
                                          <p:spTgt spid="52"/>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6500"/>
                            </p:stCondLst>
                            <p:childTnLst>
                              <p:par>
                                <p:cTn id="73" presetID="2" presetClass="entr" presetSubtype="8"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additive="base">
                                        <p:cTn id="75" dur="500" fill="hold"/>
                                        <p:tgtEl>
                                          <p:spTgt spid="54"/>
                                        </p:tgtEl>
                                        <p:attrNameLst>
                                          <p:attrName>ppt_x</p:attrName>
                                        </p:attrNameLst>
                                      </p:cBhvr>
                                      <p:tavLst>
                                        <p:tav tm="0">
                                          <p:val>
                                            <p:strVal val="0-#ppt_w/2"/>
                                          </p:val>
                                        </p:tav>
                                        <p:tav tm="100000">
                                          <p:val>
                                            <p:strVal val="#ppt_x"/>
                                          </p:val>
                                        </p:tav>
                                      </p:tavLst>
                                    </p:anim>
                                    <p:anim calcmode="lin" valueType="num">
                                      <p:cBhvr additive="base">
                                        <p:cTn id="76" dur="500" fill="hold"/>
                                        <p:tgtEl>
                                          <p:spTgt spid="54"/>
                                        </p:tgtEl>
                                        <p:attrNameLst>
                                          <p:attrName>ppt_y</p:attrName>
                                        </p:attrNameLst>
                                      </p:cBhvr>
                                      <p:tavLst>
                                        <p:tav tm="0">
                                          <p:val>
                                            <p:strVal val="#ppt_y"/>
                                          </p:val>
                                        </p:tav>
                                        <p:tav tm="100000">
                                          <p:val>
                                            <p:strVal val="#ppt_y"/>
                                          </p:val>
                                        </p:tav>
                                      </p:tavLst>
                                    </p:anim>
                                  </p:childTnLst>
                                </p:cTn>
                              </p:par>
                            </p:childTnLst>
                          </p:cTn>
                        </p:par>
                        <p:par>
                          <p:cTn id="77" fill="hold" nodeType="afterGroup">
                            <p:stCondLst>
                              <p:cond delay="7000"/>
                            </p:stCondLst>
                            <p:childTnLst>
                              <p:par>
                                <p:cTn id="78" presetID="2" presetClass="entr" presetSubtype="8" fill="hold" grpId="0" nodeType="afterEffect">
                                  <p:stCondLst>
                                    <p:cond delay="0"/>
                                  </p:stCondLst>
                                  <p:childTnLst>
                                    <p:set>
                                      <p:cBhvr>
                                        <p:cTn id="79" dur="1" fill="hold">
                                          <p:stCondLst>
                                            <p:cond delay="0"/>
                                          </p:stCondLst>
                                        </p:cTn>
                                        <p:tgtEl>
                                          <p:spTgt spid="55"/>
                                        </p:tgtEl>
                                        <p:attrNameLst>
                                          <p:attrName>style.visibility</p:attrName>
                                        </p:attrNameLst>
                                      </p:cBhvr>
                                      <p:to>
                                        <p:strVal val="visible"/>
                                      </p:to>
                                    </p:set>
                                    <p:anim calcmode="lin" valueType="num">
                                      <p:cBhvr additive="base">
                                        <p:cTn id="80" dur="500" fill="hold"/>
                                        <p:tgtEl>
                                          <p:spTgt spid="55"/>
                                        </p:tgtEl>
                                        <p:attrNameLst>
                                          <p:attrName>ppt_x</p:attrName>
                                        </p:attrNameLst>
                                      </p:cBhvr>
                                      <p:tavLst>
                                        <p:tav tm="0">
                                          <p:val>
                                            <p:strVal val="0-#ppt_w/2"/>
                                          </p:val>
                                        </p:tav>
                                        <p:tav tm="100000">
                                          <p:val>
                                            <p:strVal val="#ppt_x"/>
                                          </p:val>
                                        </p:tav>
                                      </p:tavLst>
                                    </p:anim>
                                    <p:anim calcmode="lin" valueType="num">
                                      <p:cBhvr additive="base">
                                        <p:cTn id="81"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8" grpId="0" animBg="1"/>
      <p:bldP spid="51" grpId="0"/>
      <p:bldP spid="52" grpId="0"/>
      <p:bldP spid="54" grpId="0"/>
      <p:bldP spid="55" grpId="0"/>
      <p:bldP spid="58" grpId="0"/>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18E0F04B-9810-0EF2-8354-5C318346EC4F}"/>
              </a:ext>
            </a:extLst>
          </p:cNvPr>
          <p:cNvSpPr>
            <a:spLocks noGrp="1" noChangeArrowheads="1"/>
          </p:cNvSpPr>
          <p:nvPr>
            <p:ph type="title"/>
          </p:nvPr>
        </p:nvSpPr>
        <p:spPr>
          <a:xfrm>
            <a:off x="838200" y="179388"/>
            <a:ext cx="10515600" cy="860425"/>
          </a:xfrm>
        </p:spPr>
        <p:txBody>
          <a:bodyPr/>
          <a:lstStyle/>
          <a:p>
            <a:pPr algn="ctr"/>
            <a:r>
              <a:rPr lang="id-ID" altLang="pt-BR" sz="4400" dirty="0">
                <a:solidFill>
                  <a:schemeClr val="bg1"/>
                </a:solidFill>
                <a:latin typeface="Times New Roman" panose="02020603050405020304" pitchFamily="18" charset="0"/>
                <a:cs typeface="Times New Roman" panose="02020603050405020304" pitchFamily="18" charset="0"/>
              </a:rPr>
              <a:t>RESEARCH METHODOLOGY</a:t>
            </a:r>
            <a:endParaRPr lang="en-US" altLang="pt-BR" dirty="0">
              <a:solidFill>
                <a:schemeClr val="bg1"/>
              </a:solidFill>
            </a:endParaRPr>
          </a:p>
        </p:txBody>
      </p:sp>
      <p:sp>
        <p:nvSpPr>
          <p:cNvPr id="4" name="TextBox 3">
            <a:extLst>
              <a:ext uri="{FF2B5EF4-FFF2-40B4-BE49-F238E27FC236}">
                <a16:creationId xmlns:a16="http://schemas.microsoft.com/office/drawing/2014/main" id="{02A39A41-1EC9-9D7D-8476-BB29A5E68DFD}"/>
              </a:ext>
            </a:extLst>
          </p:cNvPr>
          <p:cNvSpPr txBox="1"/>
          <p:nvPr/>
        </p:nvSpPr>
        <p:spPr>
          <a:xfrm>
            <a:off x="2004625" y="2728913"/>
            <a:ext cx="2403863" cy="461665"/>
          </a:xfrm>
          <a:prstGeom prst="rect">
            <a:avLst/>
          </a:prstGeom>
          <a:noFill/>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d-ID" sz="2400" b="0" i="0" u="none" strike="noStrike" kern="1200" cap="none" spc="0" normalizeH="0" baseline="0" noProof="0" dirty="0" err="1">
                <a:ln>
                  <a:noFill/>
                </a:ln>
                <a:solidFill>
                  <a:schemeClr val="bg1"/>
                </a:solidFill>
                <a:effectLst/>
                <a:uLnTx/>
                <a:uFillTx/>
                <a:latin typeface="Calibri Light" panose="020F0302020204030204"/>
                <a:ea typeface="+mn-ea"/>
                <a:cs typeface="+mn-cs"/>
              </a:rPr>
              <a:t>DataSet</a:t>
            </a:r>
            <a:r>
              <a:rPr kumimoji="0" lang="id-ID" sz="2400" b="0" i="0" u="none" strike="noStrike" kern="1200" cap="none" spc="0" normalizeH="0" noProof="0" dirty="0">
                <a:ln>
                  <a:noFill/>
                </a:ln>
                <a:solidFill>
                  <a:schemeClr val="bg1"/>
                </a:solidFill>
                <a:effectLst/>
                <a:uLnTx/>
                <a:uFillTx/>
                <a:latin typeface="Calibri Light" panose="020F0302020204030204"/>
                <a:ea typeface="+mn-ea"/>
                <a:cs typeface="+mn-cs"/>
              </a:rPr>
              <a:t> </a:t>
            </a:r>
            <a:r>
              <a:rPr kumimoji="0" lang="id-ID" sz="2400" b="1" i="0" u="none" strike="noStrike" kern="1200" cap="none" spc="0" normalizeH="0" noProof="0" dirty="0" err="1">
                <a:ln>
                  <a:noFill/>
                </a:ln>
                <a:solidFill>
                  <a:schemeClr val="bg1"/>
                </a:solidFill>
                <a:effectLst/>
                <a:uLnTx/>
                <a:uFillTx/>
                <a:latin typeface="Calibri Light" panose="020F0302020204030204"/>
                <a:ea typeface="+mn-ea"/>
                <a:cs typeface="+mn-cs"/>
              </a:rPr>
              <a:t>Selection</a:t>
            </a:r>
            <a:endParaRPr kumimoji="0" lang="id-ID" sz="2400" b="1" i="0" u="none" strike="noStrike" kern="1200" cap="none" spc="0" normalizeH="0" baseline="0" noProof="0" dirty="0">
              <a:ln>
                <a:noFill/>
              </a:ln>
              <a:solidFill>
                <a:schemeClr val="bg1"/>
              </a:solidFill>
              <a:effectLst/>
              <a:uLnTx/>
              <a:uFillTx/>
              <a:latin typeface="Calibri Light" panose="020F0302020204030204"/>
              <a:ea typeface="+mn-ea"/>
              <a:cs typeface="+mn-cs"/>
            </a:endParaRPr>
          </a:p>
        </p:txBody>
      </p:sp>
      <p:sp>
        <p:nvSpPr>
          <p:cNvPr id="5" name="TextBox 4">
            <a:extLst>
              <a:ext uri="{FF2B5EF4-FFF2-40B4-BE49-F238E27FC236}">
                <a16:creationId xmlns:a16="http://schemas.microsoft.com/office/drawing/2014/main" id="{D5DB8110-5E57-E51B-E4FD-95BF16727FD6}"/>
              </a:ext>
            </a:extLst>
          </p:cNvPr>
          <p:cNvSpPr txBox="1">
            <a:spLocks noChangeArrowheads="1"/>
          </p:cNvSpPr>
          <p:nvPr/>
        </p:nvSpPr>
        <p:spPr bwMode="auto">
          <a:xfrm>
            <a:off x="1792288" y="3063875"/>
            <a:ext cx="2616200" cy="171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lvl="0" algn="r">
              <a:lnSpc>
                <a:spcPct val="150000"/>
              </a:lnSpc>
              <a:defRPr/>
            </a:pPr>
            <a:r>
              <a:rPr lang="id-ID" altLang="pt-BR" sz="1200" dirty="0">
                <a:solidFill>
                  <a:schemeClr val="bg1"/>
                </a:solidFill>
              </a:rPr>
              <a:t>The study </a:t>
            </a:r>
            <a:r>
              <a:rPr lang="id-ID" altLang="pt-BR" sz="1200" dirty="0" err="1">
                <a:solidFill>
                  <a:schemeClr val="bg1"/>
                </a:solidFill>
              </a:rPr>
              <a:t>uses</a:t>
            </a:r>
            <a:r>
              <a:rPr lang="id-ID" altLang="pt-BR" sz="1200" dirty="0">
                <a:solidFill>
                  <a:schemeClr val="bg1"/>
                </a:solidFill>
              </a:rPr>
              <a:t> </a:t>
            </a:r>
            <a:r>
              <a:rPr lang="id-ID" altLang="pt-BR" sz="1200" dirty="0" err="1">
                <a:solidFill>
                  <a:schemeClr val="bg1"/>
                </a:solidFill>
              </a:rPr>
              <a:t>Kaggle's</a:t>
            </a:r>
            <a:r>
              <a:rPr lang="id-ID" altLang="pt-BR" sz="1200" dirty="0">
                <a:solidFill>
                  <a:schemeClr val="bg1"/>
                </a:solidFill>
              </a:rPr>
              <a:t> UCF-</a:t>
            </a:r>
            <a:r>
              <a:rPr lang="id-ID" altLang="pt-BR" sz="1200" dirty="0" err="1">
                <a:solidFill>
                  <a:schemeClr val="bg1"/>
                </a:solidFill>
              </a:rPr>
              <a:t>Crime</a:t>
            </a:r>
            <a:r>
              <a:rPr lang="id-ID" altLang="pt-BR" sz="1200" dirty="0">
                <a:solidFill>
                  <a:schemeClr val="bg1"/>
                </a:solidFill>
              </a:rPr>
              <a:t> </a:t>
            </a:r>
            <a:r>
              <a:rPr lang="id-ID" altLang="pt-BR" sz="1200" dirty="0" err="1">
                <a:solidFill>
                  <a:schemeClr val="bg1"/>
                </a:solidFill>
              </a:rPr>
              <a:t>dataset</a:t>
            </a:r>
            <a:r>
              <a:rPr lang="id-ID" altLang="pt-BR" sz="1200" dirty="0">
                <a:solidFill>
                  <a:schemeClr val="bg1"/>
                </a:solidFill>
              </a:rPr>
              <a:t>, </a:t>
            </a:r>
            <a:r>
              <a:rPr lang="id-ID" altLang="pt-BR" sz="1200" dirty="0" err="1">
                <a:solidFill>
                  <a:schemeClr val="bg1"/>
                </a:solidFill>
              </a:rPr>
              <a:t>featuring</a:t>
            </a:r>
            <a:r>
              <a:rPr lang="id-ID" altLang="pt-BR" sz="1200" dirty="0">
                <a:solidFill>
                  <a:schemeClr val="bg1"/>
                </a:solidFill>
              </a:rPr>
              <a:t> 1900 </a:t>
            </a:r>
            <a:r>
              <a:rPr lang="id-ID" altLang="pt-BR" sz="1200" dirty="0" err="1">
                <a:solidFill>
                  <a:schemeClr val="bg1"/>
                </a:solidFill>
              </a:rPr>
              <a:t>surveillance</a:t>
            </a:r>
            <a:r>
              <a:rPr lang="id-ID" altLang="pt-BR" sz="1200" dirty="0">
                <a:solidFill>
                  <a:schemeClr val="bg1"/>
                </a:solidFill>
              </a:rPr>
              <a:t> </a:t>
            </a:r>
            <a:r>
              <a:rPr lang="id-ID" altLang="pt-BR" sz="1200" dirty="0" err="1">
                <a:solidFill>
                  <a:schemeClr val="bg1"/>
                </a:solidFill>
              </a:rPr>
              <a:t>videos</a:t>
            </a:r>
            <a:r>
              <a:rPr lang="id-ID" altLang="pt-BR" sz="1200" dirty="0">
                <a:solidFill>
                  <a:schemeClr val="bg1"/>
                </a:solidFill>
              </a:rPr>
              <a:t> </a:t>
            </a:r>
            <a:r>
              <a:rPr lang="id-ID" altLang="pt-BR" sz="1200" dirty="0" err="1">
                <a:solidFill>
                  <a:schemeClr val="bg1"/>
                </a:solidFill>
              </a:rPr>
              <a:t>of</a:t>
            </a:r>
            <a:r>
              <a:rPr lang="id-ID" altLang="pt-BR" sz="1200" dirty="0">
                <a:solidFill>
                  <a:schemeClr val="bg1"/>
                </a:solidFill>
              </a:rPr>
              <a:t> 13 </a:t>
            </a:r>
            <a:r>
              <a:rPr lang="id-ID" altLang="pt-BR" sz="1200" dirty="0" err="1">
                <a:solidFill>
                  <a:schemeClr val="bg1"/>
                </a:solidFill>
              </a:rPr>
              <a:t>public</a:t>
            </a:r>
            <a:r>
              <a:rPr lang="id-ID" altLang="pt-BR" sz="1200" dirty="0">
                <a:solidFill>
                  <a:schemeClr val="bg1"/>
                </a:solidFill>
              </a:rPr>
              <a:t> </a:t>
            </a:r>
            <a:r>
              <a:rPr lang="id-ID" altLang="pt-BR" sz="1200" dirty="0" err="1">
                <a:solidFill>
                  <a:schemeClr val="bg1"/>
                </a:solidFill>
              </a:rPr>
              <a:t>safety-impacting</a:t>
            </a:r>
            <a:r>
              <a:rPr lang="id-ID" altLang="pt-BR" sz="1200" dirty="0">
                <a:solidFill>
                  <a:schemeClr val="bg1"/>
                </a:solidFill>
              </a:rPr>
              <a:t> </a:t>
            </a:r>
            <a:r>
              <a:rPr lang="id-ID" altLang="pt-BR" sz="1200" dirty="0" err="1">
                <a:solidFill>
                  <a:schemeClr val="bg1"/>
                </a:solidFill>
              </a:rPr>
              <a:t>anomalies</a:t>
            </a:r>
            <a:r>
              <a:rPr lang="id-ID" altLang="pt-BR" sz="1200" dirty="0">
                <a:solidFill>
                  <a:schemeClr val="bg1"/>
                </a:solidFill>
              </a:rPr>
              <a:t>, </a:t>
            </a:r>
            <a:r>
              <a:rPr lang="id-ID" altLang="pt-BR" sz="1200" dirty="0" err="1">
                <a:solidFill>
                  <a:schemeClr val="bg1"/>
                </a:solidFill>
              </a:rPr>
              <a:t>suitable</a:t>
            </a:r>
            <a:r>
              <a:rPr lang="id-ID" altLang="pt-BR" sz="1200" dirty="0">
                <a:solidFill>
                  <a:schemeClr val="bg1"/>
                </a:solidFill>
              </a:rPr>
              <a:t> </a:t>
            </a:r>
            <a:r>
              <a:rPr lang="id-ID" altLang="pt-BR" sz="1200" dirty="0" err="1">
                <a:solidFill>
                  <a:schemeClr val="bg1"/>
                </a:solidFill>
              </a:rPr>
              <a:t>for</a:t>
            </a:r>
            <a:r>
              <a:rPr lang="id-ID" altLang="pt-BR" sz="1200" dirty="0">
                <a:solidFill>
                  <a:schemeClr val="bg1"/>
                </a:solidFill>
              </a:rPr>
              <a:t> </a:t>
            </a:r>
            <a:r>
              <a:rPr lang="id-ID" altLang="pt-BR" sz="1200" dirty="0" err="1">
                <a:solidFill>
                  <a:schemeClr val="bg1"/>
                </a:solidFill>
              </a:rPr>
              <a:t>general</a:t>
            </a:r>
            <a:r>
              <a:rPr lang="id-ID" altLang="pt-BR" sz="1200" dirty="0">
                <a:solidFill>
                  <a:schemeClr val="bg1"/>
                </a:solidFill>
              </a:rPr>
              <a:t> </a:t>
            </a:r>
            <a:r>
              <a:rPr lang="id-ID" altLang="pt-BR" sz="1200" dirty="0" err="1">
                <a:solidFill>
                  <a:schemeClr val="bg1"/>
                </a:solidFill>
              </a:rPr>
              <a:t>anomaly</a:t>
            </a:r>
            <a:r>
              <a:rPr lang="id-ID" altLang="pt-BR" sz="1200" dirty="0">
                <a:solidFill>
                  <a:schemeClr val="bg1"/>
                </a:solidFill>
              </a:rPr>
              <a:t> </a:t>
            </a:r>
            <a:r>
              <a:rPr lang="id-ID" altLang="pt-BR" sz="1200" dirty="0" err="1">
                <a:solidFill>
                  <a:schemeClr val="bg1"/>
                </a:solidFill>
              </a:rPr>
              <a:t>detection</a:t>
            </a:r>
            <a:r>
              <a:rPr lang="id-ID" altLang="pt-BR" sz="1200" dirty="0">
                <a:solidFill>
                  <a:schemeClr val="bg1"/>
                </a:solidFill>
              </a:rPr>
              <a:t> </a:t>
            </a:r>
            <a:r>
              <a:rPr lang="id-ID" altLang="pt-BR" sz="1200" dirty="0" err="1">
                <a:solidFill>
                  <a:schemeClr val="bg1"/>
                </a:solidFill>
              </a:rPr>
              <a:t>and</a:t>
            </a:r>
            <a:r>
              <a:rPr lang="id-ID" altLang="pt-BR" sz="1200" dirty="0">
                <a:solidFill>
                  <a:schemeClr val="bg1"/>
                </a:solidFill>
              </a:rPr>
              <a:t> </a:t>
            </a:r>
            <a:r>
              <a:rPr lang="id-ID" altLang="pt-BR" sz="1200" dirty="0" err="1">
                <a:solidFill>
                  <a:schemeClr val="bg1"/>
                </a:solidFill>
              </a:rPr>
              <a:t>specific</a:t>
            </a:r>
            <a:r>
              <a:rPr lang="id-ID" altLang="pt-BR" sz="1200" dirty="0">
                <a:solidFill>
                  <a:schemeClr val="bg1"/>
                </a:solidFill>
              </a:rPr>
              <a:t> </a:t>
            </a:r>
            <a:r>
              <a:rPr lang="id-ID" altLang="pt-BR" sz="1200" dirty="0" err="1">
                <a:solidFill>
                  <a:schemeClr val="bg1"/>
                </a:solidFill>
              </a:rPr>
              <a:t>activity</a:t>
            </a:r>
            <a:r>
              <a:rPr lang="id-ID" altLang="pt-BR" sz="1200" dirty="0">
                <a:solidFill>
                  <a:schemeClr val="bg1"/>
                </a:solidFill>
              </a:rPr>
              <a:t> </a:t>
            </a:r>
            <a:r>
              <a:rPr lang="id-ID" altLang="pt-BR" sz="1200" dirty="0" err="1">
                <a:solidFill>
                  <a:schemeClr val="bg1"/>
                </a:solidFill>
              </a:rPr>
              <a:t>recognition</a:t>
            </a:r>
            <a:r>
              <a:rPr lang="id-ID" altLang="pt-BR" sz="1200" dirty="0">
                <a:solidFill>
                  <a:schemeClr val="bg1"/>
                </a:solidFill>
              </a:rPr>
              <a:t>.</a:t>
            </a:r>
            <a:endParaRPr kumimoji="0" lang="en-US" altLang="pt-BR" sz="1200" b="1" i="0" u="none" strike="noStrike" kern="1200" cap="none" spc="0" normalizeH="0" baseline="0" noProof="0" dirty="0">
              <a:ln>
                <a:noFill/>
              </a:ln>
              <a:solidFill>
                <a:schemeClr val="bg1"/>
              </a:solidFill>
              <a:effectLst/>
              <a:uLnTx/>
              <a:uFillTx/>
              <a:latin typeface="Lato Light" panose="020F0502020204030203" pitchFamily="34" charset="0"/>
              <a:ea typeface="+mn-ea"/>
              <a:cs typeface="+mn-cs"/>
            </a:endParaRPr>
          </a:p>
        </p:txBody>
      </p:sp>
      <p:sp>
        <p:nvSpPr>
          <p:cNvPr id="6" name="Oval 5">
            <a:extLst>
              <a:ext uri="{FF2B5EF4-FFF2-40B4-BE49-F238E27FC236}">
                <a16:creationId xmlns:a16="http://schemas.microsoft.com/office/drawing/2014/main" id="{77AA8441-8B9A-0526-87CC-D4310A8EA306}"/>
              </a:ext>
            </a:extLst>
          </p:cNvPr>
          <p:cNvSpPr/>
          <p:nvPr/>
        </p:nvSpPr>
        <p:spPr>
          <a:xfrm>
            <a:off x="6038850" y="3360738"/>
            <a:ext cx="112713" cy="112712"/>
          </a:xfrm>
          <a:prstGeom prst="ellipse">
            <a:avLst/>
          </a:prstGeom>
          <a:solidFill>
            <a:schemeClr val="accent1"/>
          </a:solidFill>
          <a:ln w="2222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329EBA5C-43CA-D192-69BA-4AF979B3E922}"/>
              </a:ext>
            </a:extLst>
          </p:cNvPr>
          <p:cNvCxnSpPr/>
          <p:nvPr/>
        </p:nvCxnSpPr>
        <p:spPr>
          <a:xfrm>
            <a:off x="5514975" y="3417888"/>
            <a:ext cx="523875" cy="0"/>
          </a:xfrm>
          <a:prstGeom prst="line">
            <a:avLst/>
          </a:prstGeom>
          <a:ln w="2222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A028BD3-9299-D1DC-40A8-84BF12B74651}"/>
              </a:ext>
            </a:extLst>
          </p:cNvPr>
          <p:cNvCxnSpPr/>
          <p:nvPr/>
        </p:nvCxnSpPr>
        <p:spPr>
          <a:xfrm>
            <a:off x="6096000" y="3476625"/>
            <a:ext cx="0" cy="1296988"/>
          </a:xfrm>
          <a:prstGeom prst="line">
            <a:avLst/>
          </a:prstGeom>
          <a:ln w="22225">
            <a:solidFill>
              <a:schemeClr val="tx1">
                <a:lumMod val="40000"/>
                <a:lumOff val="6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217F4359-53FA-BF24-6E1B-8A9B9BC27F4D}"/>
              </a:ext>
            </a:extLst>
          </p:cNvPr>
          <p:cNvSpPr/>
          <p:nvPr/>
        </p:nvSpPr>
        <p:spPr>
          <a:xfrm>
            <a:off x="6038850" y="4741863"/>
            <a:ext cx="112713" cy="112712"/>
          </a:xfrm>
          <a:prstGeom prst="ellipse">
            <a:avLst/>
          </a:prstGeom>
          <a:solidFill>
            <a:schemeClr val="accent2"/>
          </a:solidFill>
          <a:ln w="2222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D9BBD674-BAB5-3EA6-F6A9-C8928BEA075C}"/>
              </a:ext>
            </a:extLst>
          </p:cNvPr>
          <p:cNvCxnSpPr/>
          <p:nvPr/>
        </p:nvCxnSpPr>
        <p:spPr>
          <a:xfrm>
            <a:off x="6153150" y="4799013"/>
            <a:ext cx="523875" cy="0"/>
          </a:xfrm>
          <a:prstGeom prst="line">
            <a:avLst/>
          </a:prstGeom>
          <a:ln w="2222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9619EDE-7A06-492D-C9A0-A79B594D925B}"/>
              </a:ext>
            </a:extLst>
          </p:cNvPr>
          <p:cNvCxnSpPr/>
          <p:nvPr/>
        </p:nvCxnSpPr>
        <p:spPr>
          <a:xfrm>
            <a:off x="6096000" y="4867275"/>
            <a:ext cx="0" cy="1990725"/>
          </a:xfrm>
          <a:prstGeom prst="line">
            <a:avLst/>
          </a:prstGeom>
          <a:ln w="22225">
            <a:solidFill>
              <a:schemeClr val="tx1">
                <a:lumMod val="40000"/>
                <a:lumOff val="6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BA832D4-E21F-767D-0895-040782671D7F}"/>
              </a:ext>
            </a:extLst>
          </p:cNvPr>
          <p:cNvSpPr txBox="1"/>
          <p:nvPr/>
        </p:nvSpPr>
        <p:spPr>
          <a:xfrm>
            <a:off x="7767638" y="4171950"/>
            <a:ext cx="3354380" cy="46166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2400" b="1" i="0" u="none" strike="noStrike" kern="1200" cap="none" spc="0" normalizeH="0" baseline="0" noProof="0" dirty="0" err="1">
                <a:ln>
                  <a:noFill/>
                </a:ln>
                <a:solidFill>
                  <a:schemeClr val="bg1"/>
                </a:solidFill>
                <a:effectLst/>
                <a:uLnTx/>
                <a:uFillTx/>
                <a:latin typeface="Calibri Light" panose="020F0302020204030204"/>
                <a:ea typeface="+mn-ea"/>
                <a:cs typeface="+mn-cs"/>
              </a:rPr>
              <a:t>Exploratory</a:t>
            </a:r>
            <a:r>
              <a:rPr kumimoji="0" lang="id-ID" sz="2400" b="0" i="0" u="none" strike="noStrike" kern="1200" cap="none" spc="0" normalizeH="0" baseline="0" noProof="0" dirty="0">
                <a:ln>
                  <a:noFill/>
                </a:ln>
                <a:solidFill>
                  <a:schemeClr val="bg1"/>
                </a:solidFill>
                <a:effectLst/>
                <a:uLnTx/>
                <a:uFillTx/>
                <a:latin typeface="Calibri Light" panose="020F0302020204030204"/>
                <a:ea typeface="+mn-ea"/>
                <a:cs typeface="+mn-cs"/>
              </a:rPr>
              <a:t> Data </a:t>
            </a:r>
            <a:r>
              <a:rPr kumimoji="0" lang="id-ID" sz="2400" b="0" i="0" u="none" strike="noStrike" kern="1200" cap="none" spc="0" normalizeH="0" baseline="0" noProof="0" dirty="0" err="1">
                <a:ln>
                  <a:noFill/>
                </a:ln>
                <a:solidFill>
                  <a:schemeClr val="bg1"/>
                </a:solidFill>
                <a:effectLst/>
                <a:uLnTx/>
                <a:uFillTx/>
                <a:latin typeface="Calibri Light" panose="020F0302020204030204"/>
                <a:ea typeface="+mn-ea"/>
                <a:cs typeface="+mn-cs"/>
              </a:rPr>
              <a:t>Analysis</a:t>
            </a:r>
            <a:endParaRPr kumimoji="0" lang="id-ID" sz="2400" b="0" i="0" u="none" strike="noStrike" kern="1200" cap="none" spc="0" normalizeH="0" baseline="0" noProof="0" dirty="0">
              <a:ln>
                <a:noFill/>
              </a:ln>
              <a:solidFill>
                <a:schemeClr val="bg1"/>
              </a:solidFill>
              <a:effectLst/>
              <a:uLnTx/>
              <a:uFillTx/>
              <a:latin typeface="Calibri Light" panose="020F0302020204030204"/>
              <a:ea typeface="+mn-ea"/>
              <a:cs typeface="+mn-cs"/>
            </a:endParaRPr>
          </a:p>
        </p:txBody>
      </p:sp>
      <p:sp>
        <p:nvSpPr>
          <p:cNvPr id="13" name="TextBox 12">
            <a:extLst>
              <a:ext uri="{FF2B5EF4-FFF2-40B4-BE49-F238E27FC236}">
                <a16:creationId xmlns:a16="http://schemas.microsoft.com/office/drawing/2014/main" id="{95732976-E345-52EC-1A6D-554AF62C3EA1}"/>
              </a:ext>
            </a:extLst>
          </p:cNvPr>
          <p:cNvSpPr txBox="1">
            <a:spLocks noChangeArrowheads="1"/>
          </p:cNvSpPr>
          <p:nvPr/>
        </p:nvSpPr>
        <p:spPr bwMode="auto">
          <a:xfrm>
            <a:off x="7767638" y="4506913"/>
            <a:ext cx="2616200" cy="227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lvl="0">
              <a:lnSpc>
                <a:spcPct val="150000"/>
              </a:lnSpc>
              <a:defRPr/>
            </a:pPr>
            <a:r>
              <a:rPr lang="id-ID" altLang="pt-BR" sz="1200" dirty="0" err="1">
                <a:solidFill>
                  <a:schemeClr val="bg1"/>
                </a:solidFill>
              </a:rPr>
              <a:t>Exploratory</a:t>
            </a:r>
            <a:r>
              <a:rPr lang="id-ID" altLang="pt-BR" sz="1200" dirty="0">
                <a:solidFill>
                  <a:schemeClr val="bg1"/>
                </a:solidFill>
              </a:rPr>
              <a:t> Data </a:t>
            </a:r>
            <a:r>
              <a:rPr lang="id-ID" altLang="pt-BR" sz="1200" dirty="0" err="1">
                <a:solidFill>
                  <a:schemeClr val="bg1"/>
                </a:solidFill>
              </a:rPr>
              <a:t>Analysis</a:t>
            </a:r>
            <a:r>
              <a:rPr lang="id-ID" altLang="pt-BR" sz="1200" dirty="0">
                <a:solidFill>
                  <a:schemeClr val="bg1"/>
                </a:solidFill>
              </a:rPr>
              <a:t> (EDA) </a:t>
            </a:r>
            <a:r>
              <a:rPr lang="id-ID" altLang="pt-BR" sz="1200" dirty="0" err="1">
                <a:solidFill>
                  <a:schemeClr val="bg1"/>
                </a:solidFill>
              </a:rPr>
              <a:t>serves</a:t>
            </a:r>
            <a:r>
              <a:rPr lang="id-ID" altLang="pt-BR" sz="1200" dirty="0">
                <a:solidFill>
                  <a:schemeClr val="bg1"/>
                </a:solidFill>
              </a:rPr>
              <a:t> as </a:t>
            </a:r>
            <a:r>
              <a:rPr lang="id-ID" altLang="pt-BR" sz="1200" dirty="0" err="1">
                <a:solidFill>
                  <a:schemeClr val="bg1"/>
                </a:solidFill>
              </a:rPr>
              <a:t>a</a:t>
            </a:r>
            <a:r>
              <a:rPr lang="id-ID" altLang="pt-BR" sz="1200" dirty="0">
                <a:solidFill>
                  <a:schemeClr val="bg1"/>
                </a:solidFill>
              </a:rPr>
              <a:t> </a:t>
            </a:r>
            <a:r>
              <a:rPr lang="id-ID" altLang="pt-BR" sz="1200" dirty="0" err="1">
                <a:solidFill>
                  <a:schemeClr val="bg1"/>
                </a:solidFill>
              </a:rPr>
              <a:t>pivotal</a:t>
            </a:r>
            <a:r>
              <a:rPr lang="id-ID" altLang="pt-BR" sz="1200" dirty="0">
                <a:solidFill>
                  <a:schemeClr val="bg1"/>
                </a:solidFill>
              </a:rPr>
              <a:t> </a:t>
            </a:r>
            <a:r>
              <a:rPr lang="id-ID" altLang="pt-BR" sz="1200" dirty="0" err="1">
                <a:solidFill>
                  <a:schemeClr val="bg1"/>
                </a:solidFill>
              </a:rPr>
              <a:t>stage</a:t>
            </a:r>
            <a:r>
              <a:rPr lang="id-ID" altLang="pt-BR" sz="1200" dirty="0">
                <a:solidFill>
                  <a:schemeClr val="bg1"/>
                </a:solidFill>
              </a:rPr>
              <a:t> in </a:t>
            </a:r>
            <a:r>
              <a:rPr lang="id-ID" altLang="pt-BR" sz="1200" dirty="0" err="1">
                <a:solidFill>
                  <a:schemeClr val="bg1"/>
                </a:solidFill>
              </a:rPr>
              <a:t>our</a:t>
            </a:r>
            <a:r>
              <a:rPr lang="id-ID" altLang="pt-BR" sz="1200" dirty="0">
                <a:solidFill>
                  <a:schemeClr val="bg1"/>
                </a:solidFill>
              </a:rPr>
              <a:t> </a:t>
            </a:r>
            <a:r>
              <a:rPr lang="id-ID" altLang="pt-BR" sz="1200" dirty="0" err="1">
                <a:solidFill>
                  <a:schemeClr val="bg1"/>
                </a:solidFill>
              </a:rPr>
              <a:t>research</a:t>
            </a:r>
            <a:r>
              <a:rPr lang="id-ID" altLang="pt-BR" sz="1200" dirty="0">
                <a:solidFill>
                  <a:schemeClr val="bg1"/>
                </a:solidFill>
              </a:rPr>
              <a:t> </a:t>
            </a:r>
            <a:r>
              <a:rPr lang="id-ID" altLang="pt-BR" sz="1200" dirty="0" err="1">
                <a:solidFill>
                  <a:schemeClr val="bg1"/>
                </a:solidFill>
              </a:rPr>
              <a:t>process</a:t>
            </a:r>
            <a:r>
              <a:rPr lang="id-ID" altLang="pt-BR" sz="1200" dirty="0">
                <a:solidFill>
                  <a:schemeClr val="bg1"/>
                </a:solidFill>
              </a:rPr>
              <a:t>. In </a:t>
            </a:r>
            <a:r>
              <a:rPr lang="id-ID" altLang="pt-BR" sz="1200" dirty="0" err="1">
                <a:solidFill>
                  <a:schemeClr val="bg1"/>
                </a:solidFill>
              </a:rPr>
              <a:t>this</a:t>
            </a:r>
            <a:r>
              <a:rPr lang="id-ID" altLang="pt-BR" sz="1200" dirty="0">
                <a:solidFill>
                  <a:schemeClr val="bg1"/>
                </a:solidFill>
              </a:rPr>
              <a:t> </a:t>
            </a:r>
            <a:r>
              <a:rPr lang="id-ID" altLang="pt-BR" sz="1200" dirty="0" err="1">
                <a:solidFill>
                  <a:schemeClr val="bg1"/>
                </a:solidFill>
              </a:rPr>
              <a:t>investigation</a:t>
            </a:r>
            <a:r>
              <a:rPr lang="id-ID" altLang="pt-BR" sz="1200" dirty="0">
                <a:solidFill>
                  <a:schemeClr val="bg1"/>
                </a:solidFill>
              </a:rPr>
              <a:t>, </a:t>
            </a:r>
            <a:r>
              <a:rPr lang="id-ID" altLang="pt-BR" sz="1200" dirty="0" err="1">
                <a:solidFill>
                  <a:schemeClr val="bg1"/>
                </a:solidFill>
              </a:rPr>
              <a:t>we</a:t>
            </a:r>
            <a:r>
              <a:rPr lang="id-ID" altLang="pt-BR" sz="1200" dirty="0">
                <a:solidFill>
                  <a:schemeClr val="bg1"/>
                </a:solidFill>
              </a:rPr>
              <a:t> </a:t>
            </a:r>
            <a:r>
              <a:rPr lang="id-ID" altLang="pt-BR" sz="1200" dirty="0" err="1">
                <a:solidFill>
                  <a:schemeClr val="bg1"/>
                </a:solidFill>
              </a:rPr>
              <a:t>meticulously</a:t>
            </a:r>
            <a:r>
              <a:rPr lang="id-ID" altLang="pt-BR" sz="1200" dirty="0">
                <a:solidFill>
                  <a:schemeClr val="bg1"/>
                </a:solidFill>
              </a:rPr>
              <a:t> </a:t>
            </a:r>
            <a:r>
              <a:rPr lang="id-ID" altLang="pt-BR" sz="1200" dirty="0" err="1">
                <a:solidFill>
                  <a:schemeClr val="bg1"/>
                </a:solidFill>
              </a:rPr>
              <a:t>scrutinize</a:t>
            </a:r>
            <a:r>
              <a:rPr lang="id-ID" altLang="pt-BR" sz="1200" dirty="0">
                <a:solidFill>
                  <a:schemeClr val="bg1"/>
                </a:solidFill>
              </a:rPr>
              <a:t> </a:t>
            </a:r>
            <a:r>
              <a:rPr lang="id-ID" altLang="pt-BR" sz="1200" dirty="0" err="1">
                <a:solidFill>
                  <a:schemeClr val="bg1"/>
                </a:solidFill>
              </a:rPr>
              <a:t>the</a:t>
            </a:r>
            <a:r>
              <a:rPr lang="id-ID" altLang="pt-BR" sz="1200" dirty="0">
                <a:solidFill>
                  <a:schemeClr val="bg1"/>
                </a:solidFill>
              </a:rPr>
              <a:t> </a:t>
            </a:r>
            <a:r>
              <a:rPr lang="id-ID" altLang="pt-BR" sz="1200" dirty="0" err="1">
                <a:solidFill>
                  <a:schemeClr val="bg1"/>
                </a:solidFill>
              </a:rPr>
              <a:t>dataset</a:t>
            </a:r>
            <a:r>
              <a:rPr lang="id-ID" altLang="pt-BR" sz="1200" dirty="0">
                <a:solidFill>
                  <a:schemeClr val="bg1"/>
                </a:solidFill>
              </a:rPr>
              <a:t> </a:t>
            </a:r>
            <a:r>
              <a:rPr lang="id-ID" altLang="pt-BR" sz="1200" dirty="0" err="1">
                <a:solidFill>
                  <a:schemeClr val="bg1"/>
                </a:solidFill>
              </a:rPr>
              <a:t>to</a:t>
            </a:r>
            <a:r>
              <a:rPr lang="id-ID" altLang="pt-BR" sz="1200" dirty="0">
                <a:solidFill>
                  <a:schemeClr val="bg1"/>
                </a:solidFill>
              </a:rPr>
              <a:t> </a:t>
            </a:r>
            <a:r>
              <a:rPr lang="id-ID" altLang="pt-BR" sz="1200" dirty="0" err="1">
                <a:solidFill>
                  <a:schemeClr val="bg1"/>
                </a:solidFill>
              </a:rPr>
              <a:t>identify</a:t>
            </a:r>
            <a:r>
              <a:rPr lang="id-ID" altLang="pt-BR" sz="1200" dirty="0">
                <a:solidFill>
                  <a:schemeClr val="bg1"/>
                </a:solidFill>
              </a:rPr>
              <a:t> </a:t>
            </a:r>
            <a:r>
              <a:rPr lang="id-ID" altLang="pt-BR" sz="1200" dirty="0" err="1">
                <a:solidFill>
                  <a:schemeClr val="bg1"/>
                </a:solidFill>
              </a:rPr>
              <a:t>meaningful</a:t>
            </a:r>
            <a:r>
              <a:rPr lang="id-ID" altLang="pt-BR" sz="1200" dirty="0">
                <a:solidFill>
                  <a:schemeClr val="bg1"/>
                </a:solidFill>
              </a:rPr>
              <a:t> </a:t>
            </a:r>
            <a:r>
              <a:rPr lang="id-ID" altLang="pt-BR" sz="1200" dirty="0" err="1">
                <a:solidFill>
                  <a:schemeClr val="bg1"/>
                </a:solidFill>
              </a:rPr>
              <a:t>patterns</a:t>
            </a:r>
            <a:r>
              <a:rPr lang="id-ID" altLang="pt-BR" sz="1200" dirty="0">
                <a:solidFill>
                  <a:schemeClr val="bg1"/>
                </a:solidFill>
              </a:rPr>
              <a:t> </a:t>
            </a:r>
            <a:r>
              <a:rPr lang="id-ID" altLang="pt-BR" sz="1200" dirty="0" err="1">
                <a:solidFill>
                  <a:schemeClr val="bg1"/>
                </a:solidFill>
              </a:rPr>
              <a:t>and</a:t>
            </a:r>
            <a:r>
              <a:rPr lang="id-ID" altLang="pt-BR" sz="1200" dirty="0">
                <a:solidFill>
                  <a:schemeClr val="bg1"/>
                </a:solidFill>
              </a:rPr>
              <a:t> </a:t>
            </a:r>
            <a:r>
              <a:rPr lang="id-ID" altLang="pt-BR" sz="1200" dirty="0" err="1">
                <a:solidFill>
                  <a:schemeClr val="bg1"/>
                </a:solidFill>
              </a:rPr>
              <a:t>trends</a:t>
            </a:r>
            <a:r>
              <a:rPr lang="id-ID" altLang="pt-BR" sz="1200" dirty="0">
                <a:solidFill>
                  <a:schemeClr val="bg1"/>
                </a:solidFill>
              </a:rPr>
              <a:t> </a:t>
            </a:r>
            <a:r>
              <a:rPr lang="id-ID" altLang="pt-BR" sz="1200" dirty="0" err="1">
                <a:solidFill>
                  <a:schemeClr val="bg1"/>
                </a:solidFill>
              </a:rPr>
              <a:t>that</a:t>
            </a:r>
            <a:r>
              <a:rPr lang="id-ID" altLang="pt-BR" sz="1200" dirty="0">
                <a:solidFill>
                  <a:schemeClr val="bg1"/>
                </a:solidFill>
              </a:rPr>
              <a:t> are instrumental </a:t>
            </a:r>
            <a:r>
              <a:rPr lang="id-ID" altLang="pt-BR" sz="1200" dirty="0" err="1">
                <a:solidFill>
                  <a:schemeClr val="bg1"/>
                </a:solidFill>
              </a:rPr>
              <a:t>for</a:t>
            </a:r>
            <a:r>
              <a:rPr lang="id-ID" altLang="pt-BR" sz="1200" dirty="0">
                <a:solidFill>
                  <a:schemeClr val="bg1"/>
                </a:solidFill>
              </a:rPr>
              <a:t> </a:t>
            </a:r>
            <a:r>
              <a:rPr lang="id-ID" altLang="pt-BR" sz="1200" dirty="0" err="1">
                <a:solidFill>
                  <a:schemeClr val="bg1"/>
                </a:solidFill>
              </a:rPr>
              <a:t>the</a:t>
            </a:r>
            <a:r>
              <a:rPr lang="id-ID" altLang="pt-BR" sz="1200" dirty="0">
                <a:solidFill>
                  <a:schemeClr val="bg1"/>
                </a:solidFill>
              </a:rPr>
              <a:t> </a:t>
            </a:r>
            <a:r>
              <a:rPr lang="id-ID" altLang="pt-BR" sz="1200" dirty="0" err="1">
                <a:solidFill>
                  <a:schemeClr val="bg1"/>
                </a:solidFill>
              </a:rPr>
              <a:t>study's</a:t>
            </a:r>
            <a:r>
              <a:rPr lang="id-ID" altLang="pt-BR" sz="1200" dirty="0">
                <a:solidFill>
                  <a:schemeClr val="bg1"/>
                </a:solidFill>
              </a:rPr>
              <a:t> </a:t>
            </a:r>
            <a:r>
              <a:rPr lang="id-ID" altLang="pt-BR" sz="1200" dirty="0" err="1">
                <a:solidFill>
                  <a:schemeClr val="bg1"/>
                </a:solidFill>
              </a:rPr>
              <a:t>objectives</a:t>
            </a:r>
            <a:r>
              <a:rPr lang="id-ID" altLang="pt-BR" sz="1200" dirty="0">
                <a:solidFill>
                  <a:schemeClr val="bg1"/>
                </a:solidFill>
              </a:rPr>
              <a:t>.</a:t>
            </a:r>
            <a:endParaRPr kumimoji="0" lang="en-US" altLang="pt-BR" sz="1200" b="1" i="0" u="none" strike="noStrike" kern="1200" cap="none" spc="0" normalizeH="0" baseline="0" noProof="0" dirty="0">
              <a:ln>
                <a:noFill/>
              </a:ln>
              <a:solidFill>
                <a:schemeClr val="bg1"/>
              </a:solidFill>
              <a:effectLst/>
              <a:uLnTx/>
              <a:uFillTx/>
              <a:latin typeface="Lato Light" panose="020F0502020204030203" pitchFamily="34" charset="0"/>
              <a:ea typeface="+mn-ea"/>
              <a:cs typeface="+mn-cs"/>
            </a:endParaRPr>
          </a:p>
        </p:txBody>
      </p:sp>
      <p:sp>
        <p:nvSpPr>
          <p:cNvPr id="15" name="Rectangle 5">
            <a:extLst>
              <a:ext uri="{FF2B5EF4-FFF2-40B4-BE49-F238E27FC236}">
                <a16:creationId xmlns:a16="http://schemas.microsoft.com/office/drawing/2014/main" id="{4C21589D-32F6-D27E-E38A-80E82A575DD3}"/>
              </a:ext>
            </a:extLst>
          </p:cNvPr>
          <p:cNvSpPr>
            <a:spLocks noChangeArrowheads="1"/>
          </p:cNvSpPr>
          <p:nvPr/>
        </p:nvSpPr>
        <p:spPr bwMode="auto">
          <a:xfrm>
            <a:off x="4519613" y="2960688"/>
            <a:ext cx="914400" cy="9144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altLang="pt-BR" sz="1800" b="0" i="0" u="none" strike="noStrike" kern="1200" cap="none" spc="0" normalizeH="0" baseline="0" noProof="0">
              <a:ln>
                <a:noFill/>
              </a:ln>
              <a:solidFill>
                <a:schemeClr val="bg1"/>
              </a:solidFill>
              <a:effectLst/>
              <a:uLnTx/>
              <a:uFillTx/>
              <a:latin typeface="Lato Light" panose="020F0502020204030203" pitchFamily="34" charset="0"/>
              <a:ea typeface="+mn-ea"/>
              <a:cs typeface="+mn-cs"/>
            </a:endParaRPr>
          </a:p>
        </p:txBody>
      </p:sp>
      <p:sp>
        <p:nvSpPr>
          <p:cNvPr id="18" name="Rectangle 5">
            <a:extLst>
              <a:ext uri="{FF2B5EF4-FFF2-40B4-BE49-F238E27FC236}">
                <a16:creationId xmlns:a16="http://schemas.microsoft.com/office/drawing/2014/main" id="{FF014A87-53BD-27B2-049B-C125C5A3885D}"/>
              </a:ext>
            </a:extLst>
          </p:cNvPr>
          <p:cNvSpPr>
            <a:spLocks noChangeArrowheads="1"/>
          </p:cNvSpPr>
          <p:nvPr/>
        </p:nvSpPr>
        <p:spPr bwMode="auto">
          <a:xfrm>
            <a:off x="6761163" y="4340225"/>
            <a:ext cx="914400" cy="9144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altLang="pt-BR" sz="1800" b="0" i="0" u="none" strike="noStrike" kern="1200" cap="none" spc="0" normalizeH="0" baseline="0" noProof="0">
              <a:ln>
                <a:noFill/>
              </a:ln>
              <a:solidFill>
                <a:schemeClr val="bg1"/>
              </a:solidFill>
              <a:effectLst/>
              <a:uLnTx/>
              <a:uFillTx/>
              <a:latin typeface="Lato Light" panose="020F0502020204030203" pitchFamily="34" charset="0"/>
              <a:ea typeface="+mn-ea"/>
              <a:cs typeface="+mn-cs"/>
            </a:endParaRPr>
          </a:p>
        </p:txBody>
      </p:sp>
      <p:sp>
        <p:nvSpPr>
          <p:cNvPr id="20" name="Freeform 271">
            <a:extLst>
              <a:ext uri="{FF2B5EF4-FFF2-40B4-BE49-F238E27FC236}">
                <a16:creationId xmlns:a16="http://schemas.microsoft.com/office/drawing/2014/main" id="{16AA2495-94DF-F89A-1F2A-86931F27C02D}"/>
              </a:ext>
            </a:extLst>
          </p:cNvPr>
          <p:cNvSpPr>
            <a:spLocks noEditPoints="1"/>
          </p:cNvSpPr>
          <p:nvPr/>
        </p:nvSpPr>
        <p:spPr bwMode="auto">
          <a:xfrm>
            <a:off x="4741863" y="3181350"/>
            <a:ext cx="471487" cy="471488"/>
          </a:xfrm>
          <a:custGeom>
            <a:avLst/>
            <a:gdLst>
              <a:gd name="T0" fmla="*/ 101841 w 74"/>
              <a:gd name="T1" fmla="*/ 344967 h 71"/>
              <a:gd name="T2" fmla="*/ 140031 w 74"/>
              <a:gd name="T3" fmla="*/ 384770 h 71"/>
              <a:gd name="T4" fmla="*/ 178222 w 74"/>
              <a:gd name="T5" fmla="*/ 344967 h 71"/>
              <a:gd name="T6" fmla="*/ 108206 w 74"/>
              <a:gd name="T7" fmla="*/ 311797 h 71"/>
              <a:gd name="T8" fmla="*/ 120936 w 74"/>
              <a:gd name="T9" fmla="*/ 364868 h 71"/>
              <a:gd name="T10" fmla="*/ 120936 w 74"/>
              <a:gd name="T11" fmla="*/ 325065 h 71"/>
              <a:gd name="T12" fmla="*/ 159126 w 74"/>
              <a:gd name="T13" fmla="*/ 325065 h 71"/>
              <a:gd name="T14" fmla="*/ 159126 w 74"/>
              <a:gd name="T15" fmla="*/ 364868 h 71"/>
              <a:gd name="T16" fmla="*/ 445554 w 74"/>
              <a:gd name="T17" fmla="*/ 0 h 71"/>
              <a:gd name="T18" fmla="*/ 394633 w 74"/>
              <a:gd name="T19" fmla="*/ 6634 h 71"/>
              <a:gd name="T20" fmla="*/ 229142 w 74"/>
              <a:gd name="T21" fmla="*/ 152581 h 71"/>
              <a:gd name="T22" fmla="*/ 57285 w 74"/>
              <a:gd name="T23" fmla="*/ 185751 h 71"/>
              <a:gd name="T24" fmla="*/ 171856 w 74"/>
              <a:gd name="T25" fmla="*/ 471012 h 71"/>
              <a:gd name="T26" fmla="*/ 324618 w 74"/>
              <a:gd name="T27" fmla="*/ 245457 h 71"/>
              <a:gd name="T28" fmla="*/ 369173 w 74"/>
              <a:gd name="T29" fmla="*/ 192385 h 71"/>
              <a:gd name="T30" fmla="*/ 356443 w 74"/>
              <a:gd name="T31" fmla="*/ 172483 h 71"/>
              <a:gd name="T32" fmla="*/ 381903 w 74"/>
              <a:gd name="T33" fmla="*/ 172483 h 71"/>
              <a:gd name="T34" fmla="*/ 420094 w 74"/>
              <a:gd name="T35" fmla="*/ 145947 h 71"/>
              <a:gd name="T36" fmla="*/ 407363 w 74"/>
              <a:gd name="T37" fmla="*/ 126045 h 71"/>
              <a:gd name="T38" fmla="*/ 420094 w 74"/>
              <a:gd name="T39" fmla="*/ 132679 h 71"/>
              <a:gd name="T40" fmla="*/ 445554 w 74"/>
              <a:gd name="T41" fmla="*/ 119411 h 71"/>
              <a:gd name="T42" fmla="*/ 471014 w 74"/>
              <a:gd name="T43" fmla="*/ 26536 h 71"/>
              <a:gd name="T44" fmla="*/ 445554 w 74"/>
              <a:gd name="T45" fmla="*/ 79608 h 71"/>
              <a:gd name="T46" fmla="*/ 426459 w 74"/>
              <a:gd name="T47" fmla="*/ 112778 h 71"/>
              <a:gd name="T48" fmla="*/ 400998 w 74"/>
              <a:gd name="T49" fmla="*/ 99510 h 71"/>
              <a:gd name="T50" fmla="*/ 381903 w 74"/>
              <a:gd name="T51" fmla="*/ 126045 h 71"/>
              <a:gd name="T52" fmla="*/ 394633 w 74"/>
              <a:gd name="T53" fmla="*/ 139313 h 71"/>
              <a:gd name="T54" fmla="*/ 375538 w 74"/>
              <a:gd name="T55" fmla="*/ 139313 h 71"/>
              <a:gd name="T56" fmla="*/ 337348 w 74"/>
              <a:gd name="T57" fmla="*/ 165849 h 71"/>
              <a:gd name="T58" fmla="*/ 350078 w 74"/>
              <a:gd name="T59" fmla="*/ 192385 h 71"/>
              <a:gd name="T60" fmla="*/ 305523 w 74"/>
              <a:gd name="T61" fmla="*/ 245457 h 71"/>
              <a:gd name="T62" fmla="*/ 171856 w 74"/>
              <a:gd name="T63" fmla="*/ 451110 h 71"/>
              <a:gd name="T64" fmla="*/ 76381 w 74"/>
              <a:gd name="T65" fmla="*/ 199019 h 71"/>
              <a:gd name="T66" fmla="*/ 229142 w 74"/>
              <a:gd name="T67" fmla="*/ 172483 h 71"/>
              <a:gd name="T68" fmla="*/ 369173 w 74"/>
              <a:gd name="T69" fmla="*/ 33170 h 71"/>
              <a:gd name="T70" fmla="*/ 439189 w 74"/>
              <a:gd name="T71" fmla="*/ 19902 h 71"/>
              <a:gd name="T72" fmla="*/ 273697 w 74"/>
              <a:gd name="T73" fmla="*/ 192385 h 71"/>
              <a:gd name="T74" fmla="*/ 254602 w 74"/>
              <a:gd name="T75" fmla="*/ 172483 h 71"/>
              <a:gd name="T76" fmla="*/ 292792 w 74"/>
              <a:gd name="T77" fmla="*/ 225555 h 71"/>
              <a:gd name="T78" fmla="*/ 299158 w 74"/>
              <a:gd name="T79" fmla="*/ 225555 h 71"/>
              <a:gd name="T80" fmla="*/ 286427 w 74"/>
              <a:gd name="T81" fmla="*/ 199019 h 71"/>
              <a:gd name="T82" fmla="*/ 451919 w 74"/>
              <a:gd name="T83" fmla="*/ 26536 h 71"/>
              <a:gd name="T84" fmla="*/ 89111 w 74"/>
              <a:gd name="T85" fmla="*/ 391404 h 71"/>
              <a:gd name="T86" fmla="*/ 89111 w 74"/>
              <a:gd name="T87" fmla="*/ 404672 h 71"/>
              <a:gd name="T88" fmla="*/ 57285 w 74"/>
              <a:gd name="T89" fmla="*/ 364868 h 71"/>
              <a:gd name="T90" fmla="*/ 70016 w 74"/>
              <a:gd name="T91" fmla="*/ 358234 h 71"/>
              <a:gd name="T92" fmla="*/ 57285 w 74"/>
              <a:gd name="T93" fmla="*/ 338333 h 71"/>
              <a:gd name="T94" fmla="*/ 50920 w 74"/>
              <a:gd name="T95" fmla="*/ 338333 h 71"/>
              <a:gd name="T96" fmla="*/ 140031 w 74"/>
              <a:gd name="T97" fmla="*/ 179117 h 71"/>
              <a:gd name="T98" fmla="*/ 146396 w 74"/>
              <a:gd name="T99" fmla="*/ 185751 h 71"/>
              <a:gd name="T100" fmla="*/ 57285 w 74"/>
              <a:gd name="T101" fmla="*/ 331699 h 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4" h="71">
                <a:moveTo>
                  <a:pt x="17" y="47"/>
                </a:moveTo>
                <a:cubicBezTo>
                  <a:pt x="16" y="48"/>
                  <a:pt x="16" y="50"/>
                  <a:pt x="16" y="52"/>
                </a:cubicBezTo>
                <a:cubicBezTo>
                  <a:pt x="16" y="53"/>
                  <a:pt x="16" y="55"/>
                  <a:pt x="17" y="56"/>
                </a:cubicBezTo>
                <a:cubicBezTo>
                  <a:pt x="19" y="57"/>
                  <a:pt x="20" y="58"/>
                  <a:pt x="22" y="58"/>
                </a:cubicBezTo>
                <a:cubicBezTo>
                  <a:pt x="23" y="58"/>
                  <a:pt x="25" y="57"/>
                  <a:pt x="26" y="56"/>
                </a:cubicBezTo>
                <a:cubicBezTo>
                  <a:pt x="27" y="55"/>
                  <a:pt x="28" y="53"/>
                  <a:pt x="28" y="52"/>
                </a:cubicBezTo>
                <a:cubicBezTo>
                  <a:pt x="28" y="50"/>
                  <a:pt x="27" y="48"/>
                  <a:pt x="26" y="47"/>
                </a:cubicBezTo>
                <a:cubicBezTo>
                  <a:pt x="24" y="45"/>
                  <a:pt x="20" y="45"/>
                  <a:pt x="17" y="47"/>
                </a:cubicBezTo>
                <a:close/>
                <a:moveTo>
                  <a:pt x="25" y="55"/>
                </a:moveTo>
                <a:cubicBezTo>
                  <a:pt x="23" y="56"/>
                  <a:pt x="20" y="56"/>
                  <a:pt x="19" y="55"/>
                </a:cubicBezTo>
                <a:cubicBezTo>
                  <a:pt x="18" y="54"/>
                  <a:pt x="18" y="53"/>
                  <a:pt x="18" y="52"/>
                </a:cubicBezTo>
                <a:cubicBezTo>
                  <a:pt x="18" y="51"/>
                  <a:pt x="18" y="50"/>
                  <a:pt x="19" y="49"/>
                </a:cubicBezTo>
                <a:cubicBezTo>
                  <a:pt x="20" y="48"/>
                  <a:pt x="21" y="47"/>
                  <a:pt x="22" y="47"/>
                </a:cubicBezTo>
                <a:cubicBezTo>
                  <a:pt x="23" y="47"/>
                  <a:pt x="24" y="48"/>
                  <a:pt x="25" y="49"/>
                </a:cubicBezTo>
                <a:cubicBezTo>
                  <a:pt x="26" y="50"/>
                  <a:pt x="26" y="51"/>
                  <a:pt x="26" y="52"/>
                </a:cubicBezTo>
                <a:cubicBezTo>
                  <a:pt x="26" y="53"/>
                  <a:pt x="26" y="54"/>
                  <a:pt x="25" y="55"/>
                </a:cubicBezTo>
                <a:close/>
                <a:moveTo>
                  <a:pt x="73" y="1"/>
                </a:moveTo>
                <a:cubicBezTo>
                  <a:pt x="72" y="0"/>
                  <a:pt x="71" y="0"/>
                  <a:pt x="70" y="0"/>
                </a:cubicBezTo>
                <a:cubicBezTo>
                  <a:pt x="70" y="0"/>
                  <a:pt x="70" y="0"/>
                  <a:pt x="70" y="0"/>
                </a:cubicBezTo>
                <a:cubicBezTo>
                  <a:pt x="62" y="1"/>
                  <a:pt x="62" y="1"/>
                  <a:pt x="62" y="1"/>
                </a:cubicBezTo>
                <a:cubicBezTo>
                  <a:pt x="60" y="1"/>
                  <a:pt x="57" y="2"/>
                  <a:pt x="56" y="3"/>
                </a:cubicBezTo>
                <a:cubicBezTo>
                  <a:pt x="36" y="23"/>
                  <a:pt x="36" y="23"/>
                  <a:pt x="36" y="23"/>
                </a:cubicBezTo>
                <a:cubicBezTo>
                  <a:pt x="34" y="22"/>
                  <a:pt x="30" y="21"/>
                  <a:pt x="27" y="21"/>
                </a:cubicBezTo>
                <a:cubicBezTo>
                  <a:pt x="21" y="21"/>
                  <a:pt x="14" y="24"/>
                  <a:pt x="9" y="28"/>
                </a:cubicBezTo>
                <a:cubicBezTo>
                  <a:pt x="0" y="38"/>
                  <a:pt x="0" y="54"/>
                  <a:pt x="9" y="64"/>
                </a:cubicBezTo>
                <a:cubicBezTo>
                  <a:pt x="14" y="69"/>
                  <a:pt x="21" y="71"/>
                  <a:pt x="27" y="71"/>
                </a:cubicBezTo>
                <a:cubicBezTo>
                  <a:pt x="34" y="71"/>
                  <a:pt x="40" y="69"/>
                  <a:pt x="45" y="64"/>
                </a:cubicBezTo>
                <a:cubicBezTo>
                  <a:pt x="52" y="57"/>
                  <a:pt x="54" y="46"/>
                  <a:pt x="51" y="37"/>
                </a:cubicBezTo>
                <a:cubicBezTo>
                  <a:pt x="58" y="30"/>
                  <a:pt x="58" y="30"/>
                  <a:pt x="58" y="30"/>
                </a:cubicBezTo>
                <a:cubicBezTo>
                  <a:pt x="58" y="30"/>
                  <a:pt x="58" y="29"/>
                  <a:pt x="58" y="29"/>
                </a:cubicBezTo>
                <a:cubicBezTo>
                  <a:pt x="58" y="29"/>
                  <a:pt x="58" y="28"/>
                  <a:pt x="58" y="28"/>
                </a:cubicBezTo>
                <a:cubicBezTo>
                  <a:pt x="56" y="26"/>
                  <a:pt x="56" y="26"/>
                  <a:pt x="56" y="26"/>
                </a:cubicBezTo>
                <a:cubicBezTo>
                  <a:pt x="58" y="24"/>
                  <a:pt x="58" y="24"/>
                  <a:pt x="58" y="24"/>
                </a:cubicBezTo>
                <a:cubicBezTo>
                  <a:pt x="60" y="26"/>
                  <a:pt x="60" y="26"/>
                  <a:pt x="60" y="26"/>
                </a:cubicBezTo>
                <a:cubicBezTo>
                  <a:pt x="60" y="27"/>
                  <a:pt x="61" y="27"/>
                  <a:pt x="62" y="26"/>
                </a:cubicBezTo>
                <a:cubicBezTo>
                  <a:pt x="66" y="22"/>
                  <a:pt x="66" y="22"/>
                  <a:pt x="66" y="22"/>
                </a:cubicBezTo>
                <a:cubicBezTo>
                  <a:pt x="66" y="22"/>
                  <a:pt x="66" y="21"/>
                  <a:pt x="66" y="20"/>
                </a:cubicBezTo>
                <a:cubicBezTo>
                  <a:pt x="64" y="19"/>
                  <a:pt x="64" y="19"/>
                  <a:pt x="64" y="19"/>
                </a:cubicBezTo>
                <a:cubicBezTo>
                  <a:pt x="64" y="18"/>
                  <a:pt x="64" y="18"/>
                  <a:pt x="64" y="18"/>
                </a:cubicBezTo>
                <a:cubicBezTo>
                  <a:pt x="66" y="20"/>
                  <a:pt x="66" y="20"/>
                  <a:pt x="66" y="20"/>
                </a:cubicBezTo>
                <a:cubicBezTo>
                  <a:pt x="67" y="20"/>
                  <a:pt x="67" y="20"/>
                  <a:pt x="68" y="20"/>
                </a:cubicBezTo>
                <a:cubicBezTo>
                  <a:pt x="70" y="18"/>
                  <a:pt x="70" y="18"/>
                  <a:pt x="70" y="18"/>
                </a:cubicBezTo>
                <a:cubicBezTo>
                  <a:pt x="72" y="16"/>
                  <a:pt x="73" y="14"/>
                  <a:pt x="73" y="12"/>
                </a:cubicBezTo>
                <a:cubicBezTo>
                  <a:pt x="74" y="4"/>
                  <a:pt x="74" y="4"/>
                  <a:pt x="74" y="4"/>
                </a:cubicBezTo>
                <a:cubicBezTo>
                  <a:pt x="74" y="3"/>
                  <a:pt x="73" y="2"/>
                  <a:pt x="73" y="1"/>
                </a:cubicBezTo>
                <a:close/>
                <a:moveTo>
                  <a:pt x="70" y="12"/>
                </a:moveTo>
                <a:cubicBezTo>
                  <a:pt x="70" y="13"/>
                  <a:pt x="69" y="15"/>
                  <a:pt x="68" y="15"/>
                </a:cubicBezTo>
                <a:cubicBezTo>
                  <a:pt x="67" y="17"/>
                  <a:pt x="67" y="17"/>
                  <a:pt x="67" y="17"/>
                </a:cubicBezTo>
                <a:cubicBezTo>
                  <a:pt x="65" y="15"/>
                  <a:pt x="65" y="15"/>
                  <a:pt x="65" y="15"/>
                </a:cubicBezTo>
                <a:cubicBezTo>
                  <a:pt x="65" y="14"/>
                  <a:pt x="64" y="14"/>
                  <a:pt x="63" y="15"/>
                </a:cubicBezTo>
                <a:cubicBezTo>
                  <a:pt x="61" y="17"/>
                  <a:pt x="61" y="17"/>
                  <a:pt x="61" y="17"/>
                </a:cubicBezTo>
                <a:cubicBezTo>
                  <a:pt x="60" y="18"/>
                  <a:pt x="60" y="18"/>
                  <a:pt x="60" y="19"/>
                </a:cubicBezTo>
                <a:cubicBezTo>
                  <a:pt x="60" y="19"/>
                  <a:pt x="60" y="19"/>
                  <a:pt x="61" y="20"/>
                </a:cubicBezTo>
                <a:cubicBezTo>
                  <a:pt x="62" y="21"/>
                  <a:pt x="62" y="21"/>
                  <a:pt x="62" y="21"/>
                </a:cubicBezTo>
                <a:cubicBezTo>
                  <a:pt x="61" y="23"/>
                  <a:pt x="61" y="23"/>
                  <a:pt x="61" y="23"/>
                </a:cubicBezTo>
                <a:cubicBezTo>
                  <a:pt x="59" y="21"/>
                  <a:pt x="59" y="21"/>
                  <a:pt x="59" y="21"/>
                </a:cubicBezTo>
                <a:cubicBezTo>
                  <a:pt x="59" y="21"/>
                  <a:pt x="58" y="21"/>
                  <a:pt x="57" y="21"/>
                </a:cubicBezTo>
                <a:cubicBezTo>
                  <a:pt x="53" y="25"/>
                  <a:pt x="53" y="25"/>
                  <a:pt x="53" y="25"/>
                </a:cubicBezTo>
                <a:cubicBezTo>
                  <a:pt x="52" y="26"/>
                  <a:pt x="52" y="27"/>
                  <a:pt x="53" y="27"/>
                </a:cubicBezTo>
                <a:cubicBezTo>
                  <a:pt x="55" y="29"/>
                  <a:pt x="55" y="29"/>
                  <a:pt x="55" y="29"/>
                </a:cubicBezTo>
                <a:cubicBezTo>
                  <a:pt x="48" y="36"/>
                  <a:pt x="48" y="36"/>
                  <a:pt x="48" y="36"/>
                </a:cubicBezTo>
                <a:cubicBezTo>
                  <a:pt x="48" y="36"/>
                  <a:pt x="47" y="37"/>
                  <a:pt x="48" y="37"/>
                </a:cubicBezTo>
                <a:cubicBezTo>
                  <a:pt x="51" y="46"/>
                  <a:pt x="50" y="55"/>
                  <a:pt x="43" y="62"/>
                </a:cubicBezTo>
                <a:cubicBezTo>
                  <a:pt x="39" y="66"/>
                  <a:pt x="33" y="68"/>
                  <a:pt x="27" y="68"/>
                </a:cubicBezTo>
                <a:cubicBezTo>
                  <a:pt x="21" y="68"/>
                  <a:pt x="16" y="66"/>
                  <a:pt x="12" y="62"/>
                </a:cubicBezTo>
                <a:cubicBezTo>
                  <a:pt x="3" y="53"/>
                  <a:pt x="3" y="39"/>
                  <a:pt x="12" y="30"/>
                </a:cubicBezTo>
                <a:cubicBezTo>
                  <a:pt x="16" y="26"/>
                  <a:pt x="21" y="24"/>
                  <a:pt x="27" y="24"/>
                </a:cubicBezTo>
                <a:cubicBezTo>
                  <a:pt x="30" y="24"/>
                  <a:pt x="33" y="25"/>
                  <a:pt x="36" y="26"/>
                </a:cubicBezTo>
                <a:cubicBezTo>
                  <a:pt x="37" y="26"/>
                  <a:pt x="37" y="26"/>
                  <a:pt x="38" y="26"/>
                </a:cubicBezTo>
                <a:cubicBezTo>
                  <a:pt x="58" y="5"/>
                  <a:pt x="58" y="5"/>
                  <a:pt x="58" y="5"/>
                </a:cubicBezTo>
                <a:cubicBezTo>
                  <a:pt x="59" y="5"/>
                  <a:pt x="61" y="4"/>
                  <a:pt x="62" y="4"/>
                </a:cubicBezTo>
                <a:cubicBezTo>
                  <a:pt x="69" y="3"/>
                  <a:pt x="69" y="3"/>
                  <a:pt x="69" y="3"/>
                </a:cubicBezTo>
                <a:cubicBezTo>
                  <a:pt x="43" y="29"/>
                  <a:pt x="43" y="29"/>
                  <a:pt x="43" y="29"/>
                </a:cubicBezTo>
                <a:cubicBezTo>
                  <a:pt x="43" y="29"/>
                  <a:pt x="43" y="29"/>
                  <a:pt x="43" y="29"/>
                </a:cubicBezTo>
                <a:cubicBezTo>
                  <a:pt x="41" y="26"/>
                  <a:pt x="41" y="26"/>
                  <a:pt x="41" y="26"/>
                </a:cubicBezTo>
                <a:cubicBezTo>
                  <a:pt x="41" y="26"/>
                  <a:pt x="40" y="26"/>
                  <a:pt x="40" y="26"/>
                </a:cubicBezTo>
                <a:cubicBezTo>
                  <a:pt x="39" y="27"/>
                  <a:pt x="39" y="28"/>
                  <a:pt x="40" y="28"/>
                </a:cubicBezTo>
                <a:cubicBezTo>
                  <a:pt x="46" y="34"/>
                  <a:pt x="46" y="34"/>
                  <a:pt x="46" y="34"/>
                </a:cubicBezTo>
                <a:cubicBezTo>
                  <a:pt x="46" y="34"/>
                  <a:pt x="46" y="34"/>
                  <a:pt x="46" y="34"/>
                </a:cubicBezTo>
                <a:cubicBezTo>
                  <a:pt x="47" y="34"/>
                  <a:pt x="47" y="34"/>
                  <a:pt x="47" y="34"/>
                </a:cubicBezTo>
                <a:cubicBezTo>
                  <a:pt x="47" y="33"/>
                  <a:pt x="47" y="33"/>
                  <a:pt x="47" y="32"/>
                </a:cubicBezTo>
                <a:cubicBezTo>
                  <a:pt x="45" y="30"/>
                  <a:pt x="45" y="30"/>
                  <a:pt x="45" y="30"/>
                </a:cubicBezTo>
                <a:cubicBezTo>
                  <a:pt x="45" y="30"/>
                  <a:pt x="45" y="30"/>
                  <a:pt x="45" y="30"/>
                </a:cubicBezTo>
                <a:cubicBezTo>
                  <a:pt x="71" y="4"/>
                  <a:pt x="71" y="4"/>
                  <a:pt x="71" y="4"/>
                </a:cubicBezTo>
                <a:lnTo>
                  <a:pt x="70" y="12"/>
                </a:lnTo>
                <a:close/>
                <a:moveTo>
                  <a:pt x="14" y="59"/>
                </a:moveTo>
                <a:cubicBezTo>
                  <a:pt x="15" y="60"/>
                  <a:pt x="15" y="60"/>
                  <a:pt x="14" y="61"/>
                </a:cubicBezTo>
                <a:cubicBezTo>
                  <a:pt x="14" y="61"/>
                  <a:pt x="14" y="61"/>
                  <a:pt x="14" y="61"/>
                </a:cubicBezTo>
                <a:cubicBezTo>
                  <a:pt x="13" y="61"/>
                  <a:pt x="13" y="61"/>
                  <a:pt x="13" y="61"/>
                </a:cubicBezTo>
                <a:cubicBezTo>
                  <a:pt x="11" y="59"/>
                  <a:pt x="10" y="57"/>
                  <a:pt x="9" y="55"/>
                </a:cubicBezTo>
                <a:cubicBezTo>
                  <a:pt x="9" y="55"/>
                  <a:pt x="9" y="54"/>
                  <a:pt x="10" y="54"/>
                </a:cubicBezTo>
                <a:cubicBezTo>
                  <a:pt x="10" y="54"/>
                  <a:pt x="11" y="54"/>
                  <a:pt x="11" y="54"/>
                </a:cubicBezTo>
                <a:cubicBezTo>
                  <a:pt x="12" y="56"/>
                  <a:pt x="13" y="58"/>
                  <a:pt x="14" y="59"/>
                </a:cubicBezTo>
                <a:close/>
                <a:moveTo>
                  <a:pt x="9" y="51"/>
                </a:moveTo>
                <a:cubicBezTo>
                  <a:pt x="9" y="51"/>
                  <a:pt x="9" y="51"/>
                  <a:pt x="8" y="51"/>
                </a:cubicBezTo>
                <a:cubicBezTo>
                  <a:pt x="8" y="51"/>
                  <a:pt x="8" y="51"/>
                  <a:pt x="8" y="51"/>
                </a:cubicBezTo>
                <a:cubicBezTo>
                  <a:pt x="6" y="44"/>
                  <a:pt x="8" y="37"/>
                  <a:pt x="13" y="32"/>
                </a:cubicBezTo>
                <a:cubicBezTo>
                  <a:pt x="16" y="29"/>
                  <a:pt x="19" y="27"/>
                  <a:pt x="22" y="27"/>
                </a:cubicBezTo>
                <a:cubicBezTo>
                  <a:pt x="23" y="26"/>
                  <a:pt x="23" y="27"/>
                  <a:pt x="23" y="27"/>
                </a:cubicBezTo>
                <a:cubicBezTo>
                  <a:pt x="24" y="28"/>
                  <a:pt x="23" y="28"/>
                  <a:pt x="23" y="28"/>
                </a:cubicBezTo>
                <a:cubicBezTo>
                  <a:pt x="20" y="29"/>
                  <a:pt x="17" y="31"/>
                  <a:pt x="14" y="33"/>
                </a:cubicBezTo>
                <a:cubicBezTo>
                  <a:pt x="10" y="38"/>
                  <a:pt x="8" y="44"/>
                  <a:pt x="9" y="50"/>
                </a:cubicBezTo>
                <a:cubicBezTo>
                  <a:pt x="10" y="51"/>
                  <a:pt x="9" y="51"/>
                  <a:pt x="9" y="51"/>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1" name="Freeform 267">
            <a:extLst>
              <a:ext uri="{FF2B5EF4-FFF2-40B4-BE49-F238E27FC236}">
                <a16:creationId xmlns:a16="http://schemas.microsoft.com/office/drawing/2014/main" id="{9A3A0B37-2370-22E7-3B58-D0998DCE971C}"/>
              </a:ext>
            </a:extLst>
          </p:cNvPr>
          <p:cNvSpPr>
            <a:spLocks noEditPoints="1"/>
          </p:cNvSpPr>
          <p:nvPr/>
        </p:nvSpPr>
        <p:spPr bwMode="auto">
          <a:xfrm>
            <a:off x="6999288" y="4554538"/>
            <a:ext cx="438150" cy="485775"/>
          </a:xfrm>
          <a:custGeom>
            <a:avLst/>
            <a:gdLst>
              <a:gd name="T0" fmla="*/ 304541 w 69"/>
              <a:gd name="T1" fmla="*/ 286345 h 73"/>
              <a:gd name="T2" fmla="*/ 348953 w 69"/>
              <a:gd name="T3" fmla="*/ 279685 h 73"/>
              <a:gd name="T4" fmla="*/ 291852 w 69"/>
              <a:gd name="T5" fmla="*/ 179798 h 73"/>
              <a:gd name="T6" fmla="*/ 304541 w 69"/>
              <a:gd name="T7" fmla="*/ 133184 h 73"/>
              <a:gd name="T8" fmla="*/ 266474 w 69"/>
              <a:gd name="T9" fmla="*/ 73251 h 73"/>
              <a:gd name="T10" fmla="*/ 171304 w 69"/>
              <a:gd name="T11" fmla="*/ 73251 h 73"/>
              <a:gd name="T12" fmla="*/ 126892 w 69"/>
              <a:gd name="T13" fmla="*/ 133184 h 73"/>
              <a:gd name="T14" fmla="*/ 145926 w 69"/>
              <a:gd name="T15" fmla="*/ 179798 h 73"/>
              <a:gd name="T16" fmla="*/ 82480 w 69"/>
              <a:gd name="T17" fmla="*/ 279685 h 73"/>
              <a:gd name="T18" fmla="*/ 120548 w 69"/>
              <a:gd name="T19" fmla="*/ 286345 h 73"/>
              <a:gd name="T20" fmla="*/ 126892 w 69"/>
              <a:gd name="T21" fmla="*/ 326300 h 73"/>
              <a:gd name="T22" fmla="*/ 298197 w 69"/>
              <a:gd name="T23" fmla="*/ 193116 h 73"/>
              <a:gd name="T24" fmla="*/ 304541 w 69"/>
              <a:gd name="T25" fmla="*/ 273026 h 73"/>
              <a:gd name="T26" fmla="*/ 241095 w 69"/>
              <a:gd name="T27" fmla="*/ 206435 h 73"/>
              <a:gd name="T28" fmla="*/ 279163 w 69"/>
              <a:gd name="T29" fmla="*/ 179798 h 73"/>
              <a:gd name="T30" fmla="*/ 266474 w 69"/>
              <a:gd name="T31" fmla="*/ 86569 h 73"/>
              <a:gd name="T32" fmla="*/ 291852 w 69"/>
              <a:gd name="T33" fmla="*/ 126524 h 73"/>
              <a:gd name="T34" fmla="*/ 285507 w 69"/>
              <a:gd name="T35" fmla="*/ 139843 h 73"/>
              <a:gd name="T36" fmla="*/ 253784 w 69"/>
              <a:gd name="T37" fmla="*/ 139843 h 73"/>
              <a:gd name="T38" fmla="*/ 266474 w 69"/>
              <a:gd name="T39" fmla="*/ 86569 h 73"/>
              <a:gd name="T40" fmla="*/ 241095 w 69"/>
              <a:gd name="T41" fmla="*/ 146502 h 73"/>
              <a:gd name="T42" fmla="*/ 241095 w 69"/>
              <a:gd name="T43" fmla="*/ 159820 h 73"/>
              <a:gd name="T44" fmla="*/ 190338 w 69"/>
              <a:gd name="T45" fmla="*/ 166479 h 73"/>
              <a:gd name="T46" fmla="*/ 183994 w 69"/>
              <a:gd name="T47" fmla="*/ 153161 h 73"/>
              <a:gd name="T48" fmla="*/ 215717 w 69"/>
              <a:gd name="T49" fmla="*/ 106547 h 73"/>
              <a:gd name="T50" fmla="*/ 145926 w 69"/>
              <a:gd name="T51" fmla="*/ 119865 h 73"/>
              <a:gd name="T52" fmla="*/ 190338 w 69"/>
              <a:gd name="T53" fmla="*/ 99888 h 73"/>
              <a:gd name="T54" fmla="*/ 164960 w 69"/>
              <a:gd name="T55" fmla="*/ 159820 h 73"/>
              <a:gd name="T56" fmla="*/ 145926 w 69"/>
              <a:gd name="T57" fmla="*/ 133184 h 73"/>
              <a:gd name="T58" fmla="*/ 101514 w 69"/>
              <a:gd name="T59" fmla="*/ 273026 h 73"/>
              <a:gd name="T60" fmla="*/ 152271 w 69"/>
              <a:gd name="T61" fmla="*/ 186457 h 73"/>
              <a:gd name="T62" fmla="*/ 183994 w 69"/>
              <a:gd name="T63" fmla="*/ 193116 h 73"/>
              <a:gd name="T64" fmla="*/ 171304 w 69"/>
              <a:gd name="T65" fmla="*/ 213094 h 73"/>
              <a:gd name="T66" fmla="*/ 133237 w 69"/>
              <a:gd name="T67" fmla="*/ 312981 h 73"/>
              <a:gd name="T68" fmla="*/ 196683 w 69"/>
              <a:gd name="T69" fmla="*/ 219753 h 73"/>
              <a:gd name="T70" fmla="*/ 234751 w 69"/>
              <a:gd name="T71" fmla="*/ 219753 h 73"/>
              <a:gd name="T72" fmla="*/ 291852 w 69"/>
              <a:gd name="T73" fmla="*/ 312981 h 73"/>
              <a:gd name="T74" fmla="*/ 44412 w 69"/>
              <a:gd name="T75" fmla="*/ 0 h 73"/>
              <a:gd name="T76" fmla="*/ 44412 w 69"/>
              <a:gd name="T77" fmla="*/ 392892 h 73"/>
              <a:gd name="T78" fmla="*/ 44412 w 69"/>
              <a:gd name="T79" fmla="*/ 486120 h 73"/>
              <a:gd name="T80" fmla="*/ 158615 w 69"/>
              <a:gd name="T81" fmla="*/ 392892 h 73"/>
              <a:gd name="T82" fmla="*/ 437778 w 69"/>
              <a:gd name="T83" fmla="*/ 46614 h 73"/>
              <a:gd name="T84" fmla="*/ 95169 w 69"/>
              <a:gd name="T85" fmla="*/ 372914 h 73"/>
              <a:gd name="T86" fmla="*/ 19034 w 69"/>
              <a:gd name="T87" fmla="*/ 346277 h 73"/>
              <a:gd name="T88" fmla="*/ 393366 w 69"/>
              <a:gd name="T89" fmla="*/ 26637 h 73"/>
              <a:gd name="T90" fmla="*/ 393366 w 69"/>
              <a:gd name="T91" fmla="*/ 372914 h 73"/>
              <a:gd name="T92" fmla="*/ 69791 w 69"/>
              <a:gd name="T93" fmla="*/ 446165 h 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9" h="73">
                <a:moveTo>
                  <a:pt x="49" y="49"/>
                </a:moveTo>
                <a:cubicBezTo>
                  <a:pt x="49" y="48"/>
                  <a:pt x="49" y="48"/>
                  <a:pt x="49" y="48"/>
                </a:cubicBezTo>
                <a:cubicBezTo>
                  <a:pt x="49" y="47"/>
                  <a:pt x="49" y="45"/>
                  <a:pt x="48" y="43"/>
                </a:cubicBezTo>
                <a:cubicBezTo>
                  <a:pt x="54" y="43"/>
                  <a:pt x="54" y="43"/>
                  <a:pt x="54" y="43"/>
                </a:cubicBezTo>
                <a:cubicBezTo>
                  <a:pt x="54" y="43"/>
                  <a:pt x="55" y="43"/>
                  <a:pt x="55" y="43"/>
                </a:cubicBezTo>
                <a:cubicBezTo>
                  <a:pt x="55" y="43"/>
                  <a:pt x="55" y="42"/>
                  <a:pt x="55" y="42"/>
                </a:cubicBezTo>
                <a:cubicBezTo>
                  <a:pt x="55" y="39"/>
                  <a:pt x="54" y="31"/>
                  <a:pt x="53" y="30"/>
                </a:cubicBezTo>
                <a:cubicBezTo>
                  <a:pt x="52" y="28"/>
                  <a:pt x="50" y="28"/>
                  <a:pt x="48" y="27"/>
                </a:cubicBezTo>
                <a:cubicBezTo>
                  <a:pt x="47" y="27"/>
                  <a:pt x="46" y="27"/>
                  <a:pt x="46" y="27"/>
                </a:cubicBezTo>
                <a:cubicBezTo>
                  <a:pt x="46" y="26"/>
                  <a:pt x="46" y="26"/>
                  <a:pt x="46" y="25"/>
                </a:cubicBezTo>
                <a:cubicBezTo>
                  <a:pt x="46" y="24"/>
                  <a:pt x="47" y="23"/>
                  <a:pt x="47" y="22"/>
                </a:cubicBezTo>
                <a:cubicBezTo>
                  <a:pt x="48" y="22"/>
                  <a:pt x="48" y="21"/>
                  <a:pt x="48" y="20"/>
                </a:cubicBezTo>
                <a:cubicBezTo>
                  <a:pt x="48" y="19"/>
                  <a:pt x="48" y="18"/>
                  <a:pt x="48" y="18"/>
                </a:cubicBezTo>
                <a:cubicBezTo>
                  <a:pt x="48" y="18"/>
                  <a:pt x="48" y="18"/>
                  <a:pt x="48" y="18"/>
                </a:cubicBezTo>
                <a:cubicBezTo>
                  <a:pt x="48" y="14"/>
                  <a:pt x="45" y="11"/>
                  <a:pt x="42" y="11"/>
                </a:cubicBezTo>
                <a:cubicBezTo>
                  <a:pt x="39" y="11"/>
                  <a:pt x="38" y="12"/>
                  <a:pt x="36" y="14"/>
                </a:cubicBezTo>
                <a:cubicBezTo>
                  <a:pt x="35" y="13"/>
                  <a:pt x="34" y="13"/>
                  <a:pt x="32" y="14"/>
                </a:cubicBezTo>
                <a:cubicBezTo>
                  <a:pt x="31" y="12"/>
                  <a:pt x="29" y="11"/>
                  <a:pt x="27" y="11"/>
                </a:cubicBezTo>
                <a:cubicBezTo>
                  <a:pt x="23" y="11"/>
                  <a:pt x="21" y="14"/>
                  <a:pt x="21" y="18"/>
                </a:cubicBezTo>
                <a:cubicBezTo>
                  <a:pt x="21" y="18"/>
                  <a:pt x="21" y="18"/>
                  <a:pt x="21" y="18"/>
                </a:cubicBezTo>
                <a:cubicBezTo>
                  <a:pt x="21" y="18"/>
                  <a:pt x="20" y="19"/>
                  <a:pt x="20" y="20"/>
                </a:cubicBezTo>
                <a:cubicBezTo>
                  <a:pt x="21" y="21"/>
                  <a:pt x="21" y="22"/>
                  <a:pt x="22" y="22"/>
                </a:cubicBezTo>
                <a:cubicBezTo>
                  <a:pt x="22" y="23"/>
                  <a:pt x="22" y="24"/>
                  <a:pt x="23" y="25"/>
                </a:cubicBezTo>
                <a:cubicBezTo>
                  <a:pt x="23" y="26"/>
                  <a:pt x="23" y="26"/>
                  <a:pt x="23" y="27"/>
                </a:cubicBezTo>
                <a:cubicBezTo>
                  <a:pt x="22" y="27"/>
                  <a:pt x="21" y="27"/>
                  <a:pt x="21" y="27"/>
                </a:cubicBezTo>
                <a:cubicBezTo>
                  <a:pt x="19" y="28"/>
                  <a:pt x="17" y="28"/>
                  <a:pt x="16" y="30"/>
                </a:cubicBezTo>
                <a:cubicBezTo>
                  <a:pt x="14" y="31"/>
                  <a:pt x="14" y="39"/>
                  <a:pt x="13" y="42"/>
                </a:cubicBezTo>
                <a:cubicBezTo>
                  <a:pt x="13" y="42"/>
                  <a:pt x="14" y="43"/>
                  <a:pt x="14" y="43"/>
                </a:cubicBezTo>
                <a:cubicBezTo>
                  <a:pt x="14" y="43"/>
                  <a:pt x="14" y="43"/>
                  <a:pt x="15" y="43"/>
                </a:cubicBezTo>
                <a:cubicBezTo>
                  <a:pt x="19" y="43"/>
                  <a:pt x="19" y="43"/>
                  <a:pt x="19" y="43"/>
                </a:cubicBezTo>
                <a:cubicBezTo>
                  <a:pt x="19" y="45"/>
                  <a:pt x="19" y="47"/>
                  <a:pt x="18" y="48"/>
                </a:cubicBezTo>
                <a:cubicBezTo>
                  <a:pt x="18" y="48"/>
                  <a:pt x="19" y="48"/>
                  <a:pt x="19" y="49"/>
                </a:cubicBezTo>
                <a:cubicBezTo>
                  <a:pt x="19" y="49"/>
                  <a:pt x="19" y="49"/>
                  <a:pt x="20" y="49"/>
                </a:cubicBezTo>
                <a:cubicBezTo>
                  <a:pt x="48" y="49"/>
                  <a:pt x="48" y="49"/>
                  <a:pt x="48" y="49"/>
                </a:cubicBezTo>
                <a:cubicBezTo>
                  <a:pt x="48" y="49"/>
                  <a:pt x="48" y="49"/>
                  <a:pt x="49" y="49"/>
                </a:cubicBezTo>
                <a:close/>
                <a:moveTo>
                  <a:pt x="47" y="29"/>
                </a:moveTo>
                <a:cubicBezTo>
                  <a:pt x="48" y="30"/>
                  <a:pt x="51" y="30"/>
                  <a:pt x="51" y="31"/>
                </a:cubicBezTo>
                <a:cubicBezTo>
                  <a:pt x="52" y="32"/>
                  <a:pt x="52" y="36"/>
                  <a:pt x="53" y="41"/>
                </a:cubicBezTo>
                <a:cubicBezTo>
                  <a:pt x="48" y="41"/>
                  <a:pt x="48" y="41"/>
                  <a:pt x="48" y="41"/>
                </a:cubicBezTo>
                <a:cubicBezTo>
                  <a:pt x="47" y="36"/>
                  <a:pt x="47" y="35"/>
                  <a:pt x="46" y="35"/>
                </a:cubicBezTo>
                <a:cubicBezTo>
                  <a:pt x="45" y="33"/>
                  <a:pt x="43" y="33"/>
                  <a:pt x="41" y="32"/>
                </a:cubicBezTo>
                <a:cubicBezTo>
                  <a:pt x="40" y="32"/>
                  <a:pt x="39" y="31"/>
                  <a:pt x="38" y="31"/>
                </a:cubicBezTo>
                <a:cubicBezTo>
                  <a:pt x="38" y="31"/>
                  <a:pt x="38" y="30"/>
                  <a:pt x="38" y="29"/>
                </a:cubicBezTo>
                <a:cubicBezTo>
                  <a:pt x="39" y="28"/>
                  <a:pt x="39" y="27"/>
                  <a:pt x="39" y="26"/>
                </a:cubicBezTo>
                <a:cubicBezTo>
                  <a:pt x="41" y="27"/>
                  <a:pt x="42" y="27"/>
                  <a:pt x="44" y="27"/>
                </a:cubicBezTo>
                <a:cubicBezTo>
                  <a:pt x="44" y="27"/>
                  <a:pt x="44" y="28"/>
                  <a:pt x="44" y="28"/>
                </a:cubicBezTo>
                <a:cubicBezTo>
                  <a:pt x="45" y="29"/>
                  <a:pt x="46" y="29"/>
                  <a:pt x="47" y="29"/>
                </a:cubicBezTo>
                <a:close/>
                <a:moveTo>
                  <a:pt x="42" y="13"/>
                </a:moveTo>
                <a:cubicBezTo>
                  <a:pt x="44" y="13"/>
                  <a:pt x="46" y="15"/>
                  <a:pt x="46" y="18"/>
                </a:cubicBezTo>
                <a:cubicBezTo>
                  <a:pt x="46" y="18"/>
                  <a:pt x="46" y="18"/>
                  <a:pt x="46" y="18"/>
                </a:cubicBezTo>
                <a:cubicBezTo>
                  <a:pt x="46" y="19"/>
                  <a:pt x="46" y="19"/>
                  <a:pt x="46" y="19"/>
                </a:cubicBezTo>
                <a:cubicBezTo>
                  <a:pt x="46" y="19"/>
                  <a:pt x="46" y="20"/>
                  <a:pt x="46" y="20"/>
                </a:cubicBezTo>
                <a:cubicBezTo>
                  <a:pt x="46" y="20"/>
                  <a:pt x="46" y="20"/>
                  <a:pt x="46" y="20"/>
                </a:cubicBezTo>
                <a:cubicBezTo>
                  <a:pt x="45" y="20"/>
                  <a:pt x="45" y="21"/>
                  <a:pt x="45" y="21"/>
                </a:cubicBezTo>
                <a:cubicBezTo>
                  <a:pt x="44" y="23"/>
                  <a:pt x="43" y="26"/>
                  <a:pt x="41" y="24"/>
                </a:cubicBezTo>
                <a:cubicBezTo>
                  <a:pt x="41" y="24"/>
                  <a:pt x="41" y="24"/>
                  <a:pt x="41" y="24"/>
                </a:cubicBezTo>
                <a:cubicBezTo>
                  <a:pt x="41" y="23"/>
                  <a:pt x="41" y="22"/>
                  <a:pt x="40" y="21"/>
                </a:cubicBezTo>
                <a:cubicBezTo>
                  <a:pt x="40" y="21"/>
                  <a:pt x="41" y="21"/>
                  <a:pt x="41" y="21"/>
                </a:cubicBezTo>
                <a:cubicBezTo>
                  <a:pt x="41" y="19"/>
                  <a:pt x="40" y="17"/>
                  <a:pt x="38" y="15"/>
                </a:cubicBezTo>
                <a:cubicBezTo>
                  <a:pt x="39" y="14"/>
                  <a:pt x="40" y="13"/>
                  <a:pt x="42" y="13"/>
                </a:cubicBezTo>
                <a:close/>
                <a:moveTo>
                  <a:pt x="34" y="16"/>
                </a:moveTo>
                <a:cubicBezTo>
                  <a:pt x="36" y="16"/>
                  <a:pt x="38" y="18"/>
                  <a:pt x="38" y="21"/>
                </a:cubicBezTo>
                <a:cubicBezTo>
                  <a:pt x="38" y="21"/>
                  <a:pt x="38" y="22"/>
                  <a:pt x="38" y="22"/>
                </a:cubicBezTo>
                <a:cubicBezTo>
                  <a:pt x="38" y="22"/>
                  <a:pt x="38" y="23"/>
                  <a:pt x="39" y="23"/>
                </a:cubicBezTo>
                <a:cubicBezTo>
                  <a:pt x="39" y="23"/>
                  <a:pt x="39" y="23"/>
                  <a:pt x="39" y="23"/>
                </a:cubicBezTo>
                <a:cubicBezTo>
                  <a:pt x="39" y="24"/>
                  <a:pt x="38" y="24"/>
                  <a:pt x="38" y="24"/>
                </a:cubicBezTo>
                <a:cubicBezTo>
                  <a:pt x="38" y="24"/>
                  <a:pt x="38" y="25"/>
                  <a:pt x="38" y="25"/>
                </a:cubicBezTo>
                <a:cubicBezTo>
                  <a:pt x="37" y="27"/>
                  <a:pt x="35" y="29"/>
                  <a:pt x="34" y="29"/>
                </a:cubicBezTo>
                <a:cubicBezTo>
                  <a:pt x="32" y="29"/>
                  <a:pt x="30" y="27"/>
                  <a:pt x="30" y="25"/>
                </a:cubicBezTo>
                <a:cubicBezTo>
                  <a:pt x="30" y="25"/>
                  <a:pt x="29" y="24"/>
                  <a:pt x="29" y="24"/>
                </a:cubicBezTo>
                <a:cubicBezTo>
                  <a:pt x="29" y="24"/>
                  <a:pt x="29" y="24"/>
                  <a:pt x="29" y="23"/>
                </a:cubicBezTo>
                <a:cubicBezTo>
                  <a:pt x="29" y="23"/>
                  <a:pt x="29" y="23"/>
                  <a:pt x="29" y="23"/>
                </a:cubicBezTo>
                <a:cubicBezTo>
                  <a:pt x="29" y="23"/>
                  <a:pt x="29" y="22"/>
                  <a:pt x="29" y="22"/>
                </a:cubicBezTo>
                <a:cubicBezTo>
                  <a:pt x="29" y="22"/>
                  <a:pt x="29" y="21"/>
                  <a:pt x="29" y="21"/>
                </a:cubicBezTo>
                <a:cubicBezTo>
                  <a:pt x="29" y="18"/>
                  <a:pt x="31" y="16"/>
                  <a:pt x="34" y="16"/>
                </a:cubicBezTo>
                <a:close/>
                <a:moveTo>
                  <a:pt x="23" y="20"/>
                </a:moveTo>
                <a:cubicBezTo>
                  <a:pt x="23" y="20"/>
                  <a:pt x="23" y="19"/>
                  <a:pt x="23" y="19"/>
                </a:cubicBezTo>
                <a:cubicBezTo>
                  <a:pt x="23" y="19"/>
                  <a:pt x="23" y="19"/>
                  <a:pt x="23" y="18"/>
                </a:cubicBezTo>
                <a:cubicBezTo>
                  <a:pt x="23" y="18"/>
                  <a:pt x="23" y="18"/>
                  <a:pt x="23" y="18"/>
                </a:cubicBezTo>
                <a:cubicBezTo>
                  <a:pt x="23" y="15"/>
                  <a:pt x="25" y="13"/>
                  <a:pt x="27" y="13"/>
                </a:cubicBezTo>
                <a:cubicBezTo>
                  <a:pt x="28" y="13"/>
                  <a:pt x="29" y="14"/>
                  <a:pt x="30" y="15"/>
                </a:cubicBezTo>
                <a:cubicBezTo>
                  <a:pt x="28" y="16"/>
                  <a:pt x="27" y="18"/>
                  <a:pt x="27" y="21"/>
                </a:cubicBezTo>
                <a:cubicBezTo>
                  <a:pt x="27" y="21"/>
                  <a:pt x="27" y="21"/>
                  <a:pt x="27" y="21"/>
                </a:cubicBezTo>
                <a:cubicBezTo>
                  <a:pt x="27" y="22"/>
                  <a:pt x="26" y="23"/>
                  <a:pt x="26" y="24"/>
                </a:cubicBezTo>
                <a:cubicBezTo>
                  <a:pt x="26" y="24"/>
                  <a:pt x="27" y="24"/>
                  <a:pt x="27" y="25"/>
                </a:cubicBezTo>
                <a:cubicBezTo>
                  <a:pt x="25" y="25"/>
                  <a:pt x="24" y="23"/>
                  <a:pt x="24" y="21"/>
                </a:cubicBezTo>
                <a:cubicBezTo>
                  <a:pt x="23" y="21"/>
                  <a:pt x="23" y="20"/>
                  <a:pt x="23" y="20"/>
                </a:cubicBezTo>
                <a:cubicBezTo>
                  <a:pt x="23" y="20"/>
                  <a:pt x="23" y="20"/>
                  <a:pt x="23" y="20"/>
                </a:cubicBezTo>
                <a:close/>
                <a:moveTo>
                  <a:pt x="19" y="41"/>
                </a:moveTo>
                <a:cubicBezTo>
                  <a:pt x="16" y="41"/>
                  <a:pt x="16" y="41"/>
                  <a:pt x="16" y="41"/>
                </a:cubicBezTo>
                <a:cubicBezTo>
                  <a:pt x="16" y="36"/>
                  <a:pt x="17" y="32"/>
                  <a:pt x="17" y="31"/>
                </a:cubicBezTo>
                <a:cubicBezTo>
                  <a:pt x="18" y="30"/>
                  <a:pt x="20" y="30"/>
                  <a:pt x="21" y="29"/>
                </a:cubicBezTo>
                <a:cubicBezTo>
                  <a:pt x="23" y="29"/>
                  <a:pt x="24" y="29"/>
                  <a:pt x="24" y="28"/>
                </a:cubicBezTo>
                <a:cubicBezTo>
                  <a:pt x="25" y="28"/>
                  <a:pt x="25" y="27"/>
                  <a:pt x="25" y="27"/>
                </a:cubicBezTo>
                <a:cubicBezTo>
                  <a:pt x="26" y="27"/>
                  <a:pt x="27" y="27"/>
                  <a:pt x="28" y="27"/>
                </a:cubicBezTo>
                <a:cubicBezTo>
                  <a:pt x="28" y="28"/>
                  <a:pt x="29" y="28"/>
                  <a:pt x="29" y="29"/>
                </a:cubicBezTo>
                <a:cubicBezTo>
                  <a:pt x="29" y="30"/>
                  <a:pt x="29" y="31"/>
                  <a:pt x="29" y="31"/>
                </a:cubicBezTo>
                <a:cubicBezTo>
                  <a:pt x="29" y="31"/>
                  <a:pt x="27" y="32"/>
                  <a:pt x="27" y="32"/>
                </a:cubicBezTo>
                <a:cubicBezTo>
                  <a:pt x="27" y="32"/>
                  <a:pt x="27" y="32"/>
                  <a:pt x="27" y="32"/>
                </a:cubicBezTo>
                <a:cubicBezTo>
                  <a:pt x="24" y="33"/>
                  <a:pt x="22" y="33"/>
                  <a:pt x="21" y="35"/>
                </a:cubicBezTo>
                <a:cubicBezTo>
                  <a:pt x="21" y="35"/>
                  <a:pt x="20" y="36"/>
                  <a:pt x="19" y="41"/>
                </a:cubicBezTo>
                <a:close/>
                <a:moveTo>
                  <a:pt x="21" y="47"/>
                </a:moveTo>
                <a:cubicBezTo>
                  <a:pt x="21" y="41"/>
                  <a:pt x="22" y="37"/>
                  <a:pt x="23" y="36"/>
                </a:cubicBezTo>
                <a:cubicBezTo>
                  <a:pt x="23" y="35"/>
                  <a:pt x="26" y="35"/>
                  <a:pt x="27" y="34"/>
                </a:cubicBezTo>
                <a:cubicBezTo>
                  <a:pt x="29" y="34"/>
                  <a:pt x="30" y="33"/>
                  <a:pt x="31" y="33"/>
                </a:cubicBezTo>
                <a:cubicBezTo>
                  <a:pt x="31" y="32"/>
                  <a:pt x="31" y="32"/>
                  <a:pt x="31" y="31"/>
                </a:cubicBezTo>
                <a:cubicBezTo>
                  <a:pt x="33" y="32"/>
                  <a:pt x="34" y="32"/>
                  <a:pt x="36" y="31"/>
                </a:cubicBezTo>
                <a:cubicBezTo>
                  <a:pt x="36" y="32"/>
                  <a:pt x="36" y="32"/>
                  <a:pt x="37" y="33"/>
                </a:cubicBezTo>
                <a:cubicBezTo>
                  <a:pt x="37" y="33"/>
                  <a:pt x="38" y="34"/>
                  <a:pt x="40" y="34"/>
                </a:cubicBezTo>
                <a:cubicBezTo>
                  <a:pt x="42" y="35"/>
                  <a:pt x="44" y="35"/>
                  <a:pt x="45" y="36"/>
                </a:cubicBezTo>
                <a:cubicBezTo>
                  <a:pt x="45" y="37"/>
                  <a:pt x="46" y="41"/>
                  <a:pt x="46" y="47"/>
                </a:cubicBezTo>
                <a:lnTo>
                  <a:pt x="21" y="47"/>
                </a:lnTo>
                <a:close/>
                <a:moveTo>
                  <a:pt x="62" y="0"/>
                </a:moveTo>
                <a:cubicBezTo>
                  <a:pt x="7" y="0"/>
                  <a:pt x="7" y="0"/>
                  <a:pt x="7" y="0"/>
                </a:cubicBezTo>
                <a:cubicBezTo>
                  <a:pt x="3" y="0"/>
                  <a:pt x="0" y="3"/>
                  <a:pt x="0" y="7"/>
                </a:cubicBezTo>
                <a:cubicBezTo>
                  <a:pt x="0" y="52"/>
                  <a:pt x="0" y="52"/>
                  <a:pt x="0" y="52"/>
                </a:cubicBezTo>
                <a:cubicBezTo>
                  <a:pt x="0" y="56"/>
                  <a:pt x="3" y="59"/>
                  <a:pt x="7" y="59"/>
                </a:cubicBezTo>
                <a:cubicBezTo>
                  <a:pt x="11" y="59"/>
                  <a:pt x="11" y="59"/>
                  <a:pt x="11" y="59"/>
                </a:cubicBezTo>
                <a:cubicBezTo>
                  <a:pt x="6" y="70"/>
                  <a:pt x="6" y="70"/>
                  <a:pt x="6" y="70"/>
                </a:cubicBezTo>
                <a:cubicBezTo>
                  <a:pt x="6" y="71"/>
                  <a:pt x="6" y="72"/>
                  <a:pt x="7" y="73"/>
                </a:cubicBezTo>
                <a:cubicBezTo>
                  <a:pt x="7" y="73"/>
                  <a:pt x="8" y="73"/>
                  <a:pt x="8" y="73"/>
                </a:cubicBezTo>
                <a:cubicBezTo>
                  <a:pt x="9" y="73"/>
                  <a:pt x="9" y="73"/>
                  <a:pt x="10" y="73"/>
                </a:cubicBezTo>
                <a:cubicBezTo>
                  <a:pt x="25" y="59"/>
                  <a:pt x="25" y="59"/>
                  <a:pt x="25" y="59"/>
                </a:cubicBezTo>
                <a:cubicBezTo>
                  <a:pt x="62" y="59"/>
                  <a:pt x="62" y="59"/>
                  <a:pt x="62" y="59"/>
                </a:cubicBezTo>
                <a:cubicBezTo>
                  <a:pt x="65" y="59"/>
                  <a:pt x="69" y="56"/>
                  <a:pt x="69" y="52"/>
                </a:cubicBezTo>
                <a:cubicBezTo>
                  <a:pt x="69" y="7"/>
                  <a:pt x="69" y="7"/>
                  <a:pt x="69" y="7"/>
                </a:cubicBezTo>
                <a:cubicBezTo>
                  <a:pt x="69" y="3"/>
                  <a:pt x="65" y="0"/>
                  <a:pt x="62" y="0"/>
                </a:cubicBezTo>
                <a:close/>
                <a:moveTo>
                  <a:pt x="15" y="57"/>
                </a:moveTo>
                <a:cubicBezTo>
                  <a:pt x="15" y="57"/>
                  <a:pt x="15" y="56"/>
                  <a:pt x="15" y="56"/>
                </a:cubicBezTo>
                <a:cubicBezTo>
                  <a:pt x="15" y="56"/>
                  <a:pt x="14" y="56"/>
                  <a:pt x="14" y="56"/>
                </a:cubicBezTo>
                <a:cubicBezTo>
                  <a:pt x="7" y="56"/>
                  <a:pt x="7" y="56"/>
                  <a:pt x="7" y="56"/>
                </a:cubicBezTo>
                <a:cubicBezTo>
                  <a:pt x="5" y="56"/>
                  <a:pt x="3" y="54"/>
                  <a:pt x="3" y="52"/>
                </a:cubicBezTo>
                <a:cubicBezTo>
                  <a:pt x="3" y="7"/>
                  <a:pt x="3" y="7"/>
                  <a:pt x="3" y="7"/>
                </a:cubicBezTo>
                <a:cubicBezTo>
                  <a:pt x="3" y="5"/>
                  <a:pt x="5" y="4"/>
                  <a:pt x="7" y="4"/>
                </a:cubicBezTo>
                <a:cubicBezTo>
                  <a:pt x="62" y="4"/>
                  <a:pt x="62" y="4"/>
                  <a:pt x="62" y="4"/>
                </a:cubicBezTo>
                <a:cubicBezTo>
                  <a:pt x="64" y="4"/>
                  <a:pt x="65" y="5"/>
                  <a:pt x="65" y="7"/>
                </a:cubicBezTo>
                <a:cubicBezTo>
                  <a:pt x="65" y="52"/>
                  <a:pt x="65" y="52"/>
                  <a:pt x="65" y="52"/>
                </a:cubicBezTo>
                <a:cubicBezTo>
                  <a:pt x="65" y="54"/>
                  <a:pt x="64" y="56"/>
                  <a:pt x="62" y="56"/>
                </a:cubicBezTo>
                <a:cubicBezTo>
                  <a:pt x="24" y="56"/>
                  <a:pt x="24" y="56"/>
                  <a:pt x="24" y="56"/>
                </a:cubicBezTo>
                <a:cubicBezTo>
                  <a:pt x="24" y="56"/>
                  <a:pt x="24" y="56"/>
                  <a:pt x="24" y="56"/>
                </a:cubicBezTo>
                <a:cubicBezTo>
                  <a:pt x="11" y="67"/>
                  <a:pt x="11" y="67"/>
                  <a:pt x="11" y="67"/>
                </a:cubicBezTo>
                <a:lnTo>
                  <a:pt x="15" y="5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5" name="Rectangle 5">
            <a:extLst>
              <a:ext uri="{FF2B5EF4-FFF2-40B4-BE49-F238E27FC236}">
                <a16:creationId xmlns:a16="http://schemas.microsoft.com/office/drawing/2014/main" id="{6B5A7D9A-3202-1862-D4A5-A1F5EF2CB356}"/>
              </a:ext>
            </a:extLst>
          </p:cNvPr>
          <p:cNvSpPr>
            <a:spLocks noChangeArrowheads="1"/>
          </p:cNvSpPr>
          <p:nvPr/>
        </p:nvSpPr>
        <p:spPr bwMode="auto">
          <a:xfrm>
            <a:off x="4475163" y="2914650"/>
            <a:ext cx="1004887" cy="1004888"/>
          </a:xfrm>
          <a:prstGeom prst="ellipse">
            <a:avLst/>
          </a:prstGeom>
          <a:noFill/>
          <a:ln w="22225">
            <a:solidFill>
              <a:schemeClr val="tx1">
                <a:lumMod val="40000"/>
                <a:lumOff val="60000"/>
              </a:schemeClr>
            </a:solidFill>
            <a:prstDash val="sysDot"/>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6" name="Rectangle 5">
            <a:extLst>
              <a:ext uri="{FF2B5EF4-FFF2-40B4-BE49-F238E27FC236}">
                <a16:creationId xmlns:a16="http://schemas.microsoft.com/office/drawing/2014/main" id="{FAC44143-F8CD-3EDC-C0A8-BB7543558587}"/>
              </a:ext>
            </a:extLst>
          </p:cNvPr>
          <p:cNvSpPr>
            <a:spLocks noChangeArrowheads="1"/>
          </p:cNvSpPr>
          <p:nvPr/>
        </p:nvSpPr>
        <p:spPr bwMode="auto">
          <a:xfrm>
            <a:off x="6716713" y="4294188"/>
            <a:ext cx="1004887" cy="1006475"/>
          </a:xfrm>
          <a:prstGeom prst="ellipse">
            <a:avLst/>
          </a:prstGeom>
          <a:noFill/>
          <a:ln w="22225">
            <a:solidFill>
              <a:schemeClr val="tx1">
                <a:lumMod val="40000"/>
                <a:lumOff val="60000"/>
              </a:schemeClr>
            </a:solidFill>
            <a:prstDash val="sysDot"/>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pic>
        <p:nvPicPr>
          <p:cNvPr id="2" name="Picture 1" descr="A black and white logo&#10;&#10;Description automatically generated">
            <a:extLst>
              <a:ext uri="{FF2B5EF4-FFF2-40B4-BE49-F238E27FC236}">
                <a16:creationId xmlns:a16="http://schemas.microsoft.com/office/drawing/2014/main" id="{70115D04-E099-FFB8-D43A-24D64EBFC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1788" y="6152833"/>
            <a:ext cx="1528823" cy="84934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nodeType="afterGroup">
                            <p:stCondLst>
                              <p:cond delay="500"/>
                            </p:stCondLst>
                            <p:childTnLst>
                              <p:par>
                                <p:cTn id="11" presetID="22" presetClass="entr" presetSubtype="2"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nodeType="afterGroup">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right)">
                                      <p:cBhvr>
                                        <p:cTn id="17" dur="500"/>
                                        <p:tgtEl>
                                          <p:spTgt spid="25"/>
                                        </p:tgtEl>
                                      </p:cBhvr>
                                    </p:animEffect>
                                  </p:childTnLst>
                                </p:cTn>
                              </p:par>
                            </p:childTnLst>
                          </p:cTn>
                        </p:par>
                        <p:par>
                          <p:cTn id="18" fill="hold" nodeType="afterGroup">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par>
                          <p:cTn id="24" fill="hold" nodeType="afterGroup">
                            <p:stCondLst>
                              <p:cond delay="2000"/>
                            </p:stCondLst>
                            <p:childTnLst>
                              <p:par>
                                <p:cTn id="25" presetID="53" presetClass="entr" presetSubtype="16"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childTnLst>
                          </p:cTn>
                        </p:par>
                        <p:par>
                          <p:cTn id="30" fill="hold" nodeType="afterGroup">
                            <p:stCondLst>
                              <p:cond delay="2500"/>
                            </p:stCondLst>
                            <p:childTnLst>
                              <p:par>
                                <p:cTn id="31" presetID="2" presetClass="entr" presetSubtype="8"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0-#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3000"/>
                            </p:stCondLst>
                            <p:childTnLst>
                              <p:par>
                                <p:cTn id="36" presetID="2" presetClass="entr" presetSubtype="8"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0-#ppt_w/2"/>
                                          </p:val>
                                        </p:tav>
                                        <p:tav tm="100000">
                                          <p:val>
                                            <p:strVal val="#ppt_x"/>
                                          </p:val>
                                        </p:tav>
                                      </p:tavLst>
                                    </p:anim>
                                    <p:anim calcmode="lin" valueType="num">
                                      <p:cBhvr additive="base">
                                        <p:cTn id="39" dur="500" fill="hold"/>
                                        <p:tgtEl>
                                          <p:spTgt spid="5"/>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3500"/>
                            </p:stCondLst>
                            <p:childTnLst>
                              <p:par>
                                <p:cTn id="41" presetID="22" presetClass="entr" presetSubtype="1"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up)">
                                      <p:cBhvr>
                                        <p:cTn id="43" dur="500"/>
                                        <p:tgtEl>
                                          <p:spTgt spid="8"/>
                                        </p:tgtEl>
                                      </p:cBhvr>
                                    </p:animEffect>
                                  </p:childTnLst>
                                </p:cTn>
                              </p:par>
                            </p:childTnLst>
                          </p:cTn>
                        </p:par>
                        <p:par>
                          <p:cTn id="44" fill="hold" nodeType="afterGroup">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500" fill="hold"/>
                                        <p:tgtEl>
                                          <p:spTgt spid="9"/>
                                        </p:tgtEl>
                                        <p:attrNameLst>
                                          <p:attrName>ppt_w</p:attrName>
                                        </p:attrNameLst>
                                      </p:cBhvr>
                                      <p:tavLst>
                                        <p:tav tm="0">
                                          <p:val>
                                            <p:fltVal val="0"/>
                                          </p:val>
                                        </p:tav>
                                        <p:tav tm="100000">
                                          <p:val>
                                            <p:strVal val="#ppt_w"/>
                                          </p:val>
                                        </p:tav>
                                      </p:tavLst>
                                    </p:anim>
                                    <p:anim calcmode="lin" valueType="num">
                                      <p:cBhvr>
                                        <p:cTn id="48" dur="500" fill="hold"/>
                                        <p:tgtEl>
                                          <p:spTgt spid="9"/>
                                        </p:tgtEl>
                                        <p:attrNameLst>
                                          <p:attrName>ppt_h</p:attrName>
                                        </p:attrNameLst>
                                      </p:cBhvr>
                                      <p:tavLst>
                                        <p:tav tm="0">
                                          <p:val>
                                            <p:fltVal val="0"/>
                                          </p:val>
                                        </p:tav>
                                        <p:tav tm="100000">
                                          <p:val>
                                            <p:strVal val="#ppt_h"/>
                                          </p:val>
                                        </p:tav>
                                      </p:tavLst>
                                    </p:anim>
                                    <p:animEffect transition="in" filter="fade">
                                      <p:cBhvr>
                                        <p:cTn id="49" dur="500"/>
                                        <p:tgtEl>
                                          <p:spTgt spid="9"/>
                                        </p:tgtEl>
                                      </p:cBhvr>
                                    </p:animEffect>
                                  </p:childTnLst>
                                </p:cTn>
                              </p:par>
                            </p:childTnLst>
                          </p:cTn>
                        </p:par>
                        <p:par>
                          <p:cTn id="50" fill="hold" nodeType="afterGroup">
                            <p:stCondLst>
                              <p:cond delay="4500"/>
                            </p:stCondLst>
                            <p:childTnLst>
                              <p:par>
                                <p:cTn id="51" presetID="22" presetClass="entr" presetSubtype="8"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left)">
                                      <p:cBhvr>
                                        <p:cTn id="53" dur="500"/>
                                        <p:tgtEl>
                                          <p:spTgt spid="10"/>
                                        </p:tgtEl>
                                      </p:cBhvr>
                                    </p:animEffect>
                                  </p:childTnLst>
                                </p:cTn>
                              </p:par>
                            </p:childTnLst>
                          </p:cTn>
                        </p:par>
                        <p:par>
                          <p:cTn id="54" fill="hold" nodeType="afterGroup">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500"/>
                                        <p:tgtEl>
                                          <p:spTgt spid="26"/>
                                        </p:tgtEl>
                                      </p:cBhvr>
                                    </p:animEffect>
                                  </p:childTnLst>
                                </p:cTn>
                              </p:par>
                            </p:childTnLst>
                          </p:cTn>
                        </p:par>
                        <p:par>
                          <p:cTn id="58" fill="hold" nodeType="afterGroup">
                            <p:stCondLst>
                              <p:cond delay="5500"/>
                            </p:stCondLst>
                            <p:childTnLst>
                              <p:par>
                                <p:cTn id="59" presetID="53" presetClass="entr" presetSubtype="16"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animEffect transition="in" filter="fade">
                                      <p:cBhvr>
                                        <p:cTn id="63" dur="500"/>
                                        <p:tgtEl>
                                          <p:spTgt spid="18"/>
                                        </p:tgtEl>
                                      </p:cBhvr>
                                    </p:animEffect>
                                  </p:childTnLst>
                                </p:cTn>
                              </p:par>
                            </p:childTnLst>
                          </p:cTn>
                        </p:par>
                        <p:par>
                          <p:cTn id="64" fill="hold" nodeType="afterGroup">
                            <p:stCondLst>
                              <p:cond delay="6000"/>
                            </p:stCondLst>
                            <p:childTnLst>
                              <p:par>
                                <p:cTn id="65" presetID="53" presetClass="entr" presetSubtype="16"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p:cTn id="67" dur="500" fill="hold"/>
                                        <p:tgtEl>
                                          <p:spTgt spid="21"/>
                                        </p:tgtEl>
                                        <p:attrNameLst>
                                          <p:attrName>ppt_w</p:attrName>
                                        </p:attrNameLst>
                                      </p:cBhvr>
                                      <p:tavLst>
                                        <p:tav tm="0">
                                          <p:val>
                                            <p:fltVal val="0"/>
                                          </p:val>
                                        </p:tav>
                                        <p:tav tm="100000">
                                          <p:val>
                                            <p:strVal val="#ppt_w"/>
                                          </p:val>
                                        </p:tav>
                                      </p:tavLst>
                                    </p:anim>
                                    <p:anim calcmode="lin" valueType="num">
                                      <p:cBhvr>
                                        <p:cTn id="68" dur="500" fill="hold"/>
                                        <p:tgtEl>
                                          <p:spTgt spid="21"/>
                                        </p:tgtEl>
                                        <p:attrNameLst>
                                          <p:attrName>ppt_h</p:attrName>
                                        </p:attrNameLst>
                                      </p:cBhvr>
                                      <p:tavLst>
                                        <p:tav tm="0">
                                          <p:val>
                                            <p:fltVal val="0"/>
                                          </p:val>
                                        </p:tav>
                                        <p:tav tm="100000">
                                          <p:val>
                                            <p:strVal val="#ppt_h"/>
                                          </p:val>
                                        </p:tav>
                                      </p:tavLst>
                                    </p:anim>
                                    <p:animEffect transition="in" filter="fade">
                                      <p:cBhvr>
                                        <p:cTn id="69" dur="500"/>
                                        <p:tgtEl>
                                          <p:spTgt spid="21"/>
                                        </p:tgtEl>
                                      </p:cBhvr>
                                    </p:animEffect>
                                  </p:childTnLst>
                                </p:cTn>
                              </p:par>
                            </p:childTnLst>
                          </p:cTn>
                        </p:par>
                        <p:par>
                          <p:cTn id="70" fill="hold" nodeType="afterGroup">
                            <p:stCondLst>
                              <p:cond delay="6500"/>
                            </p:stCondLst>
                            <p:childTnLst>
                              <p:par>
                                <p:cTn id="71" presetID="2" presetClass="entr" presetSubtype="2" fill="hold" grpId="0" nodeType="after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additive="base">
                                        <p:cTn id="73" dur="500" fill="hold"/>
                                        <p:tgtEl>
                                          <p:spTgt spid="12"/>
                                        </p:tgtEl>
                                        <p:attrNameLst>
                                          <p:attrName>ppt_x</p:attrName>
                                        </p:attrNameLst>
                                      </p:cBhvr>
                                      <p:tavLst>
                                        <p:tav tm="0">
                                          <p:val>
                                            <p:strVal val="1+#ppt_w/2"/>
                                          </p:val>
                                        </p:tav>
                                        <p:tav tm="100000">
                                          <p:val>
                                            <p:strVal val="#ppt_x"/>
                                          </p:val>
                                        </p:tav>
                                      </p:tavLst>
                                    </p:anim>
                                    <p:anim calcmode="lin" valueType="num">
                                      <p:cBhvr additive="base">
                                        <p:cTn id="74" dur="500" fill="hold"/>
                                        <p:tgtEl>
                                          <p:spTgt spid="12"/>
                                        </p:tgtEl>
                                        <p:attrNameLst>
                                          <p:attrName>ppt_y</p:attrName>
                                        </p:attrNameLst>
                                      </p:cBhvr>
                                      <p:tavLst>
                                        <p:tav tm="0">
                                          <p:val>
                                            <p:strVal val="#ppt_y"/>
                                          </p:val>
                                        </p:tav>
                                        <p:tav tm="100000">
                                          <p:val>
                                            <p:strVal val="#ppt_y"/>
                                          </p:val>
                                        </p:tav>
                                      </p:tavLst>
                                    </p:anim>
                                  </p:childTnLst>
                                </p:cTn>
                              </p:par>
                            </p:childTnLst>
                          </p:cTn>
                        </p:par>
                        <p:par>
                          <p:cTn id="75" fill="hold" nodeType="afterGroup">
                            <p:stCondLst>
                              <p:cond delay="7000"/>
                            </p:stCondLst>
                            <p:childTnLst>
                              <p:par>
                                <p:cTn id="76" presetID="2" presetClass="entr" presetSubtype="2" fill="hold" grpId="0" nodeType="afterEffect">
                                  <p:stCondLst>
                                    <p:cond delay="0"/>
                                  </p:stCondLst>
                                  <p:childTnLst>
                                    <p:set>
                                      <p:cBhvr>
                                        <p:cTn id="77" dur="1" fill="hold">
                                          <p:stCondLst>
                                            <p:cond delay="0"/>
                                          </p:stCondLst>
                                        </p:cTn>
                                        <p:tgtEl>
                                          <p:spTgt spid="13"/>
                                        </p:tgtEl>
                                        <p:attrNameLst>
                                          <p:attrName>style.visibility</p:attrName>
                                        </p:attrNameLst>
                                      </p:cBhvr>
                                      <p:to>
                                        <p:strVal val="visible"/>
                                      </p:to>
                                    </p:set>
                                    <p:anim calcmode="lin" valueType="num">
                                      <p:cBhvr additive="base">
                                        <p:cTn id="78" dur="500" fill="hold"/>
                                        <p:tgtEl>
                                          <p:spTgt spid="13"/>
                                        </p:tgtEl>
                                        <p:attrNameLst>
                                          <p:attrName>ppt_x</p:attrName>
                                        </p:attrNameLst>
                                      </p:cBhvr>
                                      <p:tavLst>
                                        <p:tav tm="0">
                                          <p:val>
                                            <p:strVal val="1+#ppt_w/2"/>
                                          </p:val>
                                        </p:tav>
                                        <p:tav tm="100000">
                                          <p:val>
                                            <p:strVal val="#ppt_x"/>
                                          </p:val>
                                        </p:tav>
                                      </p:tavLst>
                                    </p:anim>
                                    <p:anim calcmode="lin" valueType="num">
                                      <p:cBhvr additive="base">
                                        <p:cTn id="79" dur="500" fill="hold"/>
                                        <p:tgtEl>
                                          <p:spTgt spid="13"/>
                                        </p:tgtEl>
                                        <p:attrNameLst>
                                          <p:attrName>ppt_y</p:attrName>
                                        </p:attrNameLst>
                                      </p:cBhvr>
                                      <p:tavLst>
                                        <p:tav tm="0">
                                          <p:val>
                                            <p:strVal val="#ppt_y"/>
                                          </p:val>
                                        </p:tav>
                                        <p:tav tm="100000">
                                          <p:val>
                                            <p:strVal val="#ppt_y"/>
                                          </p:val>
                                        </p:tav>
                                      </p:tavLst>
                                    </p:anim>
                                  </p:childTnLst>
                                </p:cTn>
                              </p:par>
                            </p:childTnLst>
                          </p:cTn>
                        </p:par>
                        <p:par>
                          <p:cTn id="80" fill="hold" nodeType="afterGroup">
                            <p:stCondLst>
                              <p:cond delay="7500"/>
                            </p:stCondLst>
                            <p:childTnLst>
                              <p:par>
                                <p:cTn id="81" presetID="22" presetClass="entr" presetSubtype="1" fill="hold" nodeType="after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wipe(up)">
                                      <p:cBhvr>
                                        <p:cTn id="8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animBg="1"/>
      <p:bldP spid="12" grpId="0"/>
      <p:bldP spid="13" grpId="0"/>
      <p:bldP spid="15" grpId="0" animBg="1"/>
      <p:bldP spid="18" grpId="0" animBg="1"/>
      <p:bldP spid="25"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2B03F9C-757F-47E8-0093-1130F0003F9A}"/>
              </a:ext>
            </a:extLst>
          </p:cNvPr>
          <p:cNvCxnSpPr/>
          <p:nvPr/>
        </p:nvCxnSpPr>
        <p:spPr>
          <a:xfrm>
            <a:off x="6096000" y="0"/>
            <a:ext cx="0" cy="1295400"/>
          </a:xfrm>
          <a:prstGeom prst="line">
            <a:avLst/>
          </a:prstGeom>
          <a:ln w="22225">
            <a:solidFill>
              <a:schemeClr val="tx1">
                <a:lumMod val="40000"/>
                <a:lumOff val="6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33B71A5-6778-67E8-99E2-92B52C59E6A3}"/>
              </a:ext>
            </a:extLst>
          </p:cNvPr>
          <p:cNvSpPr txBox="1"/>
          <p:nvPr/>
        </p:nvSpPr>
        <p:spPr>
          <a:xfrm>
            <a:off x="1386083" y="635000"/>
            <a:ext cx="3052567" cy="461665"/>
          </a:xfrm>
          <a:prstGeom prst="rect">
            <a:avLst/>
          </a:prstGeom>
          <a:noFill/>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Calibri Light" panose="020F0302020204030204"/>
                <a:ea typeface="+mn-ea"/>
                <a:cs typeface="+mn-cs"/>
              </a:rPr>
              <a:t>Data Pre-preprocessing</a:t>
            </a:r>
            <a:endParaRPr kumimoji="0" lang="id-ID" sz="2400" b="1" i="0" u="none" strike="noStrike" kern="1200" cap="none" spc="0" normalizeH="0" baseline="0" noProof="0" dirty="0">
              <a:ln>
                <a:noFill/>
              </a:ln>
              <a:solidFill>
                <a:schemeClr val="bg1"/>
              </a:solidFill>
              <a:effectLst/>
              <a:uLnTx/>
              <a:uFillTx/>
              <a:latin typeface="Calibri Light" panose="020F0302020204030204"/>
              <a:ea typeface="+mn-ea"/>
              <a:cs typeface="+mn-cs"/>
            </a:endParaRPr>
          </a:p>
        </p:txBody>
      </p:sp>
      <p:sp>
        <p:nvSpPr>
          <p:cNvPr id="6" name="TextBox 5">
            <a:extLst>
              <a:ext uri="{FF2B5EF4-FFF2-40B4-BE49-F238E27FC236}">
                <a16:creationId xmlns:a16="http://schemas.microsoft.com/office/drawing/2014/main" id="{5561B2EA-0DBE-6668-5306-2AF414014788}"/>
              </a:ext>
            </a:extLst>
          </p:cNvPr>
          <p:cNvSpPr txBox="1">
            <a:spLocks noChangeArrowheads="1"/>
          </p:cNvSpPr>
          <p:nvPr/>
        </p:nvSpPr>
        <p:spPr bwMode="auto">
          <a:xfrm>
            <a:off x="1822450" y="977900"/>
            <a:ext cx="2616200" cy="199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lvl="0" algn="r">
              <a:lnSpc>
                <a:spcPct val="150000"/>
              </a:lnSpc>
              <a:defRPr/>
            </a:pPr>
            <a:r>
              <a:rPr lang="id-ID" altLang="pt-BR" sz="1200" dirty="0">
                <a:solidFill>
                  <a:schemeClr val="bg1"/>
                </a:solidFill>
              </a:rPr>
              <a:t>In </a:t>
            </a:r>
            <a:r>
              <a:rPr lang="id-ID" altLang="pt-BR" sz="1200" dirty="0" err="1">
                <a:solidFill>
                  <a:schemeClr val="bg1"/>
                </a:solidFill>
              </a:rPr>
              <a:t>this</a:t>
            </a:r>
            <a:r>
              <a:rPr lang="id-ID" altLang="pt-BR" sz="1200" dirty="0">
                <a:solidFill>
                  <a:schemeClr val="bg1"/>
                </a:solidFill>
              </a:rPr>
              <a:t> </a:t>
            </a:r>
            <a:r>
              <a:rPr lang="id-ID" altLang="pt-BR" sz="1200" dirty="0" err="1">
                <a:solidFill>
                  <a:schemeClr val="bg1"/>
                </a:solidFill>
              </a:rPr>
              <a:t>thesis</a:t>
            </a:r>
            <a:r>
              <a:rPr lang="id-ID" altLang="pt-BR" sz="1200" dirty="0">
                <a:solidFill>
                  <a:schemeClr val="bg1"/>
                </a:solidFill>
              </a:rPr>
              <a:t>, data </a:t>
            </a:r>
            <a:r>
              <a:rPr lang="id-ID" altLang="pt-BR" sz="1200" dirty="0" err="1">
                <a:solidFill>
                  <a:schemeClr val="bg1"/>
                </a:solidFill>
              </a:rPr>
              <a:t>pre-processing</a:t>
            </a:r>
            <a:r>
              <a:rPr lang="id-ID" altLang="pt-BR" sz="1200" dirty="0">
                <a:solidFill>
                  <a:schemeClr val="bg1"/>
                </a:solidFill>
              </a:rPr>
              <a:t> </a:t>
            </a:r>
            <a:r>
              <a:rPr lang="id-ID" altLang="pt-BR" sz="1200" dirty="0" err="1">
                <a:solidFill>
                  <a:schemeClr val="bg1"/>
                </a:solidFill>
              </a:rPr>
              <a:t>is</a:t>
            </a:r>
            <a:r>
              <a:rPr lang="id-ID" altLang="pt-BR" sz="1200" dirty="0">
                <a:solidFill>
                  <a:schemeClr val="bg1"/>
                </a:solidFill>
              </a:rPr>
              <a:t> </a:t>
            </a:r>
            <a:r>
              <a:rPr lang="id-ID" altLang="pt-BR" sz="1200" dirty="0" err="1">
                <a:solidFill>
                  <a:schemeClr val="bg1"/>
                </a:solidFill>
              </a:rPr>
              <a:t>crucial</a:t>
            </a:r>
            <a:r>
              <a:rPr lang="id-ID" altLang="pt-BR" sz="1200" dirty="0">
                <a:solidFill>
                  <a:schemeClr val="bg1"/>
                </a:solidFill>
              </a:rPr>
              <a:t> </a:t>
            </a:r>
            <a:r>
              <a:rPr lang="id-ID" altLang="pt-BR" sz="1200" dirty="0" err="1">
                <a:solidFill>
                  <a:schemeClr val="bg1"/>
                </a:solidFill>
              </a:rPr>
              <a:t>for</a:t>
            </a:r>
            <a:r>
              <a:rPr lang="id-ID" altLang="pt-BR" sz="1200" dirty="0">
                <a:solidFill>
                  <a:schemeClr val="bg1"/>
                </a:solidFill>
              </a:rPr>
              <a:t> </a:t>
            </a:r>
            <a:r>
              <a:rPr lang="id-ID" altLang="pt-BR" sz="1200" dirty="0" err="1">
                <a:solidFill>
                  <a:schemeClr val="bg1"/>
                </a:solidFill>
              </a:rPr>
              <a:t>enhancing</a:t>
            </a:r>
            <a:r>
              <a:rPr lang="id-ID" altLang="pt-BR" sz="1200" dirty="0">
                <a:solidFill>
                  <a:schemeClr val="bg1"/>
                </a:solidFill>
              </a:rPr>
              <a:t> model </a:t>
            </a:r>
            <a:r>
              <a:rPr lang="id-ID" altLang="pt-BR" sz="1200" dirty="0" err="1">
                <a:solidFill>
                  <a:schemeClr val="bg1"/>
                </a:solidFill>
              </a:rPr>
              <a:t>performance</a:t>
            </a:r>
            <a:r>
              <a:rPr lang="id-ID" altLang="pt-BR" sz="1200" dirty="0">
                <a:solidFill>
                  <a:schemeClr val="bg1"/>
                </a:solidFill>
              </a:rPr>
              <a:t>. </a:t>
            </a:r>
            <a:r>
              <a:rPr lang="id-ID" altLang="pt-BR" sz="1200" dirty="0" err="1">
                <a:solidFill>
                  <a:schemeClr val="bg1"/>
                </a:solidFill>
              </a:rPr>
              <a:t>It</a:t>
            </a:r>
            <a:r>
              <a:rPr lang="id-ID" altLang="pt-BR" sz="1200" dirty="0">
                <a:solidFill>
                  <a:schemeClr val="bg1"/>
                </a:solidFill>
              </a:rPr>
              <a:t> </a:t>
            </a:r>
            <a:r>
              <a:rPr lang="id-ID" altLang="pt-BR" sz="1200" dirty="0" err="1">
                <a:solidFill>
                  <a:schemeClr val="bg1"/>
                </a:solidFill>
              </a:rPr>
              <a:t>involves</a:t>
            </a:r>
            <a:r>
              <a:rPr lang="id-ID" altLang="pt-BR" sz="1200" dirty="0">
                <a:solidFill>
                  <a:schemeClr val="bg1"/>
                </a:solidFill>
              </a:rPr>
              <a:t> </a:t>
            </a:r>
            <a:r>
              <a:rPr lang="id-ID" altLang="pt-BR" sz="1200" dirty="0" err="1">
                <a:solidFill>
                  <a:schemeClr val="bg1"/>
                </a:solidFill>
              </a:rPr>
              <a:t>image</a:t>
            </a:r>
            <a:r>
              <a:rPr lang="id-ID" altLang="pt-BR" sz="1200" dirty="0">
                <a:solidFill>
                  <a:schemeClr val="bg1"/>
                </a:solidFill>
              </a:rPr>
              <a:t> </a:t>
            </a:r>
            <a:r>
              <a:rPr lang="id-ID" altLang="pt-BR" sz="1200" dirty="0" err="1">
                <a:solidFill>
                  <a:schemeClr val="bg1"/>
                </a:solidFill>
              </a:rPr>
              <a:t>cropping</a:t>
            </a:r>
            <a:r>
              <a:rPr lang="id-ID" altLang="pt-BR" sz="1200" dirty="0">
                <a:solidFill>
                  <a:schemeClr val="bg1"/>
                </a:solidFill>
              </a:rPr>
              <a:t>, </a:t>
            </a:r>
            <a:r>
              <a:rPr lang="id-ID" altLang="pt-BR" sz="1200" dirty="0" err="1">
                <a:solidFill>
                  <a:schemeClr val="bg1"/>
                </a:solidFill>
              </a:rPr>
              <a:t>resizing</a:t>
            </a:r>
            <a:r>
              <a:rPr lang="id-ID" altLang="pt-BR" sz="1200" dirty="0">
                <a:solidFill>
                  <a:schemeClr val="bg1"/>
                </a:solidFill>
              </a:rPr>
              <a:t>, </a:t>
            </a:r>
            <a:r>
              <a:rPr lang="id-ID" altLang="pt-BR" sz="1200" dirty="0" err="1">
                <a:solidFill>
                  <a:schemeClr val="bg1"/>
                </a:solidFill>
              </a:rPr>
              <a:t>and</a:t>
            </a:r>
            <a:r>
              <a:rPr lang="id-ID" altLang="pt-BR" sz="1200" dirty="0">
                <a:solidFill>
                  <a:schemeClr val="bg1"/>
                </a:solidFill>
              </a:rPr>
              <a:t> </a:t>
            </a:r>
            <a:r>
              <a:rPr lang="id-ID" altLang="pt-BR" sz="1200" dirty="0" err="1">
                <a:solidFill>
                  <a:schemeClr val="bg1"/>
                </a:solidFill>
              </a:rPr>
              <a:t>augmentation</a:t>
            </a:r>
            <a:r>
              <a:rPr lang="id-ID" altLang="pt-BR" sz="1200" dirty="0">
                <a:solidFill>
                  <a:schemeClr val="bg1"/>
                </a:solidFill>
              </a:rPr>
              <a:t> </a:t>
            </a:r>
            <a:r>
              <a:rPr lang="id-ID" altLang="pt-BR" sz="1200" dirty="0" err="1">
                <a:solidFill>
                  <a:schemeClr val="bg1"/>
                </a:solidFill>
              </a:rPr>
              <a:t>to</a:t>
            </a:r>
            <a:r>
              <a:rPr lang="id-ID" altLang="pt-BR" sz="1200" dirty="0">
                <a:solidFill>
                  <a:schemeClr val="bg1"/>
                </a:solidFill>
              </a:rPr>
              <a:t> </a:t>
            </a:r>
            <a:r>
              <a:rPr lang="id-ID" altLang="pt-BR" sz="1200" dirty="0" err="1">
                <a:solidFill>
                  <a:schemeClr val="bg1"/>
                </a:solidFill>
              </a:rPr>
              <a:t>create</a:t>
            </a:r>
            <a:r>
              <a:rPr lang="id-ID" altLang="pt-BR" sz="1200" dirty="0">
                <a:solidFill>
                  <a:schemeClr val="bg1"/>
                </a:solidFill>
              </a:rPr>
              <a:t> </a:t>
            </a:r>
            <a:r>
              <a:rPr lang="id-ID" altLang="pt-BR" sz="1200" dirty="0" err="1">
                <a:solidFill>
                  <a:schemeClr val="bg1"/>
                </a:solidFill>
              </a:rPr>
              <a:t>a</a:t>
            </a:r>
            <a:r>
              <a:rPr lang="id-ID" altLang="pt-BR" sz="1200" dirty="0">
                <a:solidFill>
                  <a:schemeClr val="bg1"/>
                </a:solidFill>
              </a:rPr>
              <a:t> </a:t>
            </a:r>
            <a:r>
              <a:rPr lang="id-ID" altLang="pt-BR" sz="1200" dirty="0" err="1">
                <a:solidFill>
                  <a:schemeClr val="bg1"/>
                </a:solidFill>
              </a:rPr>
              <a:t>robust</a:t>
            </a:r>
            <a:r>
              <a:rPr lang="id-ID" altLang="pt-BR" sz="1200" dirty="0">
                <a:solidFill>
                  <a:schemeClr val="bg1"/>
                </a:solidFill>
              </a:rPr>
              <a:t> </a:t>
            </a:r>
            <a:r>
              <a:rPr lang="id-ID" altLang="pt-BR" sz="1200" dirty="0" err="1">
                <a:solidFill>
                  <a:schemeClr val="bg1"/>
                </a:solidFill>
              </a:rPr>
              <a:t>dataset</a:t>
            </a:r>
            <a:r>
              <a:rPr lang="id-ID" altLang="pt-BR" sz="1200" dirty="0">
                <a:solidFill>
                  <a:schemeClr val="bg1"/>
                </a:solidFill>
              </a:rPr>
              <a:t>, </a:t>
            </a:r>
            <a:r>
              <a:rPr lang="id-ID" altLang="pt-BR" sz="1200" dirty="0" err="1">
                <a:solidFill>
                  <a:schemeClr val="bg1"/>
                </a:solidFill>
              </a:rPr>
              <a:t>ultimately</a:t>
            </a:r>
            <a:r>
              <a:rPr lang="id-ID" altLang="pt-BR" sz="1200" dirty="0">
                <a:solidFill>
                  <a:schemeClr val="bg1"/>
                </a:solidFill>
              </a:rPr>
              <a:t> </a:t>
            </a:r>
            <a:r>
              <a:rPr lang="id-ID" altLang="pt-BR" sz="1200" dirty="0" err="1">
                <a:solidFill>
                  <a:schemeClr val="bg1"/>
                </a:solidFill>
              </a:rPr>
              <a:t>improving</a:t>
            </a:r>
            <a:r>
              <a:rPr lang="id-ID" altLang="pt-BR" sz="1200" dirty="0">
                <a:solidFill>
                  <a:schemeClr val="bg1"/>
                </a:solidFill>
              </a:rPr>
              <a:t> </a:t>
            </a:r>
            <a:r>
              <a:rPr lang="id-ID" altLang="pt-BR" sz="1200" dirty="0" err="1">
                <a:solidFill>
                  <a:schemeClr val="bg1"/>
                </a:solidFill>
              </a:rPr>
              <a:t>melanoma</a:t>
            </a:r>
            <a:r>
              <a:rPr lang="id-ID" altLang="pt-BR" sz="1200" dirty="0">
                <a:solidFill>
                  <a:schemeClr val="bg1"/>
                </a:solidFill>
              </a:rPr>
              <a:t> </a:t>
            </a:r>
            <a:r>
              <a:rPr lang="id-ID" altLang="pt-BR" sz="1200" dirty="0" err="1">
                <a:solidFill>
                  <a:schemeClr val="bg1"/>
                </a:solidFill>
              </a:rPr>
              <a:t>classification</a:t>
            </a:r>
            <a:r>
              <a:rPr lang="id-ID" altLang="pt-BR" sz="1200" dirty="0">
                <a:solidFill>
                  <a:schemeClr val="bg1"/>
                </a:solidFill>
              </a:rPr>
              <a:t> </a:t>
            </a:r>
            <a:r>
              <a:rPr lang="id-ID" altLang="pt-BR" sz="1200" dirty="0" err="1">
                <a:solidFill>
                  <a:schemeClr val="bg1"/>
                </a:solidFill>
              </a:rPr>
              <a:t>accuracy</a:t>
            </a:r>
            <a:r>
              <a:rPr lang="id-ID" altLang="pt-BR" sz="1200" dirty="0">
                <a:solidFill>
                  <a:schemeClr val="bg1"/>
                </a:solidFill>
              </a:rPr>
              <a:t>.</a:t>
            </a:r>
            <a:endParaRPr kumimoji="0" lang="en-US" altLang="pt-BR" sz="1200" b="1" i="0" u="none" strike="noStrike" kern="1200" cap="none" spc="0" normalizeH="0" baseline="0" noProof="0" dirty="0">
              <a:ln>
                <a:noFill/>
              </a:ln>
              <a:solidFill>
                <a:schemeClr val="bg1"/>
              </a:solidFill>
              <a:effectLst/>
              <a:uLnTx/>
              <a:uFillTx/>
              <a:latin typeface="Lato Light" panose="020F0502020204030203" pitchFamily="34" charset="0"/>
              <a:ea typeface="+mn-ea"/>
              <a:cs typeface="+mn-cs"/>
            </a:endParaRPr>
          </a:p>
        </p:txBody>
      </p:sp>
      <p:sp>
        <p:nvSpPr>
          <p:cNvPr id="7" name="Oval 6">
            <a:extLst>
              <a:ext uri="{FF2B5EF4-FFF2-40B4-BE49-F238E27FC236}">
                <a16:creationId xmlns:a16="http://schemas.microsoft.com/office/drawing/2014/main" id="{4B2DAC58-F8C0-139D-B4B3-B01D1E12DAD8}"/>
              </a:ext>
            </a:extLst>
          </p:cNvPr>
          <p:cNvSpPr/>
          <p:nvPr/>
        </p:nvSpPr>
        <p:spPr>
          <a:xfrm>
            <a:off x="6038850" y="1263650"/>
            <a:ext cx="114300" cy="112713"/>
          </a:xfrm>
          <a:prstGeom prst="ellipse">
            <a:avLst/>
          </a:prstGeom>
          <a:solidFill>
            <a:schemeClr val="accent3"/>
          </a:solidFill>
          <a:ln w="2222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4065F24-F001-1E80-0363-77AE91FB46BF}"/>
              </a:ext>
            </a:extLst>
          </p:cNvPr>
          <p:cNvCxnSpPr/>
          <p:nvPr/>
        </p:nvCxnSpPr>
        <p:spPr>
          <a:xfrm>
            <a:off x="5514975" y="1319213"/>
            <a:ext cx="523875" cy="0"/>
          </a:xfrm>
          <a:prstGeom prst="line">
            <a:avLst/>
          </a:prstGeom>
          <a:ln w="2222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24DBD2D-66DA-ED60-FD82-FF52E1013B89}"/>
              </a:ext>
            </a:extLst>
          </p:cNvPr>
          <p:cNvCxnSpPr/>
          <p:nvPr/>
        </p:nvCxnSpPr>
        <p:spPr>
          <a:xfrm>
            <a:off x="6096000" y="1385888"/>
            <a:ext cx="0" cy="1296987"/>
          </a:xfrm>
          <a:prstGeom prst="line">
            <a:avLst/>
          </a:prstGeom>
          <a:ln w="22225">
            <a:solidFill>
              <a:schemeClr val="tx1">
                <a:lumMod val="40000"/>
                <a:lumOff val="6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C94ED0CD-732D-44CF-6573-00115CA95286}"/>
              </a:ext>
            </a:extLst>
          </p:cNvPr>
          <p:cNvSpPr/>
          <p:nvPr/>
        </p:nvSpPr>
        <p:spPr>
          <a:xfrm>
            <a:off x="6038850" y="2649538"/>
            <a:ext cx="114300" cy="114300"/>
          </a:xfrm>
          <a:prstGeom prst="ellipse">
            <a:avLst/>
          </a:prstGeom>
          <a:solidFill>
            <a:schemeClr val="accent4"/>
          </a:solidFill>
          <a:ln w="2222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D8F91791-5522-B73B-7B58-887FEFFC0FC5}"/>
              </a:ext>
            </a:extLst>
          </p:cNvPr>
          <p:cNvCxnSpPr/>
          <p:nvPr/>
        </p:nvCxnSpPr>
        <p:spPr>
          <a:xfrm>
            <a:off x="6153150" y="2706688"/>
            <a:ext cx="523875" cy="0"/>
          </a:xfrm>
          <a:prstGeom prst="line">
            <a:avLst/>
          </a:prstGeom>
          <a:ln w="2222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5ED93B0-8DF2-17ED-9F9E-7020DC024ABB}"/>
              </a:ext>
            </a:extLst>
          </p:cNvPr>
          <p:cNvSpPr txBox="1"/>
          <p:nvPr/>
        </p:nvSpPr>
        <p:spPr>
          <a:xfrm>
            <a:off x="7764463" y="2016125"/>
            <a:ext cx="2212209" cy="46166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bg1"/>
                </a:solidFill>
                <a:latin typeface="Calibri Light" panose="020F0302020204030204"/>
              </a:rPr>
              <a:t>Image Cropping</a:t>
            </a:r>
            <a:endParaRPr kumimoji="0" lang="id-ID" sz="2400" b="1" i="0" u="none" strike="noStrike" kern="1200" cap="none" spc="0" normalizeH="0" baseline="0" noProof="0" dirty="0">
              <a:ln>
                <a:noFill/>
              </a:ln>
              <a:solidFill>
                <a:schemeClr val="bg1"/>
              </a:solidFill>
              <a:effectLst/>
              <a:uLnTx/>
              <a:uFillTx/>
              <a:latin typeface="Calibri Light" panose="020F0302020204030204"/>
              <a:ea typeface="+mn-ea"/>
              <a:cs typeface="+mn-cs"/>
            </a:endParaRPr>
          </a:p>
        </p:txBody>
      </p:sp>
      <p:sp>
        <p:nvSpPr>
          <p:cNvPr id="13" name="TextBox 12">
            <a:extLst>
              <a:ext uri="{FF2B5EF4-FFF2-40B4-BE49-F238E27FC236}">
                <a16:creationId xmlns:a16="http://schemas.microsoft.com/office/drawing/2014/main" id="{CDA69828-2DE4-4772-86F7-82573B7B834F}"/>
              </a:ext>
            </a:extLst>
          </p:cNvPr>
          <p:cNvSpPr txBox="1">
            <a:spLocks noChangeArrowheads="1"/>
          </p:cNvSpPr>
          <p:nvPr/>
        </p:nvSpPr>
        <p:spPr bwMode="auto">
          <a:xfrm>
            <a:off x="7764463" y="2359025"/>
            <a:ext cx="2616200" cy="171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lvl="0">
              <a:lnSpc>
                <a:spcPct val="150000"/>
              </a:lnSpc>
              <a:defRPr/>
            </a:pPr>
            <a:r>
              <a:rPr lang="id-ID" altLang="pt-BR" sz="1200" dirty="0">
                <a:solidFill>
                  <a:schemeClr val="bg1"/>
                </a:solidFill>
              </a:rPr>
              <a:t>In </a:t>
            </a:r>
            <a:r>
              <a:rPr lang="id-ID" altLang="pt-BR" sz="1200" dirty="0" err="1">
                <a:solidFill>
                  <a:schemeClr val="bg1"/>
                </a:solidFill>
              </a:rPr>
              <a:t>the</a:t>
            </a:r>
            <a:r>
              <a:rPr lang="id-ID" altLang="pt-BR" sz="1200" dirty="0">
                <a:solidFill>
                  <a:schemeClr val="bg1"/>
                </a:solidFill>
              </a:rPr>
              <a:t> study, </a:t>
            </a:r>
            <a:r>
              <a:rPr lang="id-ID" altLang="pt-BR" sz="1200" dirty="0" err="1">
                <a:solidFill>
                  <a:schemeClr val="bg1"/>
                </a:solidFill>
              </a:rPr>
              <a:t>dynamic</a:t>
            </a:r>
            <a:r>
              <a:rPr lang="id-ID" altLang="pt-BR" sz="1200" dirty="0">
                <a:solidFill>
                  <a:schemeClr val="bg1"/>
                </a:solidFill>
              </a:rPr>
              <a:t> </a:t>
            </a:r>
            <a:r>
              <a:rPr lang="id-ID" altLang="pt-BR" sz="1200" dirty="0" err="1">
                <a:solidFill>
                  <a:schemeClr val="bg1"/>
                </a:solidFill>
              </a:rPr>
              <a:t>image</a:t>
            </a:r>
            <a:r>
              <a:rPr lang="id-ID" altLang="pt-BR" sz="1200" dirty="0">
                <a:solidFill>
                  <a:schemeClr val="bg1"/>
                </a:solidFill>
              </a:rPr>
              <a:t> </a:t>
            </a:r>
            <a:r>
              <a:rPr lang="id-ID" altLang="pt-BR" sz="1200" dirty="0" err="1">
                <a:solidFill>
                  <a:schemeClr val="bg1"/>
                </a:solidFill>
              </a:rPr>
              <a:t>cropping</a:t>
            </a:r>
            <a:r>
              <a:rPr lang="id-ID" altLang="pt-BR" sz="1200" dirty="0">
                <a:solidFill>
                  <a:schemeClr val="bg1"/>
                </a:solidFill>
              </a:rPr>
              <a:t> </a:t>
            </a:r>
            <a:r>
              <a:rPr lang="id-ID" altLang="pt-BR" sz="1200" dirty="0" err="1">
                <a:solidFill>
                  <a:schemeClr val="bg1"/>
                </a:solidFill>
              </a:rPr>
              <a:t>is</a:t>
            </a:r>
            <a:r>
              <a:rPr lang="id-ID" altLang="pt-BR" sz="1200" dirty="0">
                <a:solidFill>
                  <a:schemeClr val="bg1"/>
                </a:solidFill>
              </a:rPr>
              <a:t> </a:t>
            </a:r>
            <a:r>
              <a:rPr lang="id-ID" altLang="pt-BR" sz="1200" dirty="0" err="1">
                <a:solidFill>
                  <a:schemeClr val="bg1"/>
                </a:solidFill>
              </a:rPr>
              <a:t>applied</a:t>
            </a:r>
            <a:r>
              <a:rPr lang="id-ID" altLang="pt-BR" sz="1200" dirty="0">
                <a:solidFill>
                  <a:schemeClr val="bg1"/>
                </a:solidFill>
              </a:rPr>
              <a:t> </a:t>
            </a:r>
            <a:r>
              <a:rPr lang="id-ID" altLang="pt-BR" sz="1200" dirty="0" err="1">
                <a:solidFill>
                  <a:schemeClr val="bg1"/>
                </a:solidFill>
              </a:rPr>
              <a:t>to</a:t>
            </a:r>
            <a:r>
              <a:rPr lang="id-ID" altLang="pt-BR" sz="1200" dirty="0">
                <a:solidFill>
                  <a:schemeClr val="bg1"/>
                </a:solidFill>
              </a:rPr>
              <a:t> </a:t>
            </a:r>
            <a:r>
              <a:rPr lang="id-ID" altLang="pt-BR" sz="1200" dirty="0" err="1">
                <a:solidFill>
                  <a:schemeClr val="bg1"/>
                </a:solidFill>
              </a:rPr>
              <a:t>isolate</a:t>
            </a:r>
            <a:r>
              <a:rPr lang="id-ID" altLang="pt-BR" sz="1200" dirty="0">
                <a:solidFill>
                  <a:schemeClr val="bg1"/>
                </a:solidFill>
              </a:rPr>
              <a:t> </a:t>
            </a:r>
            <a:r>
              <a:rPr lang="id-ID" altLang="pt-BR" sz="1200" dirty="0" err="1">
                <a:solidFill>
                  <a:schemeClr val="bg1"/>
                </a:solidFill>
              </a:rPr>
              <a:t>lesion</a:t>
            </a:r>
            <a:r>
              <a:rPr lang="id-ID" altLang="pt-BR" sz="1200" dirty="0">
                <a:solidFill>
                  <a:schemeClr val="bg1"/>
                </a:solidFill>
              </a:rPr>
              <a:t> </a:t>
            </a:r>
            <a:r>
              <a:rPr lang="id-ID" altLang="pt-BR" sz="1200" dirty="0" err="1">
                <a:solidFill>
                  <a:schemeClr val="bg1"/>
                </a:solidFill>
              </a:rPr>
              <a:t>areas</a:t>
            </a:r>
            <a:r>
              <a:rPr lang="id-ID" altLang="pt-BR" sz="1200" dirty="0">
                <a:solidFill>
                  <a:schemeClr val="bg1"/>
                </a:solidFill>
              </a:rPr>
              <a:t>, </a:t>
            </a:r>
            <a:r>
              <a:rPr lang="id-ID" altLang="pt-BR" sz="1200" dirty="0" err="1">
                <a:solidFill>
                  <a:schemeClr val="bg1"/>
                </a:solidFill>
              </a:rPr>
              <a:t>removing</a:t>
            </a:r>
            <a:r>
              <a:rPr lang="id-ID" altLang="pt-BR" sz="1200" dirty="0">
                <a:solidFill>
                  <a:schemeClr val="bg1"/>
                </a:solidFill>
              </a:rPr>
              <a:t> </a:t>
            </a:r>
            <a:r>
              <a:rPr lang="id-ID" altLang="pt-BR" sz="1200" dirty="0" err="1">
                <a:solidFill>
                  <a:schemeClr val="bg1"/>
                </a:solidFill>
              </a:rPr>
              <a:t>extraneous</a:t>
            </a:r>
            <a:r>
              <a:rPr lang="id-ID" altLang="pt-BR" sz="1200" dirty="0">
                <a:solidFill>
                  <a:schemeClr val="bg1"/>
                </a:solidFill>
              </a:rPr>
              <a:t> </a:t>
            </a:r>
            <a:r>
              <a:rPr lang="id-ID" altLang="pt-BR" sz="1200" dirty="0" err="1">
                <a:solidFill>
                  <a:schemeClr val="bg1"/>
                </a:solidFill>
              </a:rPr>
              <a:t>image</a:t>
            </a:r>
            <a:r>
              <a:rPr lang="id-ID" altLang="pt-BR" sz="1200" dirty="0">
                <a:solidFill>
                  <a:schemeClr val="bg1"/>
                </a:solidFill>
              </a:rPr>
              <a:t> </a:t>
            </a:r>
            <a:r>
              <a:rPr lang="id-ID" altLang="pt-BR" sz="1200" dirty="0" err="1">
                <a:solidFill>
                  <a:schemeClr val="bg1"/>
                </a:solidFill>
              </a:rPr>
              <a:t>details</a:t>
            </a:r>
            <a:r>
              <a:rPr lang="id-ID" altLang="pt-BR" sz="1200" dirty="0">
                <a:solidFill>
                  <a:schemeClr val="bg1"/>
                </a:solidFill>
              </a:rPr>
              <a:t>. </a:t>
            </a:r>
            <a:r>
              <a:rPr lang="id-ID" altLang="pt-BR" sz="1200" dirty="0" err="1">
                <a:solidFill>
                  <a:schemeClr val="bg1"/>
                </a:solidFill>
              </a:rPr>
              <a:t>This</a:t>
            </a:r>
            <a:r>
              <a:rPr lang="id-ID" altLang="pt-BR" sz="1200" dirty="0">
                <a:solidFill>
                  <a:schemeClr val="bg1"/>
                </a:solidFill>
              </a:rPr>
              <a:t> </a:t>
            </a:r>
            <a:r>
              <a:rPr lang="id-ID" altLang="pt-BR" sz="1200" dirty="0" err="1">
                <a:solidFill>
                  <a:schemeClr val="bg1"/>
                </a:solidFill>
              </a:rPr>
              <a:t>targeted</a:t>
            </a:r>
            <a:r>
              <a:rPr lang="id-ID" altLang="pt-BR" sz="1200" dirty="0">
                <a:solidFill>
                  <a:schemeClr val="bg1"/>
                </a:solidFill>
              </a:rPr>
              <a:t> </a:t>
            </a:r>
            <a:r>
              <a:rPr lang="id-ID" altLang="pt-BR" sz="1200" dirty="0" err="1">
                <a:solidFill>
                  <a:schemeClr val="bg1"/>
                </a:solidFill>
              </a:rPr>
              <a:t>approach</a:t>
            </a:r>
            <a:r>
              <a:rPr lang="id-ID" altLang="pt-BR" sz="1200" dirty="0">
                <a:solidFill>
                  <a:schemeClr val="bg1"/>
                </a:solidFill>
              </a:rPr>
              <a:t> </a:t>
            </a:r>
            <a:r>
              <a:rPr lang="id-ID" altLang="pt-BR" sz="1200" dirty="0" err="1">
                <a:solidFill>
                  <a:schemeClr val="bg1"/>
                </a:solidFill>
              </a:rPr>
              <a:t>aids</a:t>
            </a:r>
            <a:r>
              <a:rPr lang="id-ID" altLang="pt-BR" sz="1200" dirty="0">
                <a:solidFill>
                  <a:schemeClr val="bg1"/>
                </a:solidFill>
              </a:rPr>
              <a:t> </a:t>
            </a:r>
            <a:r>
              <a:rPr lang="id-ID" altLang="pt-BR" sz="1200" dirty="0" err="1">
                <a:solidFill>
                  <a:schemeClr val="bg1"/>
                </a:solidFill>
              </a:rPr>
              <a:t>the</a:t>
            </a:r>
            <a:r>
              <a:rPr lang="id-ID" altLang="pt-BR" sz="1200" dirty="0">
                <a:solidFill>
                  <a:schemeClr val="bg1"/>
                </a:solidFill>
              </a:rPr>
              <a:t> model in making </a:t>
            </a:r>
            <a:r>
              <a:rPr lang="id-ID" altLang="pt-BR" sz="1200" dirty="0" err="1">
                <a:solidFill>
                  <a:schemeClr val="bg1"/>
                </a:solidFill>
              </a:rPr>
              <a:t>more</a:t>
            </a:r>
            <a:r>
              <a:rPr lang="id-ID" altLang="pt-BR" sz="1200" dirty="0">
                <a:solidFill>
                  <a:schemeClr val="bg1"/>
                </a:solidFill>
              </a:rPr>
              <a:t> </a:t>
            </a:r>
            <a:r>
              <a:rPr lang="id-ID" altLang="pt-BR" sz="1200" dirty="0" err="1">
                <a:solidFill>
                  <a:schemeClr val="bg1"/>
                </a:solidFill>
              </a:rPr>
              <a:t>accurate</a:t>
            </a:r>
            <a:r>
              <a:rPr lang="id-ID" altLang="pt-BR" sz="1200" dirty="0">
                <a:solidFill>
                  <a:schemeClr val="bg1"/>
                </a:solidFill>
              </a:rPr>
              <a:t> </a:t>
            </a:r>
            <a:r>
              <a:rPr lang="id-ID" altLang="pt-BR" sz="1200" dirty="0" err="1">
                <a:solidFill>
                  <a:schemeClr val="bg1"/>
                </a:solidFill>
              </a:rPr>
              <a:t>melanoma</a:t>
            </a:r>
            <a:r>
              <a:rPr lang="id-ID" altLang="pt-BR" sz="1200" dirty="0">
                <a:solidFill>
                  <a:schemeClr val="bg1"/>
                </a:solidFill>
              </a:rPr>
              <a:t> </a:t>
            </a:r>
            <a:r>
              <a:rPr lang="id-ID" altLang="pt-BR" sz="1200" dirty="0" err="1">
                <a:solidFill>
                  <a:schemeClr val="bg1"/>
                </a:solidFill>
              </a:rPr>
              <a:t>classifications</a:t>
            </a:r>
            <a:r>
              <a:rPr lang="id-ID" altLang="pt-BR" sz="1200" dirty="0">
                <a:solidFill>
                  <a:schemeClr val="bg1"/>
                </a:solidFill>
              </a:rPr>
              <a:t>.</a:t>
            </a:r>
            <a:endParaRPr kumimoji="0" lang="en-US" altLang="pt-BR" sz="1200" b="1" i="0" u="none" strike="noStrike" kern="1200" cap="none" spc="0" normalizeH="0" baseline="0" noProof="0" dirty="0">
              <a:ln>
                <a:noFill/>
              </a:ln>
              <a:solidFill>
                <a:schemeClr val="bg1"/>
              </a:solidFill>
              <a:effectLst/>
              <a:uLnTx/>
              <a:uFillTx/>
              <a:latin typeface="Lato Light" panose="020F0502020204030203" pitchFamily="34" charset="0"/>
              <a:ea typeface="+mn-ea"/>
              <a:cs typeface="+mn-cs"/>
            </a:endParaRPr>
          </a:p>
        </p:txBody>
      </p:sp>
      <p:cxnSp>
        <p:nvCxnSpPr>
          <p:cNvPr id="14" name="Straight Connector 13">
            <a:extLst>
              <a:ext uri="{FF2B5EF4-FFF2-40B4-BE49-F238E27FC236}">
                <a16:creationId xmlns:a16="http://schemas.microsoft.com/office/drawing/2014/main" id="{E1FFD94D-E0D0-14C4-7F5C-F84FD1176FC5}"/>
              </a:ext>
            </a:extLst>
          </p:cNvPr>
          <p:cNvCxnSpPr/>
          <p:nvPr/>
        </p:nvCxnSpPr>
        <p:spPr>
          <a:xfrm>
            <a:off x="6096000" y="2760663"/>
            <a:ext cx="0" cy="1296987"/>
          </a:xfrm>
          <a:prstGeom prst="line">
            <a:avLst/>
          </a:prstGeom>
          <a:ln w="22225">
            <a:solidFill>
              <a:schemeClr val="tx1">
                <a:lumMod val="40000"/>
                <a:lumOff val="6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3856CDA-A345-60E4-18AF-7304B27AF87B}"/>
              </a:ext>
            </a:extLst>
          </p:cNvPr>
          <p:cNvSpPr txBox="1"/>
          <p:nvPr/>
        </p:nvSpPr>
        <p:spPr>
          <a:xfrm>
            <a:off x="3214853" y="3457575"/>
            <a:ext cx="1223797" cy="461665"/>
          </a:xfrm>
          <a:prstGeom prst="rect">
            <a:avLst/>
          </a:prstGeom>
          <a:noFill/>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Calibri Light" panose="020F0302020204030204"/>
                <a:ea typeface="+mn-ea"/>
                <a:cs typeface="+mn-cs"/>
              </a:rPr>
              <a:t>Resizing</a:t>
            </a:r>
            <a:endParaRPr kumimoji="0" lang="id-ID" sz="2400" b="1" i="0" u="none" strike="noStrike" kern="1200" cap="none" spc="0" normalizeH="0" baseline="0" noProof="0" dirty="0">
              <a:ln>
                <a:noFill/>
              </a:ln>
              <a:solidFill>
                <a:schemeClr val="bg1"/>
              </a:solidFill>
              <a:effectLst/>
              <a:uLnTx/>
              <a:uFillTx/>
              <a:latin typeface="Calibri Light" panose="020F0302020204030204"/>
              <a:ea typeface="+mn-ea"/>
              <a:cs typeface="+mn-cs"/>
            </a:endParaRPr>
          </a:p>
        </p:txBody>
      </p:sp>
      <p:sp>
        <p:nvSpPr>
          <p:cNvPr id="16" name="TextBox 15">
            <a:extLst>
              <a:ext uri="{FF2B5EF4-FFF2-40B4-BE49-F238E27FC236}">
                <a16:creationId xmlns:a16="http://schemas.microsoft.com/office/drawing/2014/main" id="{6115D2D6-8756-00E3-519D-2911557ADCB8}"/>
              </a:ext>
            </a:extLst>
          </p:cNvPr>
          <p:cNvSpPr txBox="1">
            <a:spLocks noChangeArrowheads="1"/>
          </p:cNvSpPr>
          <p:nvPr/>
        </p:nvSpPr>
        <p:spPr bwMode="auto">
          <a:xfrm>
            <a:off x="1822450" y="3798888"/>
            <a:ext cx="2616200" cy="1440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lvl="0" algn="r">
              <a:lnSpc>
                <a:spcPct val="150000"/>
              </a:lnSpc>
              <a:defRPr/>
            </a:pPr>
            <a:r>
              <a:rPr lang="id-ID" altLang="pt-BR" sz="1200" dirty="0">
                <a:solidFill>
                  <a:schemeClr val="bg1"/>
                </a:solidFill>
              </a:rPr>
              <a:t>In </a:t>
            </a:r>
            <a:r>
              <a:rPr lang="id-ID" altLang="pt-BR" sz="1200" dirty="0" err="1">
                <a:solidFill>
                  <a:schemeClr val="bg1"/>
                </a:solidFill>
              </a:rPr>
              <a:t>the</a:t>
            </a:r>
            <a:r>
              <a:rPr lang="id-ID" altLang="pt-BR" sz="1200" dirty="0">
                <a:solidFill>
                  <a:schemeClr val="bg1"/>
                </a:solidFill>
              </a:rPr>
              <a:t> </a:t>
            </a:r>
            <a:r>
              <a:rPr lang="id-ID" altLang="pt-BR" sz="1200" dirty="0" err="1">
                <a:solidFill>
                  <a:schemeClr val="bg1"/>
                </a:solidFill>
              </a:rPr>
              <a:t>thesis</a:t>
            </a:r>
            <a:r>
              <a:rPr lang="id-ID" altLang="pt-BR" sz="1200" dirty="0">
                <a:solidFill>
                  <a:schemeClr val="bg1"/>
                </a:solidFill>
              </a:rPr>
              <a:t>, </a:t>
            </a:r>
            <a:r>
              <a:rPr lang="id-ID" altLang="pt-BR" sz="1200" dirty="0" err="1">
                <a:solidFill>
                  <a:schemeClr val="bg1"/>
                </a:solidFill>
              </a:rPr>
              <a:t>image</a:t>
            </a:r>
            <a:r>
              <a:rPr lang="id-ID" altLang="pt-BR" sz="1200" dirty="0">
                <a:solidFill>
                  <a:schemeClr val="bg1"/>
                </a:solidFill>
              </a:rPr>
              <a:t> </a:t>
            </a:r>
            <a:r>
              <a:rPr lang="id-ID" altLang="pt-BR" sz="1200" dirty="0" err="1">
                <a:solidFill>
                  <a:schemeClr val="bg1"/>
                </a:solidFill>
              </a:rPr>
              <a:t>resizing</a:t>
            </a:r>
            <a:r>
              <a:rPr lang="id-ID" altLang="pt-BR" sz="1200" dirty="0">
                <a:solidFill>
                  <a:schemeClr val="bg1"/>
                </a:solidFill>
              </a:rPr>
              <a:t> </a:t>
            </a:r>
            <a:r>
              <a:rPr lang="id-ID" altLang="pt-BR" sz="1200" dirty="0" err="1">
                <a:solidFill>
                  <a:schemeClr val="bg1"/>
                </a:solidFill>
              </a:rPr>
              <a:t>to</a:t>
            </a:r>
            <a:r>
              <a:rPr lang="id-ID" altLang="pt-BR" sz="1200" dirty="0">
                <a:solidFill>
                  <a:schemeClr val="bg1"/>
                </a:solidFill>
              </a:rPr>
              <a:t> uniform </a:t>
            </a:r>
            <a:r>
              <a:rPr lang="id-ID" altLang="pt-BR" sz="1200" dirty="0" err="1">
                <a:solidFill>
                  <a:schemeClr val="bg1"/>
                </a:solidFill>
              </a:rPr>
              <a:t>dimensions</a:t>
            </a:r>
            <a:r>
              <a:rPr lang="id-ID" altLang="pt-BR" sz="1200" dirty="0">
                <a:solidFill>
                  <a:schemeClr val="bg1"/>
                </a:solidFill>
              </a:rPr>
              <a:t> </a:t>
            </a:r>
            <a:r>
              <a:rPr lang="id-ID" altLang="pt-BR" sz="1200" dirty="0" err="1">
                <a:solidFill>
                  <a:schemeClr val="bg1"/>
                </a:solidFill>
              </a:rPr>
              <a:t>is</a:t>
            </a:r>
            <a:r>
              <a:rPr lang="id-ID" altLang="pt-BR" sz="1200" dirty="0">
                <a:solidFill>
                  <a:schemeClr val="bg1"/>
                </a:solidFill>
              </a:rPr>
              <a:t> vital </a:t>
            </a:r>
            <a:r>
              <a:rPr lang="id-ID" altLang="pt-BR" sz="1200" dirty="0" err="1">
                <a:solidFill>
                  <a:schemeClr val="bg1"/>
                </a:solidFill>
              </a:rPr>
              <a:t>for</a:t>
            </a:r>
            <a:r>
              <a:rPr lang="id-ID" altLang="pt-BR" sz="1200" dirty="0">
                <a:solidFill>
                  <a:schemeClr val="bg1"/>
                </a:solidFill>
              </a:rPr>
              <a:t> </a:t>
            </a:r>
            <a:r>
              <a:rPr lang="id-ID" altLang="pt-BR" sz="1200" dirty="0" err="1">
                <a:solidFill>
                  <a:schemeClr val="bg1"/>
                </a:solidFill>
              </a:rPr>
              <a:t>efficient</a:t>
            </a:r>
            <a:r>
              <a:rPr lang="id-ID" altLang="pt-BR" sz="1200" dirty="0">
                <a:solidFill>
                  <a:schemeClr val="bg1"/>
                </a:solidFill>
              </a:rPr>
              <a:t> model </a:t>
            </a:r>
            <a:r>
              <a:rPr lang="id-ID" altLang="pt-BR" sz="1200" dirty="0" err="1">
                <a:solidFill>
                  <a:schemeClr val="bg1"/>
                </a:solidFill>
              </a:rPr>
              <a:t>training</a:t>
            </a:r>
            <a:r>
              <a:rPr lang="id-ID" altLang="pt-BR" sz="1200" dirty="0">
                <a:solidFill>
                  <a:schemeClr val="bg1"/>
                </a:solidFill>
              </a:rPr>
              <a:t>. </a:t>
            </a:r>
            <a:r>
              <a:rPr lang="id-ID" altLang="pt-BR" sz="1200" dirty="0" err="1">
                <a:solidFill>
                  <a:schemeClr val="bg1"/>
                </a:solidFill>
              </a:rPr>
              <a:t>Bilinear</a:t>
            </a:r>
            <a:r>
              <a:rPr lang="id-ID" altLang="pt-BR" sz="1200" dirty="0">
                <a:solidFill>
                  <a:schemeClr val="bg1"/>
                </a:solidFill>
              </a:rPr>
              <a:t> </a:t>
            </a:r>
            <a:r>
              <a:rPr lang="id-ID" altLang="pt-BR" sz="1200" dirty="0" err="1">
                <a:solidFill>
                  <a:schemeClr val="bg1"/>
                </a:solidFill>
              </a:rPr>
              <a:t>interpolation</a:t>
            </a:r>
            <a:r>
              <a:rPr lang="id-ID" altLang="pt-BR" sz="1200" dirty="0">
                <a:solidFill>
                  <a:schemeClr val="bg1"/>
                </a:solidFill>
              </a:rPr>
              <a:t> </a:t>
            </a:r>
            <a:r>
              <a:rPr lang="id-ID" altLang="pt-BR" sz="1200" dirty="0" err="1">
                <a:solidFill>
                  <a:schemeClr val="bg1"/>
                </a:solidFill>
              </a:rPr>
              <a:t>is</a:t>
            </a:r>
            <a:r>
              <a:rPr lang="id-ID" altLang="pt-BR" sz="1200" dirty="0">
                <a:solidFill>
                  <a:schemeClr val="bg1"/>
                </a:solidFill>
              </a:rPr>
              <a:t> </a:t>
            </a:r>
            <a:r>
              <a:rPr lang="id-ID" altLang="pt-BR" sz="1200" dirty="0" err="1">
                <a:solidFill>
                  <a:schemeClr val="bg1"/>
                </a:solidFill>
              </a:rPr>
              <a:t>employed</a:t>
            </a:r>
            <a:r>
              <a:rPr lang="id-ID" altLang="pt-BR" sz="1200" dirty="0">
                <a:solidFill>
                  <a:schemeClr val="bg1"/>
                </a:solidFill>
              </a:rPr>
              <a:t> </a:t>
            </a:r>
            <a:r>
              <a:rPr lang="id-ID" altLang="pt-BR" sz="1200" dirty="0" err="1">
                <a:solidFill>
                  <a:schemeClr val="bg1"/>
                </a:solidFill>
              </a:rPr>
              <a:t>during</a:t>
            </a:r>
            <a:r>
              <a:rPr lang="id-ID" altLang="pt-BR" sz="1200" dirty="0">
                <a:solidFill>
                  <a:schemeClr val="bg1"/>
                </a:solidFill>
              </a:rPr>
              <a:t> </a:t>
            </a:r>
            <a:r>
              <a:rPr lang="id-ID" altLang="pt-BR" sz="1200" dirty="0" err="1">
                <a:solidFill>
                  <a:schemeClr val="bg1"/>
                </a:solidFill>
              </a:rPr>
              <a:t>this</a:t>
            </a:r>
            <a:r>
              <a:rPr lang="id-ID" altLang="pt-BR" sz="1200" dirty="0">
                <a:solidFill>
                  <a:schemeClr val="bg1"/>
                </a:solidFill>
              </a:rPr>
              <a:t> step </a:t>
            </a:r>
            <a:r>
              <a:rPr lang="id-ID" altLang="pt-BR" sz="1200" dirty="0" err="1">
                <a:solidFill>
                  <a:schemeClr val="bg1"/>
                </a:solidFill>
              </a:rPr>
              <a:t>to</a:t>
            </a:r>
            <a:r>
              <a:rPr lang="id-ID" altLang="pt-BR" sz="1200" dirty="0">
                <a:solidFill>
                  <a:schemeClr val="bg1"/>
                </a:solidFill>
              </a:rPr>
              <a:t> </a:t>
            </a:r>
            <a:r>
              <a:rPr lang="id-ID" altLang="pt-BR" sz="1200" dirty="0" err="1">
                <a:solidFill>
                  <a:schemeClr val="bg1"/>
                </a:solidFill>
              </a:rPr>
              <a:t>preserve</a:t>
            </a:r>
            <a:r>
              <a:rPr lang="id-ID" altLang="pt-BR" sz="1200" dirty="0">
                <a:solidFill>
                  <a:schemeClr val="bg1"/>
                </a:solidFill>
              </a:rPr>
              <a:t> </a:t>
            </a:r>
            <a:r>
              <a:rPr lang="id-ID" altLang="pt-BR" sz="1200" dirty="0" err="1">
                <a:solidFill>
                  <a:schemeClr val="bg1"/>
                </a:solidFill>
              </a:rPr>
              <a:t>image</a:t>
            </a:r>
            <a:r>
              <a:rPr lang="id-ID" altLang="pt-BR" sz="1200" dirty="0">
                <a:solidFill>
                  <a:schemeClr val="bg1"/>
                </a:solidFill>
              </a:rPr>
              <a:t> </a:t>
            </a:r>
            <a:r>
              <a:rPr lang="id-ID" altLang="pt-BR" sz="1200" dirty="0" err="1">
                <a:solidFill>
                  <a:schemeClr val="bg1"/>
                </a:solidFill>
              </a:rPr>
              <a:t>quality</a:t>
            </a:r>
            <a:r>
              <a:rPr lang="id-ID" altLang="pt-BR" sz="1200" dirty="0">
                <a:solidFill>
                  <a:schemeClr val="bg1"/>
                </a:solidFill>
              </a:rPr>
              <a:t>.</a:t>
            </a:r>
            <a:endParaRPr kumimoji="0" lang="en-US" altLang="pt-BR" sz="1200" b="1" i="0" u="none" strike="noStrike" kern="1200" cap="none" spc="0" normalizeH="0" baseline="0" noProof="0" dirty="0">
              <a:ln>
                <a:noFill/>
              </a:ln>
              <a:solidFill>
                <a:schemeClr val="bg1"/>
              </a:solidFill>
              <a:effectLst/>
              <a:uLnTx/>
              <a:uFillTx/>
              <a:latin typeface="Lato Light" panose="020F0502020204030203" pitchFamily="34" charset="0"/>
              <a:ea typeface="+mn-ea"/>
              <a:cs typeface="+mn-cs"/>
            </a:endParaRPr>
          </a:p>
        </p:txBody>
      </p:sp>
      <p:sp>
        <p:nvSpPr>
          <p:cNvPr id="17" name="Oval 16">
            <a:extLst>
              <a:ext uri="{FF2B5EF4-FFF2-40B4-BE49-F238E27FC236}">
                <a16:creationId xmlns:a16="http://schemas.microsoft.com/office/drawing/2014/main" id="{C19BBDE5-2CFB-1298-F939-2E3A82C47FFC}"/>
              </a:ext>
            </a:extLst>
          </p:cNvPr>
          <p:cNvSpPr/>
          <p:nvPr/>
        </p:nvSpPr>
        <p:spPr>
          <a:xfrm>
            <a:off x="6038850" y="4033838"/>
            <a:ext cx="114300" cy="114300"/>
          </a:xfrm>
          <a:prstGeom prst="ellipse">
            <a:avLst/>
          </a:prstGeom>
          <a:solidFill>
            <a:schemeClr val="accent5"/>
          </a:solidFill>
          <a:ln w="2222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08FFE3A2-C67F-61B7-32BB-747DFC7123CA}"/>
              </a:ext>
            </a:extLst>
          </p:cNvPr>
          <p:cNvCxnSpPr/>
          <p:nvPr/>
        </p:nvCxnSpPr>
        <p:spPr>
          <a:xfrm>
            <a:off x="5514975" y="4090988"/>
            <a:ext cx="523875" cy="0"/>
          </a:xfrm>
          <a:prstGeom prst="line">
            <a:avLst/>
          </a:prstGeom>
          <a:ln w="2222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789AA66-BC99-5686-A68C-EA222CDAE8AC}"/>
              </a:ext>
            </a:extLst>
          </p:cNvPr>
          <p:cNvCxnSpPr/>
          <p:nvPr/>
        </p:nvCxnSpPr>
        <p:spPr>
          <a:xfrm>
            <a:off x="6096000" y="4148138"/>
            <a:ext cx="0" cy="1295400"/>
          </a:xfrm>
          <a:prstGeom prst="line">
            <a:avLst/>
          </a:prstGeom>
          <a:ln w="22225">
            <a:solidFill>
              <a:schemeClr val="tx1">
                <a:lumMod val="40000"/>
                <a:lumOff val="6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FFD51F15-594E-61E7-B195-605801A5244E}"/>
              </a:ext>
            </a:extLst>
          </p:cNvPr>
          <p:cNvSpPr/>
          <p:nvPr/>
        </p:nvSpPr>
        <p:spPr>
          <a:xfrm>
            <a:off x="6038850" y="5416550"/>
            <a:ext cx="114300" cy="112713"/>
          </a:xfrm>
          <a:prstGeom prst="ellipse">
            <a:avLst/>
          </a:prstGeom>
          <a:solidFill>
            <a:schemeClr val="accent6"/>
          </a:solidFill>
          <a:ln w="2222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DD6B9927-FA3E-4451-6CDD-97BD9507013C}"/>
              </a:ext>
            </a:extLst>
          </p:cNvPr>
          <p:cNvCxnSpPr/>
          <p:nvPr/>
        </p:nvCxnSpPr>
        <p:spPr>
          <a:xfrm>
            <a:off x="6153150" y="5473700"/>
            <a:ext cx="523875" cy="0"/>
          </a:xfrm>
          <a:prstGeom prst="line">
            <a:avLst/>
          </a:prstGeom>
          <a:ln w="2222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0F3E260-3076-D40C-B519-B262E0E5C5FE}"/>
              </a:ext>
            </a:extLst>
          </p:cNvPr>
          <p:cNvSpPr txBox="1"/>
          <p:nvPr/>
        </p:nvSpPr>
        <p:spPr>
          <a:xfrm>
            <a:off x="7764463" y="4778375"/>
            <a:ext cx="2019207" cy="46166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2400" b="1" dirty="0" err="1">
                <a:solidFill>
                  <a:schemeClr val="bg1"/>
                </a:solidFill>
                <a:latin typeface="Calibri Light" panose="020F0302020204030204"/>
              </a:rPr>
              <a:t>Augmentation</a:t>
            </a:r>
            <a:endParaRPr kumimoji="0" lang="id-ID" sz="2400" b="1" i="0" u="none" strike="noStrike" kern="1200" cap="none" spc="0" normalizeH="0" baseline="0" noProof="0" dirty="0">
              <a:ln>
                <a:noFill/>
              </a:ln>
              <a:solidFill>
                <a:schemeClr val="bg1"/>
              </a:solidFill>
              <a:effectLst/>
              <a:uLnTx/>
              <a:uFillTx/>
              <a:latin typeface="Calibri Light" panose="020F0302020204030204"/>
            </a:endParaRPr>
          </a:p>
        </p:txBody>
      </p:sp>
      <p:sp>
        <p:nvSpPr>
          <p:cNvPr id="23" name="TextBox 22">
            <a:extLst>
              <a:ext uri="{FF2B5EF4-FFF2-40B4-BE49-F238E27FC236}">
                <a16:creationId xmlns:a16="http://schemas.microsoft.com/office/drawing/2014/main" id="{9D1AA431-61E2-B1EC-310A-2E4D3113F059}"/>
              </a:ext>
            </a:extLst>
          </p:cNvPr>
          <p:cNvSpPr txBox="1">
            <a:spLocks noChangeArrowheads="1"/>
          </p:cNvSpPr>
          <p:nvPr/>
        </p:nvSpPr>
        <p:spPr bwMode="auto">
          <a:xfrm>
            <a:off x="7764463" y="5119688"/>
            <a:ext cx="2616200" cy="171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lvl="0">
              <a:lnSpc>
                <a:spcPct val="150000"/>
              </a:lnSpc>
              <a:defRPr/>
            </a:pPr>
            <a:r>
              <a:rPr lang="id-ID" altLang="pt-BR" sz="1200" dirty="0">
                <a:solidFill>
                  <a:schemeClr val="bg1"/>
                </a:solidFill>
              </a:rPr>
              <a:t>In </a:t>
            </a:r>
            <a:r>
              <a:rPr lang="id-ID" altLang="pt-BR" sz="1200" dirty="0" err="1">
                <a:solidFill>
                  <a:schemeClr val="bg1"/>
                </a:solidFill>
              </a:rPr>
              <a:t>this</a:t>
            </a:r>
            <a:r>
              <a:rPr lang="id-ID" altLang="pt-BR" sz="1200" dirty="0">
                <a:solidFill>
                  <a:schemeClr val="bg1"/>
                </a:solidFill>
              </a:rPr>
              <a:t> </a:t>
            </a:r>
            <a:r>
              <a:rPr lang="id-ID" altLang="pt-BR" sz="1200" dirty="0" err="1">
                <a:solidFill>
                  <a:schemeClr val="bg1"/>
                </a:solidFill>
              </a:rPr>
              <a:t>thesis</a:t>
            </a:r>
            <a:r>
              <a:rPr lang="id-ID" altLang="pt-BR" sz="1200" dirty="0">
                <a:solidFill>
                  <a:schemeClr val="bg1"/>
                </a:solidFill>
              </a:rPr>
              <a:t>, data </a:t>
            </a:r>
            <a:r>
              <a:rPr lang="id-ID" altLang="pt-BR" sz="1200" dirty="0" err="1">
                <a:solidFill>
                  <a:schemeClr val="bg1"/>
                </a:solidFill>
              </a:rPr>
              <a:t>augmentation</a:t>
            </a:r>
            <a:r>
              <a:rPr lang="id-ID" altLang="pt-BR" sz="1200" dirty="0">
                <a:solidFill>
                  <a:schemeClr val="bg1"/>
                </a:solidFill>
              </a:rPr>
              <a:t> </a:t>
            </a:r>
            <a:r>
              <a:rPr lang="id-ID" altLang="pt-BR" sz="1200" dirty="0" err="1">
                <a:solidFill>
                  <a:schemeClr val="bg1"/>
                </a:solidFill>
              </a:rPr>
              <a:t>is</a:t>
            </a:r>
            <a:r>
              <a:rPr lang="id-ID" altLang="pt-BR" sz="1200" dirty="0">
                <a:solidFill>
                  <a:schemeClr val="bg1"/>
                </a:solidFill>
              </a:rPr>
              <a:t> </a:t>
            </a:r>
            <a:r>
              <a:rPr lang="id-ID" altLang="pt-BR" sz="1200" dirty="0" err="1">
                <a:solidFill>
                  <a:schemeClr val="bg1"/>
                </a:solidFill>
              </a:rPr>
              <a:t>applied</a:t>
            </a:r>
            <a:r>
              <a:rPr lang="id-ID" altLang="pt-BR" sz="1200" dirty="0">
                <a:solidFill>
                  <a:schemeClr val="bg1"/>
                </a:solidFill>
              </a:rPr>
              <a:t> </a:t>
            </a:r>
            <a:r>
              <a:rPr lang="id-ID" altLang="pt-BR" sz="1200" dirty="0" err="1">
                <a:solidFill>
                  <a:schemeClr val="bg1"/>
                </a:solidFill>
              </a:rPr>
              <a:t>solely</a:t>
            </a:r>
            <a:r>
              <a:rPr lang="id-ID" altLang="pt-BR" sz="1200" dirty="0">
                <a:solidFill>
                  <a:schemeClr val="bg1"/>
                </a:solidFill>
              </a:rPr>
              <a:t> </a:t>
            </a:r>
            <a:r>
              <a:rPr lang="id-ID" altLang="pt-BR" sz="1200" dirty="0" err="1">
                <a:solidFill>
                  <a:schemeClr val="bg1"/>
                </a:solidFill>
              </a:rPr>
              <a:t>to</a:t>
            </a:r>
            <a:r>
              <a:rPr lang="id-ID" altLang="pt-BR" sz="1200" dirty="0">
                <a:solidFill>
                  <a:schemeClr val="bg1"/>
                </a:solidFill>
              </a:rPr>
              <a:t> </a:t>
            </a:r>
            <a:r>
              <a:rPr lang="id-ID" altLang="pt-BR" sz="1200" dirty="0" err="1">
                <a:solidFill>
                  <a:schemeClr val="bg1"/>
                </a:solidFill>
              </a:rPr>
              <a:t>the</a:t>
            </a:r>
            <a:r>
              <a:rPr lang="id-ID" altLang="pt-BR" sz="1200" dirty="0">
                <a:solidFill>
                  <a:schemeClr val="bg1"/>
                </a:solidFill>
              </a:rPr>
              <a:t> </a:t>
            </a:r>
            <a:r>
              <a:rPr lang="id-ID" altLang="pt-BR" sz="1200" dirty="0" err="1">
                <a:solidFill>
                  <a:schemeClr val="bg1"/>
                </a:solidFill>
              </a:rPr>
              <a:t>training</a:t>
            </a:r>
            <a:r>
              <a:rPr lang="id-ID" altLang="pt-BR" sz="1200" dirty="0">
                <a:solidFill>
                  <a:schemeClr val="bg1"/>
                </a:solidFill>
              </a:rPr>
              <a:t> set, </a:t>
            </a:r>
            <a:r>
              <a:rPr lang="id-ID" altLang="pt-BR" sz="1200" dirty="0" err="1">
                <a:solidFill>
                  <a:schemeClr val="bg1"/>
                </a:solidFill>
              </a:rPr>
              <a:t>introducing</a:t>
            </a:r>
            <a:r>
              <a:rPr lang="id-ID" altLang="pt-BR" sz="1200" dirty="0">
                <a:solidFill>
                  <a:schemeClr val="bg1"/>
                </a:solidFill>
              </a:rPr>
              <a:t> </a:t>
            </a:r>
            <a:r>
              <a:rPr lang="id-ID" altLang="pt-BR" sz="1200" dirty="0" err="1">
                <a:solidFill>
                  <a:schemeClr val="bg1"/>
                </a:solidFill>
              </a:rPr>
              <a:t>random</a:t>
            </a:r>
            <a:r>
              <a:rPr lang="id-ID" altLang="pt-BR" sz="1200" dirty="0">
                <a:solidFill>
                  <a:schemeClr val="bg1"/>
                </a:solidFill>
              </a:rPr>
              <a:t> </a:t>
            </a:r>
            <a:r>
              <a:rPr lang="id-ID" altLang="pt-BR" sz="1200" dirty="0" err="1">
                <a:solidFill>
                  <a:schemeClr val="bg1"/>
                </a:solidFill>
              </a:rPr>
              <a:t>rotations</a:t>
            </a:r>
            <a:r>
              <a:rPr lang="id-ID" altLang="pt-BR" sz="1200" dirty="0">
                <a:solidFill>
                  <a:schemeClr val="bg1"/>
                </a:solidFill>
              </a:rPr>
              <a:t>, </a:t>
            </a:r>
            <a:r>
              <a:rPr lang="id-ID" altLang="pt-BR" sz="1200" dirty="0" err="1">
                <a:solidFill>
                  <a:schemeClr val="bg1"/>
                </a:solidFill>
              </a:rPr>
              <a:t>scalings</a:t>
            </a:r>
            <a:r>
              <a:rPr lang="id-ID" altLang="pt-BR" sz="1200" dirty="0">
                <a:solidFill>
                  <a:schemeClr val="bg1"/>
                </a:solidFill>
              </a:rPr>
              <a:t>, </a:t>
            </a:r>
            <a:r>
              <a:rPr lang="id-ID" altLang="pt-BR" sz="1200" dirty="0" err="1">
                <a:solidFill>
                  <a:schemeClr val="bg1"/>
                </a:solidFill>
              </a:rPr>
              <a:t>and</a:t>
            </a:r>
            <a:r>
              <a:rPr lang="id-ID" altLang="pt-BR" sz="1200" dirty="0">
                <a:solidFill>
                  <a:schemeClr val="bg1"/>
                </a:solidFill>
              </a:rPr>
              <a:t> </a:t>
            </a:r>
            <a:r>
              <a:rPr lang="id-ID" altLang="pt-BR" sz="1200" dirty="0" err="1">
                <a:solidFill>
                  <a:schemeClr val="bg1"/>
                </a:solidFill>
              </a:rPr>
              <a:t>translations</a:t>
            </a:r>
            <a:r>
              <a:rPr lang="id-ID" altLang="pt-BR" sz="1200" dirty="0">
                <a:solidFill>
                  <a:schemeClr val="bg1"/>
                </a:solidFill>
              </a:rPr>
              <a:t>. </a:t>
            </a:r>
            <a:r>
              <a:rPr lang="id-ID" altLang="pt-BR" sz="1200" dirty="0" err="1">
                <a:solidFill>
                  <a:schemeClr val="bg1"/>
                </a:solidFill>
              </a:rPr>
              <a:t>This</a:t>
            </a:r>
            <a:r>
              <a:rPr lang="id-ID" altLang="pt-BR" sz="1200" dirty="0">
                <a:solidFill>
                  <a:schemeClr val="bg1"/>
                </a:solidFill>
              </a:rPr>
              <a:t> </a:t>
            </a:r>
            <a:r>
              <a:rPr lang="id-ID" altLang="pt-BR" sz="1200" dirty="0" err="1">
                <a:solidFill>
                  <a:schemeClr val="bg1"/>
                </a:solidFill>
              </a:rPr>
              <a:t>enhances</a:t>
            </a:r>
            <a:r>
              <a:rPr lang="id-ID" altLang="pt-BR" sz="1200" dirty="0">
                <a:solidFill>
                  <a:schemeClr val="bg1"/>
                </a:solidFill>
              </a:rPr>
              <a:t> model </a:t>
            </a:r>
            <a:r>
              <a:rPr lang="id-ID" altLang="pt-BR" sz="1200" dirty="0" err="1">
                <a:solidFill>
                  <a:schemeClr val="bg1"/>
                </a:solidFill>
              </a:rPr>
              <a:t>robustness</a:t>
            </a:r>
            <a:r>
              <a:rPr lang="id-ID" altLang="pt-BR" sz="1200" dirty="0">
                <a:solidFill>
                  <a:schemeClr val="bg1"/>
                </a:solidFill>
              </a:rPr>
              <a:t> </a:t>
            </a:r>
            <a:r>
              <a:rPr lang="id-ID" altLang="pt-BR" sz="1200" dirty="0" err="1">
                <a:solidFill>
                  <a:schemeClr val="bg1"/>
                </a:solidFill>
              </a:rPr>
              <a:t>and</a:t>
            </a:r>
            <a:r>
              <a:rPr lang="id-ID" altLang="pt-BR" sz="1200" dirty="0">
                <a:solidFill>
                  <a:schemeClr val="bg1"/>
                </a:solidFill>
              </a:rPr>
              <a:t> </a:t>
            </a:r>
            <a:r>
              <a:rPr lang="id-ID" altLang="pt-BR" sz="1200" dirty="0" err="1">
                <a:solidFill>
                  <a:schemeClr val="bg1"/>
                </a:solidFill>
              </a:rPr>
              <a:t>mitigates</a:t>
            </a:r>
            <a:r>
              <a:rPr lang="id-ID" altLang="pt-BR" sz="1200" dirty="0">
                <a:solidFill>
                  <a:schemeClr val="bg1"/>
                </a:solidFill>
              </a:rPr>
              <a:t> </a:t>
            </a:r>
            <a:r>
              <a:rPr lang="id-ID" altLang="pt-BR" sz="1200" dirty="0" err="1">
                <a:solidFill>
                  <a:schemeClr val="bg1"/>
                </a:solidFill>
              </a:rPr>
              <a:t>overfitting</a:t>
            </a:r>
            <a:r>
              <a:rPr lang="id-ID" altLang="pt-BR" sz="1200" dirty="0">
                <a:solidFill>
                  <a:schemeClr val="bg1"/>
                </a:solidFill>
              </a:rPr>
              <a:t>.</a:t>
            </a:r>
            <a:endParaRPr kumimoji="0" lang="en-US" altLang="pt-BR" sz="1200" b="1" i="0" u="none" strike="noStrike" kern="1200" cap="none" spc="0" normalizeH="0" baseline="0" noProof="0" dirty="0">
              <a:ln>
                <a:noFill/>
              </a:ln>
              <a:solidFill>
                <a:schemeClr val="bg1"/>
              </a:solidFill>
              <a:effectLst/>
              <a:uLnTx/>
              <a:uFillTx/>
              <a:latin typeface="Lato Light" panose="020F0502020204030203" pitchFamily="34" charset="0"/>
              <a:ea typeface="+mn-ea"/>
              <a:cs typeface="+mn-cs"/>
            </a:endParaRPr>
          </a:p>
        </p:txBody>
      </p:sp>
      <p:cxnSp>
        <p:nvCxnSpPr>
          <p:cNvPr id="24" name="Straight Connector 23">
            <a:extLst>
              <a:ext uri="{FF2B5EF4-FFF2-40B4-BE49-F238E27FC236}">
                <a16:creationId xmlns:a16="http://schemas.microsoft.com/office/drawing/2014/main" id="{5C530701-249A-E957-8C37-5C87D722D9A8}"/>
              </a:ext>
            </a:extLst>
          </p:cNvPr>
          <p:cNvCxnSpPr/>
          <p:nvPr/>
        </p:nvCxnSpPr>
        <p:spPr>
          <a:xfrm>
            <a:off x="6096000" y="5540375"/>
            <a:ext cx="0" cy="1317625"/>
          </a:xfrm>
          <a:prstGeom prst="line">
            <a:avLst/>
          </a:prstGeom>
          <a:ln w="22225">
            <a:solidFill>
              <a:schemeClr val="tx1">
                <a:lumMod val="40000"/>
                <a:lumOff val="6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26" name="Rectangle 5">
            <a:extLst>
              <a:ext uri="{FF2B5EF4-FFF2-40B4-BE49-F238E27FC236}">
                <a16:creationId xmlns:a16="http://schemas.microsoft.com/office/drawing/2014/main" id="{A676EEB9-4B1A-EAC3-03E9-886D59236B4A}"/>
              </a:ext>
            </a:extLst>
          </p:cNvPr>
          <p:cNvSpPr>
            <a:spLocks noChangeArrowheads="1"/>
          </p:cNvSpPr>
          <p:nvPr/>
        </p:nvSpPr>
        <p:spPr bwMode="auto">
          <a:xfrm>
            <a:off x="4519613" y="3641725"/>
            <a:ext cx="914400" cy="914400"/>
          </a:xfrm>
          <a:prstGeom prst="ellipse">
            <a:avLst/>
          </a:prstGeom>
          <a:solidFill>
            <a:schemeClr val="accent5"/>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9" name="Rectangle 5">
            <a:extLst>
              <a:ext uri="{FF2B5EF4-FFF2-40B4-BE49-F238E27FC236}">
                <a16:creationId xmlns:a16="http://schemas.microsoft.com/office/drawing/2014/main" id="{F6D676CB-79BD-C2D0-E145-15E7C8F2F4E4}"/>
              </a:ext>
            </a:extLst>
          </p:cNvPr>
          <p:cNvSpPr>
            <a:spLocks noChangeArrowheads="1"/>
          </p:cNvSpPr>
          <p:nvPr/>
        </p:nvSpPr>
        <p:spPr bwMode="auto">
          <a:xfrm>
            <a:off x="6775450" y="5008563"/>
            <a:ext cx="914400" cy="914400"/>
          </a:xfrm>
          <a:prstGeom prst="ellipse">
            <a:avLst/>
          </a:prstGeom>
          <a:solidFill>
            <a:schemeClr val="accent6"/>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32" name="Rectangle 5">
            <a:extLst>
              <a:ext uri="{FF2B5EF4-FFF2-40B4-BE49-F238E27FC236}">
                <a16:creationId xmlns:a16="http://schemas.microsoft.com/office/drawing/2014/main" id="{A890B973-E96E-1D63-3790-11720CF4CDC1}"/>
              </a:ext>
            </a:extLst>
          </p:cNvPr>
          <p:cNvSpPr>
            <a:spLocks noChangeArrowheads="1"/>
          </p:cNvSpPr>
          <p:nvPr/>
        </p:nvSpPr>
        <p:spPr bwMode="auto">
          <a:xfrm>
            <a:off x="4519613" y="862013"/>
            <a:ext cx="914400" cy="914400"/>
          </a:xfrm>
          <a:prstGeom prst="ellipse">
            <a:avLst/>
          </a:prstGeom>
          <a:solidFill>
            <a:schemeClr val="accent3"/>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35" name="Rectangle 5">
            <a:extLst>
              <a:ext uri="{FF2B5EF4-FFF2-40B4-BE49-F238E27FC236}">
                <a16:creationId xmlns:a16="http://schemas.microsoft.com/office/drawing/2014/main" id="{A51EFCA3-AB12-C9AF-5E82-3F666CC4670D}"/>
              </a:ext>
            </a:extLst>
          </p:cNvPr>
          <p:cNvSpPr>
            <a:spLocks noChangeArrowheads="1"/>
          </p:cNvSpPr>
          <p:nvPr/>
        </p:nvSpPr>
        <p:spPr bwMode="auto">
          <a:xfrm>
            <a:off x="6775450" y="2241550"/>
            <a:ext cx="914400" cy="914400"/>
          </a:xfrm>
          <a:prstGeom prst="ellipse">
            <a:avLst/>
          </a:prstGeom>
          <a:solidFill>
            <a:schemeClr val="accent4"/>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37" name="Freeform 238">
            <a:extLst>
              <a:ext uri="{FF2B5EF4-FFF2-40B4-BE49-F238E27FC236}">
                <a16:creationId xmlns:a16="http://schemas.microsoft.com/office/drawing/2014/main" id="{ECEDEB69-CB01-9C95-9707-8B5E98E08D1E}"/>
              </a:ext>
            </a:extLst>
          </p:cNvPr>
          <p:cNvSpPr>
            <a:spLocks noEditPoints="1"/>
          </p:cNvSpPr>
          <p:nvPr/>
        </p:nvSpPr>
        <p:spPr bwMode="auto">
          <a:xfrm>
            <a:off x="4692650" y="1111250"/>
            <a:ext cx="568325" cy="417513"/>
          </a:xfrm>
          <a:custGeom>
            <a:avLst/>
            <a:gdLst>
              <a:gd name="T0" fmla="*/ 481464 w 71"/>
              <a:gd name="T1" fmla="*/ 8343 h 50"/>
              <a:gd name="T2" fmla="*/ 425293 w 71"/>
              <a:gd name="T3" fmla="*/ 33370 h 50"/>
              <a:gd name="T4" fmla="*/ 320976 w 71"/>
              <a:gd name="T5" fmla="*/ 8343 h 50"/>
              <a:gd name="T6" fmla="*/ 232707 w 71"/>
              <a:gd name="T7" fmla="*/ 16685 h 50"/>
              <a:gd name="T8" fmla="*/ 176537 w 71"/>
              <a:gd name="T9" fmla="*/ 33370 h 50"/>
              <a:gd name="T10" fmla="*/ 88268 w 71"/>
              <a:gd name="T11" fmla="*/ 16685 h 50"/>
              <a:gd name="T12" fmla="*/ 0 w 71"/>
              <a:gd name="T13" fmla="*/ 175193 h 50"/>
              <a:gd name="T14" fmla="*/ 48146 w 71"/>
              <a:gd name="T15" fmla="*/ 208563 h 50"/>
              <a:gd name="T16" fmla="*/ 96293 w 71"/>
              <a:gd name="T17" fmla="*/ 266961 h 50"/>
              <a:gd name="T18" fmla="*/ 128390 w 71"/>
              <a:gd name="T19" fmla="*/ 308673 h 50"/>
              <a:gd name="T20" fmla="*/ 136415 w 71"/>
              <a:gd name="T21" fmla="*/ 350386 h 50"/>
              <a:gd name="T22" fmla="*/ 168512 w 71"/>
              <a:gd name="T23" fmla="*/ 358728 h 50"/>
              <a:gd name="T24" fmla="*/ 176537 w 71"/>
              <a:gd name="T25" fmla="*/ 383756 h 50"/>
              <a:gd name="T26" fmla="*/ 216659 w 71"/>
              <a:gd name="T27" fmla="*/ 383756 h 50"/>
              <a:gd name="T28" fmla="*/ 248756 w 71"/>
              <a:gd name="T29" fmla="*/ 417126 h 50"/>
              <a:gd name="T30" fmla="*/ 288878 w 71"/>
              <a:gd name="T31" fmla="*/ 383756 h 50"/>
              <a:gd name="T32" fmla="*/ 320976 w 71"/>
              <a:gd name="T33" fmla="*/ 408783 h 50"/>
              <a:gd name="T34" fmla="*/ 353073 w 71"/>
              <a:gd name="T35" fmla="*/ 375413 h 50"/>
              <a:gd name="T36" fmla="*/ 393195 w 71"/>
              <a:gd name="T37" fmla="*/ 375413 h 50"/>
              <a:gd name="T38" fmla="*/ 417269 w 71"/>
              <a:gd name="T39" fmla="*/ 350386 h 50"/>
              <a:gd name="T40" fmla="*/ 441342 w 71"/>
              <a:gd name="T41" fmla="*/ 300331 h 50"/>
              <a:gd name="T42" fmla="*/ 473439 w 71"/>
              <a:gd name="T43" fmla="*/ 250276 h 50"/>
              <a:gd name="T44" fmla="*/ 529610 w 71"/>
              <a:gd name="T45" fmla="*/ 200220 h 50"/>
              <a:gd name="T46" fmla="*/ 569732 w 71"/>
              <a:gd name="T47" fmla="*/ 175193 h 50"/>
              <a:gd name="T48" fmla="*/ 136415 w 71"/>
              <a:gd name="T49" fmla="*/ 291988 h 50"/>
              <a:gd name="T50" fmla="*/ 120366 w 71"/>
              <a:gd name="T51" fmla="*/ 291988 h 50"/>
              <a:gd name="T52" fmla="*/ 112342 w 71"/>
              <a:gd name="T53" fmla="*/ 275303 h 50"/>
              <a:gd name="T54" fmla="*/ 184561 w 71"/>
              <a:gd name="T55" fmla="*/ 191878 h 50"/>
              <a:gd name="T56" fmla="*/ 208634 w 71"/>
              <a:gd name="T57" fmla="*/ 191878 h 50"/>
              <a:gd name="T58" fmla="*/ 208634 w 71"/>
              <a:gd name="T59" fmla="*/ 216906 h 50"/>
              <a:gd name="T60" fmla="*/ 136415 w 71"/>
              <a:gd name="T61" fmla="*/ 291988 h 50"/>
              <a:gd name="T62" fmla="*/ 144439 w 71"/>
              <a:gd name="T63" fmla="*/ 333701 h 50"/>
              <a:gd name="T64" fmla="*/ 144439 w 71"/>
              <a:gd name="T65" fmla="*/ 308673 h 50"/>
              <a:gd name="T66" fmla="*/ 216659 w 71"/>
              <a:gd name="T67" fmla="*/ 241933 h 50"/>
              <a:gd name="T68" fmla="*/ 240732 w 71"/>
              <a:gd name="T69" fmla="*/ 241933 h 50"/>
              <a:gd name="T70" fmla="*/ 184561 w 71"/>
              <a:gd name="T71" fmla="*/ 317016 h 50"/>
              <a:gd name="T72" fmla="*/ 208634 w 71"/>
              <a:gd name="T73" fmla="*/ 367071 h 50"/>
              <a:gd name="T74" fmla="*/ 184561 w 71"/>
              <a:gd name="T75" fmla="*/ 358728 h 50"/>
              <a:gd name="T76" fmla="*/ 224683 w 71"/>
              <a:gd name="T77" fmla="*/ 308673 h 50"/>
              <a:gd name="T78" fmla="*/ 264805 w 71"/>
              <a:gd name="T79" fmla="*/ 266961 h 50"/>
              <a:gd name="T80" fmla="*/ 280854 w 71"/>
              <a:gd name="T81" fmla="*/ 283646 h 50"/>
              <a:gd name="T82" fmla="*/ 240732 w 71"/>
              <a:gd name="T83" fmla="*/ 333701 h 50"/>
              <a:gd name="T84" fmla="*/ 329000 w 71"/>
              <a:gd name="T85" fmla="*/ 325358 h 50"/>
              <a:gd name="T86" fmla="*/ 264805 w 71"/>
              <a:gd name="T87" fmla="*/ 392098 h 50"/>
              <a:gd name="T88" fmla="*/ 232707 w 71"/>
              <a:gd name="T89" fmla="*/ 383756 h 50"/>
              <a:gd name="T90" fmla="*/ 256781 w 71"/>
              <a:gd name="T91" fmla="*/ 350386 h 50"/>
              <a:gd name="T92" fmla="*/ 320976 w 71"/>
              <a:gd name="T93" fmla="*/ 291988 h 50"/>
              <a:gd name="T94" fmla="*/ 337025 w 71"/>
              <a:gd name="T95" fmla="*/ 308673 h 50"/>
              <a:gd name="T96" fmla="*/ 521586 w 71"/>
              <a:gd name="T97" fmla="*/ 175193 h 50"/>
              <a:gd name="T98" fmla="*/ 457390 w 71"/>
              <a:gd name="T99" fmla="*/ 233591 h 50"/>
              <a:gd name="T100" fmla="*/ 377147 w 71"/>
              <a:gd name="T101" fmla="*/ 158508 h 50"/>
              <a:gd name="T102" fmla="*/ 337025 w 71"/>
              <a:gd name="T103" fmla="*/ 125138 h 50"/>
              <a:gd name="T104" fmla="*/ 329000 w 71"/>
              <a:gd name="T105" fmla="*/ 108453 h 50"/>
              <a:gd name="T106" fmla="*/ 312951 w 71"/>
              <a:gd name="T107" fmla="*/ 116795 h 50"/>
              <a:gd name="T108" fmla="*/ 248756 w 71"/>
              <a:gd name="T109" fmla="*/ 158508 h 50"/>
              <a:gd name="T110" fmla="*/ 208634 w 71"/>
              <a:gd name="T111" fmla="*/ 133480 h 50"/>
              <a:gd name="T112" fmla="*/ 216659 w 71"/>
              <a:gd name="T113" fmla="*/ 125138 h 50"/>
              <a:gd name="T114" fmla="*/ 329000 w 71"/>
              <a:gd name="T115" fmla="*/ 33370 h 50"/>
              <a:gd name="T116" fmla="*/ 425293 w 71"/>
              <a:gd name="T117" fmla="*/ 58398 h 50"/>
              <a:gd name="T118" fmla="*/ 537634 w 71"/>
              <a:gd name="T119" fmla="*/ 166850 h 5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1" h="50">
                <a:moveTo>
                  <a:pt x="62" y="0"/>
                </a:moveTo>
                <a:cubicBezTo>
                  <a:pt x="60" y="1"/>
                  <a:pt x="60" y="1"/>
                  <a:pt x="60" y="1"/>
                </a:cubicBezTo>
                <a:cubicBezTo>
                  <a:pt x="59" y="2"/>
                  <a:pt x="56" y="4"/>
                  <a:pt x="53" y="4"/>
                </a:cubicBezTo>
                <a:cubicBezTo>
                  <a:pt x="53" y="4"/>
                  <a:pt x="53" y="4"/>
                  <a:pt x="53" y="4"/>
                </a:cubicBezTo>
                <a:cubicBezTo>
                  <a:pt x="52" y="4"/>
                  <a:pt x="49" y="3"/>
                  <a:pt x="46" y="2"/>
                </a:cubicBezTo>
                <a:cubicBezTo>
                  <a:pt x="42" y="1"/>
                  <a:pt x="41" y="1"/>
                  <a:pt x="40" y="1"/>
                </a:cubicBezTo>
                <a:cubicBezTo>
                  <a:pt x="40" y="1"/>
                  <a:pt x="38" y="2"/>
                  <a:pt x="36" y="4"/>
                </a:cubicBezTo>
                <a:cubicBezTo>
                  <a:pt x="34" y="3"/>
                  <a:pt x="31" y="2"/>
                  <a:pt x="29" y="2"/>
                </a:cubicBezTo>
                <a:cubicBezTo>
                  <a:pt x="28" y="2"/>
                  <a:pt x="28" y="2"/>
                  <a:pt x="28" y="2"/>
                </a:cubicBezTo>
                <a:cubicBezTo>
                  <a:pt x="26" y="2"/>
                  <a:pt x="24" y="3"/>
                  <a:pt x="22" y="4"/>
                </a:cubicBezTo>
                <a:cubicBezTo>
                  <a:pt x="20" y="4"/>
                  <a:pt x="19" y="5"/>
                  <a:pt x="18" y="5"/>
                </a:cubicBezTo>
                <a:cubicBezTo>
                  <a:pt x="17" y="5"/>
                  <a:pt x="14" y="3"/>
                  <a:pt x="11" y="2"/>
                </a:cubicBezTo>
                <a:cubicBezTo>
                  <a:pt x="10" y="2"/>
                  <a:pt x="10" y="2"/>
                  <a:pt x="10" y="2"/>
                </a:cubicBezTo>
                <a:cubicBezTo>
                  <a:pt x="0" y="21"/>
                  <a:pt x="0" y="21"/>
                  <a:pt x="0" y="21"/>
                </a:cubicBezTo>
                <a:cubicBezTo>
                  <a:pt x="1" y="22"/>
                  <a:pt x="1" y="22"/>
                  <a:pt x="1" y="22"/>
                </a:cubicBezTo>
                <a:cubicBezTo>
                  <a:pt x="2" y="22"/>
                  <a:pt x="5" y="24"/>
                  <a:pt x="6" y="25"/>
                </a:cubicBezTo>
                <a:cubicBezTo>
                  <a:pt x="7" y="26"/>
                  <a:pt x="7" y="26"/>
                  <a:pt x="7" y="26"/>
                </a:cubicBezTo>
                <a:cubicBezTo>
                  <a:pt x="8" y="27"/>
                  <a:pt x="10" y="29"/>
                  <a:pt x="12" y="32"/>
                </a:cubicBezTo>
                <a:cubicBezTo>
                  <a:pt x="12" y="33"/>
                  <a:pt x="12" y="35"/>
                  <a:pt x="13" y="36"/>
                </a:cubicBezTo>
                <a:cubicBezTo>
                  <a:pt x="14" y="37"/>
                  <a:pt x="15" y="37"/>
                  <a:pt x="16" y="37"/>
                </a:cubicBezTo>
                <a:cubicBezTo>
                  <a:pt x="16" y="38"/>
                  <a:pt x="16" y="38"/>
                  <a:pt x="16" y="39"/>
                </a:cubicBezTo>
                <a:cubicBezTo>
                  <a:pt x="16" y="40"/>
                  <a:pt x="16" y="41"/>
                  <a:pt x="17" y="42"/>
                </a:cubicBezTo>
                <a:cubicBezTo>
                  <a:pt x="18" y="42"/>
                  <a:pt x="19" y="43"/>
                  <a:pt x="20" y="43"/>
                </a:cubicBezTo>
                <a:cubicBezTo>
                  <a:pt x="20" y="43"/>
                  <a:pt x="20" y="43"/>
                  <a:pt x="21" y="43"/>
                </a:cubicBezTo>
                <a:cubicBezTo>
                  <a:pt x="21" y="43"/>
                  <a:pt x="21" y="43"/>
                  <a:pt x="21" y="43"/>
                </a:cubicBezTo>
                <a:cubicBezTo>
                  <a:pt x="21" y="44"/>
                  <a:pt x="21" y="45"/>
                  <a:pt x="22" y="46"/>
                </a:cubicBezTo>
                <a:cubicBezTo>
                  <a:pt x="23" y="47"/>
                  <a:pt x="24" y="47"/>
                  <a:pt x="25" y="47"/>
                </a:cubicBezTo>
                <a:cubicBezTo>
                  <a:pt x="26" y="47"/>
                  <a:pt x="27" y="47"/>
                  <a:pt x="27" y="46"/>
                </a:cubicBezTo>
                <a:cubicBezTo>
                  <a:pt x="27" y="47"/>
                  <a:pt x="28" y="48"/>
                  <a:pt x="28" y="49"/>
                </a:cubicBezTo>
                <a:cubicBezTo>
                  <a:pt x="29" y="49"/>
                  <a:pt x="30" y="50"/>
                  <a:pt x="31" y="50"/>
                </a:cubicBezTo>
                <a:cubicBezTo>
                  <a:pt x="32" y="50"/>
                  <a:pt x="33" y="49"/>
                  <a:pt x="34" y="49"/>
                </a:cubicBezTo>
                <a:cubicBezTo>
                  <a:pt x="36" y="46"/>
                  <a:pt x="36" y="46"/>
                  <a:pt x="36" y="46"/>
                </a:cubicBezTo>
                <a:cubicBezTo>
                  <a:pt x="37" y="48"/>
                  <a:pt x="37" y="48"/>
                  <a:pt x="37" y="48"/>
                </a:cubicBezTo>
                <a:cubicBezTo>
                  <a:pt x="38" y="48"/>
                  <a:pt x="39" y="49"/>
                  <a:pt x="40" y="49"/>
                </a:cubicBezTo>
                <a:cubicBezTo>
                  <a:pt x="41" y="49"/>
                  <a:pt x="42" y="48"/>
                  <a:pt x="43" y="48"/>
                </a:cubicBezTo>
                <a:cubicBezTo>
                  <a:pt x="44" y="47"/>
                  <a:pt x="44" y="46"/>
                  <a:pt x="44" y="45"/>
                </a:cubicBezTo>
                <a:cubicBezTo>
                  <a:pt x="45" y="46"/>
                  <a:pt x="46" y="46"/>
                  <a:pt x="46" y="46"/>
                </a:cubicBezTo>
                <a:cubicBezTo>
                  <a:pt x="48" y="46"/>
                  <a:pt x="49" y="46"/>
                  <a:pt x="49" y="45"/>
                </a:cubicBezTo>
                <a:cubicBezTo>
                  <a:pt x="50" y="44"/>
                  <a:pt x="51" y="43"/>
                  <a:pt x="50" y="42"/>
                </a:cubicBezTo>
                <a:cubicBezTo>
                  <a:pt x="51" y="42"/>
                  <a:pt x="51" y="42"/>
                  <a:pt x="52" y="42"/>
                </a:cubicBezTo>
                <a:cubicBezTo>
                  <a:pt x="53" y="42"/>
                  <a:pt x="54" y="42"/>
                  <a:pt x="55" y="41"/>
                </a:cubicBezTo>
                <a:cubicBezTo>
                  <a:pt x="56" y="40"/>
                  <a:pt x="56" y="38"/>
                  <a:pt x="55" y="36"/>
                </a:cubicBezTo>
                <a:cubicBezTo>
                  <a:pt x="56" y="36"/>
                  <a:pt x="57" y="36"/>
                  <a:pt x="58" y="35"/>
                </a:cubicBezTo>
                <a:cubicBezTo>
                  <a:pt x="59" y="34"/>
                  <a:pt x="60" y="32"/>
                  <a:pt x="59" y="30"/>
                </a:cubicBezTo>
                <a:cubicBezTo>
                  <a:pt x="60" y="29"/>
                  <a:pt x="61" y="28"/>
                  <a:pt x="62" y="28"/>
                </a:cubicBezTo>
                <a:cubicBezTo>
                  <a:pt x="63" y="26"/>
                  <a:pt x="65" y="24"/>
                  <a:pt x="66" y="24"/>
                </a:cubicBezTo>
                <a:cubicBezTo>
                  <a:pt x="67" y="23"/>
                  <a:pt x="69" y="22"/>
                  <a:pt x="70" y="22"/>
                </a:cubicBezTo>
                <a:cubicBezTo>
                  <a:pt x="71" y="21"/>
                  <a:pt x="71" y="21"/>
                  <a:pt x="71" y="21"/>
                </a:cubicBezTo>
                <a:lnTo>
                  <a:pt x="62" y="0"/>
                </a:lnTo>
                <a:close/>
                <a:moveTo>
                  <a:pt x="17" y="35"/>
                </a:moveTo>
                <a:cubicBezTo>
                  <a:pt x="17" y="35"/>
                  <a:pt x="16" y="35"/>
                  <a:pt x="16" y="35"/>
                </a:cubicBezTo>
                <a:cubicBezTo>
                  <a:pt x="16" y="35"/>
                  <a:pt x="15" y="35"/>
                  <a:pt x="15" y="35"/>
                </a:cubicBezTo>
                <a:cubicBezTo>
                  <a:pt x="14" y="34"/>
                  <a:pt x="14" y="34"/>
                  <a:pt x="14" y="34"/>
                </a:cubicBezTo>
                <a:cubicBezTo>
                  <a:pt x="14" y="33"/>
                  <a:pt x="14" y="33"/>
                  <a:pt x="14" y="33"/>
                </a:cubicBezTo>
                <a:cubicBezTo>
                  <a:pt x="14" y="33"/>
                  <a:pt x="14" y="32"/>
                  <a:pt x="15" y="32"/>
                </a:cubicBezTo>
                <a:cubicBezTo>
                  <a:pt x="23" y="23"/>
                  <a:pt x="23" y="23"/>
                  <a:pt x="23" y="23"/>
                </a:cubicBezTo>
                <a:cubicBezTo>
                  <a:pt x="23" y="23"/>
                  <a:pt x="24" y="23"/>
                  <a:pt x="24" y="23"/>
                </a:cubicBezTo>
                <a:cubicBezTo>
                  <a:pt x="25" y="23"/>
                  <a:pt x="26" y="23"/>
                  <a:pt x="26" y="23"/>
                </a:cubicBezTo>
                <a:cubicBezTo>
                  <a:pt x="26" y="24"/>
                  <a:pt x="26" y="24"/>
                  <a:pt x="26" y="25"/>
                </a:cubicBezTo>
                <a:cubicBezTo>
                  <a:pt x="26" y="25"/>
                  <a:pt x="26" y="26"/>
                  <a:pt x="26" y="26"/>
                </a:cubicBezTo>
                <a:cubicBezTo>
                  <a:pt x="18" y="35"/>
                  <a:pt x="18" y="35"/>
                  <a:pt x="18" y="35"/>
                </a:cubicBezTo>
                <a:cubicBezTo>
                  <a:pt x="17" y="35"/>
                  <a:pt x="17" y="35"/>
                  <a:pt x="17" y="35"/>
                </a:cubicBezTo>
                <a:close/>
                <a:moveTo>
                  <a:pt x="21" y="40"/>
                </a:moveTo>
                <a:cubicBezTo>
                  <a:pt x="20" y="41"/>
                  <a:pt x="19" y="41"/>
                  <a:pt x="18" y="40"/>
                </a:cubicBezTo>
                <a:cubicBezTo>
                  <a:pt x="18" y="40"/>
                  <a:pt x="18" y="39"/>
                  <a:pt x="18" y="39"/>
                </a:cubicBezTo>
                <a:cubicBezTo>
                  <a:pt x="18" y="38"/>
                  <a:pt x="18" y="38"/>
                  <a:pt x="18" y="37"/>
                </a:cubicBezTo>
                <a:cubicBezTo>
                  <a:pt x="19" y="37"/>
                  <a:pt x="19" y="37"/>
                  <a:pt x="19" y="37"/>
                </a:cubicBezTo>
                <a:cubicBezTo>
                  <a:pt x="27" y="29"/>
                  <a:pt x="27" y="29"/>
                  <a:pt x="27" y="29"/>
                </a:cubicBezTo>
                <a:cubicBezTo>
                  <a:pt x="27" y="29"/>
                  <a:pt x="28" y="28"/>
                  <a:pt x="28" y="28"/>
                </a:cubicBezTo>
                <a:cubicBezTo>
                  <a:pt x="29" y="28"/>
                  <a:pt x="29" y="29"/>
                  <a:pt x="30" y="29"/>
                </a:cubicBezTo>
                <a:cubicBezTo>
                  <a:pt x="30" y="30"/>
                  <a:pt x="30" y="31"/>
                  <a:pt x="30" y="32"/>
                </a:cubicBezTo>
                <a:cubicBezTo>
                  <a:pt x="23" y="38"/>
                  <a:pt x="23" y="38"/>
                  <a:pt x="23" y="38"/>
                </a:cubicBezTo>
                <a:lnTo>
                  <a:pt x="21" y="40"/>
                </a:lnTo>
                <a:close/>
                <a:moveTo>
                  <a:pt x="26" y="44"/>
                </a:moveTo>
                <a:cubicBezTo>
                  <a:pt x="26" y="45"/>
                  <a:pt x="24" y="45"/>
                  <a:pt x="23" y="44"/>
                </a:cubicBezTo>
                <a:cubicBezTo>
                  <a:pt x="23" y="44"/>
                  <a:pt x="23" y="43"/>
                  <a:pt x="23" y="43"/>
                </a:cubicBezTo>
                <a:cubicBezTo>
                  <a:pt x="23" y="42"/>
                  <a:pt x="23" y="42"/>
                  <a:pt x="23" y="41"/>
                </a:cubicBezTo>
                <a:cubicBezTo>
                  <a:pt x="28" y="37"/>
                  <a:pt x="28" y="37"/>
                  <a:pt x="28" y="37"/>
                </a:cubicBezTo>
                <a:cubicBezTo>
                  <a:pt x="32" y="33"/>
                  <a:pt x="32" y="33"/>
                  <a:pt x="32" y="33"/>
                </a:cubicBezTo>
                <a:cubicBezTo>
                  <a:pt x="32" y="33"/>
                  <a:pt x="33" y="32"/>
                  <a:pt x="33" y="32"/>
                </a:cubicBezTo>
                <a:cubicBezTo>
                  <a:pt x="34" y="32"/>
                  <a:pt x="34" y="33"/>
                  <a:pt x="35" y="33"/>
                </a:cubicBezTo>
                <a:cubicBezTo>
                  <a:pt x="35" y="33"/>
                  <a:pt x="35" y="34"/>
                  <a:pt x="35" y="34"/>
                </a:cubicBezTo>
                <a:cubicBezTo>
                  <a:pt x="35" y="35"/>
                  <a:pt x="35" y="36"/>
                  <a:pt x="35" y="36"/>
                </a:cubicBezTo>
                <a:cubicBezTo>
                  <a:pt x="30" y="40"/>
                  <a:pt x="30" y="40"/>
                  <a:pt x="30" y="40"/>
                </a:cubicBezTo>
                <a:lnTo>
                  <a:pt x="26" y="44"/>
                </a:lnTo>
                <a:close/>
                <a:moveTo>
                  <a:pt x="41" y="39"/>
                </a:moveTo>
                <a:cubicBezTo>
                  <a:pt x="35" y="45"/>
                  <a:pt x="35" y="45"/>
                  <a:pt x="35" y="45"/>
                </a:cubicBezTo>
                <a:cubicBezTo>
                  <a:pt x="33" y="47"/>
                  <a:pt x="33" y="47"/>
                  <a:pt x="33" y="47"/>
                </a:cubicBezTo>
                <a:cubicBezTo>
                  <a:pt x="32" y="48"/>
                  <a:pt x="31" y="48"/>
                  <a:pt x="30" y="47"/>
                </a:cubicBezTo>
                <a:cubicBezTo>
                  <a:pt x="29" y="47"/>
                  <a:pt x="29" y="46"/>
                  <a:pt x="29" y="46"/>
                </a:cubicBezTo>
                <a:cubicBezTo>
                  <a:pt x="29" y="45"/>
                  <a:pt x="29" y="45"/>
                  <a:pt x="30" y="44"/>
                </a:cubicBezTo>
                <a:cubicBezTo>
                  <a:pt x="32" y="42"/>
                  <a:pt x="32" y="42"/>
                  <a:pt x="32" y="42"/>
                </a:cubicBezTo>
                <a:cubicBezTo>
                  <a:pt x="38" y="36"/>
                  <a:pt x="38" y="36"/>
                  <a:pt x="38" y="36"/>
                </a:cubicBezTo>
                <a:cubicBezTo>
                  <a:pt x="39" y="35"/>
                  <a:pt x="39" y="35"/>
                  <a:pt x="40" y="35"/>
                </a:cubicBezTo>
                <a:cubicBezTo>
                  <a:pt x="40" y="35"/>
                  <a:pt x="41" y="35"/>
                  <a:pt x="41" y="36"/>
                </a:cubicBezTo>
                <a:cubicBezTo>
                  <a:pt x="41" y="36"/>
                  <a:pt x="42" y="37"/>
                  <a:pt x="42" y="37"/>
                </a:cubicBezTo>
                <a:cubicBezTo>
                  <a:pt x="42" y="38"/>
                  <a:pt x="41" y="38"/>
                  <a:pt x="41" y="39"/>
                </a:cubicBezTo>
                <a:close/>
                <a:moveTo>
                  <a:pt x="65" y="21"/>
                </a:moveTo>
                <a:cubicBezTo>
                  <a:pt x="63" y="22"/>
                  <a:pt x="61" y="24"/>
                  <a:pt x="60" y="26"/>
                </a:cubicBezTo>
                <a:cubicBezTo>
                  <a:pt x="59" y="26"/>
                  <a:pt x="58" y="27"/>
                  <a:pt x="57" y="28"/>
                </a:cubicBezTo>
                <a:cubicBezTo>
                  <a:pt x="50" y="21"/>
                  <a:pt x="50" y="21"/>
                  <a:pt x="50" y="21"/>
                </a:cubicBezTo>
                <a:cubicBezTo>
                  <a:pt x="49" y="20"/>
                  <a:pt x="48" y="19"/>
                  <a:pt x="47" y="19"/>
                </a:cubicBezTo>
                <a:cubicBezTo>
                  <a:pt x="47" y="19"/>
                  <a:pt x="46" y="19"/>
                  <a:pt x="44" y="18"/>
                </a:cubicBezTo>
                <a:cubicBezTo>
                  <a:pt x="42" y="16"/>
                  <a:pt x="42" y="15"/>
                  <a:pt x="42" y="15"/>
                </a:cubicBezTo>
                <a:cubicBezTo>
                  <a:pt x="41" y="12"/>
                  <a:pt x="41" y="12"/>
                  <a:pt x="41" y="12"/>
                </a:cubicBezTo>
                <a:cubicBezTo>
                  <a:pt x="41" y="13"/>
                  <a:pt x="41" y="13"/>
                  <a:pt x="41" y="13"/>
                </a:cubicBezTo>
                <a:cubicBezTo>
                  <a:pt x="41" y="12"/>
                  <a:pt x="41" y="12"/>
                  <a:pt x="41" y="12"/>
                </a:cubicBezTo>
                <a:cubicBezTo>
                  <a:pt x="39" y="14"/>
                  <a:pt x="39" y="14"/>
                  <a:pt x="39" y="14"/>
                </a:cubicBezTo>
                <a:cubicBezTo>
                  <a:pt x="37" y="15"/>
                  <a:pt x="35" y="17"/>
                  <a:pt x="34" y="18"/>
                </a:cubicBezTo>
                <a:cubicBezTo>
                  <a:pt x="33" y="18"/>
                  <a:pt x="32" y="19"/>
                  <a:pt x="31" y="19"/>
                </a:cubicBezTo>
                <a:cubicBezTo>
                  <a:pt x="30" y="19"/>
                  <a:pt x="29" y="19"/>
                  <a:pt x="28" y="18"/>
                </a:cubicBezTo>
                <a:cubicBezTo>
                  <a:pt x="27" y="18"/>
                  <a:pt x="27" y="17"/>
                  <a:pt x="26" y="16"/>
                </a:cubicBezTo>
                <a:cubicBezTo>
                  <a:pt x="26" y="16"/>
                  <a:pt x="27" y="15"/>
                  <a:pt x="27" y="15"/>
                </a:cubicBezTo>
                <a:cubicBezTo>
                  <a:pt x="27" y="15"/>
                  <a:pt x="27" y="15"/>
                  <a:pt x="27" y="15"/>
                </a:cubicBezTo>
                <a:cubicBezTo>
                  <a:pt x="29" y="13"/>
                  <a:pt x="33" y="10"/>
                  <a:pt x="37" y="7"/>
                </a:cubicBezTo>
                <a:cubicBezTo>
                  <a:pt x="38" y="5"/>
                  <a:pt x="40" y="4"/>
                  <a:pt x="41" y="4"/>
                </a:cubicBezTo>
                <a:cubicBezTo>
                  <a:pt x="41" y="4"/>
                  <a:pt x="44" y="5"/>
                  <a:pt x="45" y="5"/>
                </a:cubicBezTo>
                <a:cubicBezTo>
                  <a:pt x="49" y="7"/>
                  <a:pt x="52" y="7"/>
                  <a:pt x="53" y="7"/>
                </a:cubicBezTo>
                <a:cubicBezTo>
                  <a:pt x="56" y="7"/>
                  <a:pt x="59" y="6"/>
                  <a:pt x="60" y="5"/>
                </a:cubicBezTo>
                <a:cubicBezTo>
                  <a:pt x="67" y="20"/>
                  <a:pt x="67" y="20"/>
                  <a:pt x="67" y="20"/>
                </a:cubicBezTo>
                <a:cubicBezTo>
                  <a:pt x="66" y="20"/>
                  <a:pt x="65" y="21"/>
                  <a:pt x="65" y="21"/>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38" name="Freeform 188">
            <a:extLst>
              <a:ext uri="{FF2B5EF4-FFF2-40B4-BE49-F238E27FC236}">
                <a16:creationId xmlns:a16="http://schemas.microsoft.com/office/drawing/2014/main" id="{27807EE3-138D-95AC-58AF-D2551BD1861A}"/>
              </a:ext>
            </a:extLst>
          </p:cNvPr>
          <p:cNvSpPr>
            <a:spLocks noEditPoints="1"/>
          </p:cNvSpPr>
          <p:nvPr/>
        </p:nvSpPr>
        <p:spPr bwMode="auto">
          <a:xfrm>
            <a:off x="6962775" y="2478088"/>
            <a:ext cx="539750" cy="441325"/>
          </a:xfrm>
          <a:custGeom>
            <a:avLst/>
            <a:gdLst>
              <a:gd name="T0" fmla="*/ 481327 w 74"/>
              <a:gd name="T1" fmla="*/ 159667 h 58"/>
              <a:gd name="T2" fmla="*/ 379228 w 74"/>
              <a:gd name="T3" fmla="*/ 159667 h 58"/>
              <a:gd name="T4" fmla="*/ 357349 w 74"/>
              <a:gd name="T5" fmla="*/ 182477 h 58"/>
              <a:gd name="T6" fmla="*/ 320885 w 74"/>
              <a:gd name="T7" fmla="*/ 144461 h 58"/>
              <a:gd name="T8" fmla="*/ 233371 w 74"/>
              <a:gd name="T9" fmla="*/ 30413 h 58"/>
              <a:gd name="T10" fmla="*/ 160442 w 74"/>
              <a:gd name="T11" fmla="*/ 22810 h 58"/>
              <a:gd name="T12" fmla="*/ 175028 w 74"/>
              <a:gd name="T13" fmla="*/ 152064 h 58"/>
              <a:gd name="T14" fmla="*/ 131271 w 74"/>
              <a:gd name="T15" fmla="*/ 152064 h 58"/>
              <a:gd name="T16" fmla="*/ 80221 w 74"/>
              <a:gd name="T17" fmla="*/ 152064 h 58"/>
              <a:gd name="T18" fmla="*/ 21879 w 74"/>
              <a:gd name="T19" fmla="*/ 197683 h 58"/>
              <a:gd name="T20" fmla="*/ 0 w 74"/>
              <a:gd name="T21" fmla="*/ 258509 h 58"/>
              <a:gd name="T22" fmla="*/ 7293 w 74"/>
              <a:gd name="T23" fmla="*/ 319335 h 58"/>
              <a:gd name="T24" fmla="*/ 29171 w 74"/>
              <a:gd name="T25" fmla="*/ 380160 h 58"/>
              <a:gd name="T26" fmla="*/ 65636 w 74"/>
              <a:gd name="T27" fmla="*/ 425780 h 58"/>
              <a:gd name="T28" fmla="*/ 189614 w 74"/>
              <a:gd name="T29" fmla="*/ 433383 h 58"/>
              <a:gd name="T30" fmla="*/ 262542 w 74"/>
              <a:gd name="T31" fmla="*/ 418176 h 58"/>
              <a:gd name="T32" fmla="*/ 350056 w 74"/>
              <a:gd name="T33" fmla="*/ 410573 h 58"/>
              <a:gd name="T34" fmla="*/ 379228 w 74"/>
              <a:gd name="T35" fmla="*/ 440986 h 58"/>
              <a:gd name="T36" fmla="*/ 379228 w 74"/>
              <a:gd name="T37" fmla="*/ 440986 h 58"/>
              <a:gd name="T38" fmla="*/ 488620 w 74"/>
              <a:gd name="T39" fmla="*/ 433383 h 58"/>
              <a:gd name="T40" fmla="*/ 488620 w 74"/>
              <a:gd name="T41" fmla="*/ 167271 h 58"/>
              <a:gd name="T42" fmla="*/ 80221 w 74"/>
              <a:gd name="T43" fmla="*/ 174874 h 58"/>
              <a:gd name="T44" fmla="*/ 131271 w 74"/>
              <a:gd name="T45" fmla="*/ 174874 h 58"/>
              <a:gd name="T46" fmla="*/ 167735 w 74"/>
              <a:gd name="T47" fmla="*/ 197683 h 58"/>
              <a:gd name="T48" fmla="*/ 138564 w 74"/>
              <a:gd name="T49" fmla="*/ 212890 h 58"/>
              <a:gd name="T50" fmla="*/ 43757 w 74"/>
              <a:gd name="T51" fmla="*/ 197683 h 58"/>
              <a:gd name="T52" fmla="*/ 43757 w 74"/>
              <a:gd name="T53" fmla="*/ 235699 h 58"/>
              <a:gd name="T54" fmla="*/ 58343 w 74"/>
              <a:gd name="T55" fmla="*/ 235699 h 58"/>
              <a:gd name="T56" fmla="*/ 138564 w 74"/>
              <a:gd name="T57" fmla="*/ 235699 h 58"/>
              <a:gd name="T58" fmla="*/ 167735 w 74"/>
              <a:gd name="T59" fmla="*/ 258509 h 58"/>
              <a:gd name="T60" fmla="*/ 43757 w 74"/>
              <a:gd name="T61" fmla="*/ 281319 h 58"/>
              <a:gd name="T62" fmla="*/ 43757 w 74"/>
              <a:gd name="T63" fmla="*/ 235699 h 58"/>
              <a:gd name="T64" fmla="*/ 138564 w 74"/>
              <a:gd name="T65" fmla="*/ 304128 h 58"/>
              <a:gd name="T66" fmla="*/ 138564 w 74"/>
              <a:gd name="T67" fmla="*/ 342144 h 58"/>
              <a:gd name="T68" fmla="*/ 29171 w 74"/>
              <a:gd name="T69" fmla="*/ 319335 h 58"/>
              <a:gd name="T70" fmla="*/ 65636 w 74"/>
              <a:gd name="T71" fmla="*/ 364954 h 58"/>
              <a:gd name="T72" fmla="*/ 160442 w 74"/>
              <a:gd name="T73" fmla="*/ 380160 h 58"/>
              <a:gd name="T74" fmla="*/ 65636 w 74"/>
              <a:gd name="T75" fmla="*/ 402970 h 58"/>
              <a:gd name="T76" fmla="*/ 65636 w 74"/>
              <a:gd name="T77" fmla="*/ 364954 h 58"/>
              <a:gd name="T78" fmla="*/ 226078 w 74"/>
              <a:gd name="T79" fmla="*/ 410573 h 58"/>
              <a:gd name="T80" fmla="*/ 182321 w 74"/>
              <a:gd name="T81" fmla="*/ 380160 h 58"/>
              <a:gd name="T82" fmla="*/ 182321 w 74"/>
              <a:gd name="T83" fmla="*/ 319335 h 58"/>
              <a:gd name="T84" fmla="*/ 189614 w 74"/>
              <a:gd name="T85" fmla="*/ 258509 h 58"/>
              <a:gd name="T86" fmla="*/ 189614 w 74"/>
              <a:gd name="T87" fmla="*/ 197683 h 58"/>
              <a:gd name="T88" fmla="*/ 182321 w 74"/>
              <a:gd name="T89" fmla="*/ 174874 h 58"/>
              <a:gd name="T90" fmla="*/ 291714 w 74"/>
              <a:gd name="T91" fmla="*/ 311731 h 58"/>
              <a:gd name="T92" fmla="*/ 291714 w 74"/>
              <a:gd name="T93" fmla="*/ 288922 h 58"/>
              <a:gd name="T94" fmla="*/ 204199 w 74"/>
              <a:gd name="T95" fmla="*/ 159667 h 58"/>
              <a:gd name="T96" fmla="*/ 182321 w 74"/>
              <a:gd name="T97" fmla="*/ 91238 h 58"/>
              <a:gd name="T98" fmla="*/ 204199 w 74"/>
              <a:gd name="T99" fmla="*/ 22810 h 58"/>
              <a:gd name="T100" fmla="*/ 262542 w 74"/>
              <a:gd name="T101" fmla="*/ 114048 h 58"/>
              <a:gd name="T102" fmla="*/ 335471 w 74"/>
              <a:gd name="T103" fmla="*/ 190080 h 58"/>
              <a:gd name="T104" fmla="*/ 393813 w 74"/>
              <a:gd name="T105" fmla="*/ 212890 h 58"/>
              <a:gd name="T106" fmla="*/ 393813 w 74"/>
              <a:gd name="T107" fmla="*/ 387764 h 58"/>
              <a:gd name="T108" fmla="*/ 306299 w 74"/>
              <a:gd name="T109" fmla="*/ 387764 h 58"/>
              <a:gd name="T110" fmla="*/ 379228 w 74"/>
              <a:gd name="T111" fmla="*/ 410573 h 58"/>
              <a:gd name="T112" fmla="*/ 379228 w 74"/>
              <a:gd name="T113" fmla="*/ 410573 h 58"/>
              <a:gd name="T114" fmla="*/ 408399 w 74"/>
              <a:gd name="T115" fmla="*/ 418176 h 58"/>
              <a:gd name="T116" fmla="*/ 408399 w 74"/>
              <a:gd name="T117" fmla="*/ 182477 h 58"/>
              <a:gd name="T118" fmla="*/ 517791 w 74"/>
              <a:gd name="T119" fmla="*/ 304128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4" h="58">
                <a:moveTo>
                  <a:pt x="67" y="22"/>
                </a:moveTo>
                <a:cubicBezTo>
                  <a:pt x="67" y="21"/>
                  <a:pt x="67" y="21"/>
                  <a:pt x="66" y="21"/>
                </a:cubicBezTo>
                <a:cubicBezTo>
                  <a:pt x="52" y="21"/>
                  <a:pt x="52" y="21"/>
                  <a:pt x="52" y="21"/>
                </a:cubicBezTo>
                <a:cubicBezTo>
                  <a:pt x="52" y="21"/>
                  <a:pt x="52" y="21"/>
                  <a:pt x="52" y="21"/>
                </a:cubicBezTo>
                <a:cubicBezTo>
                  <a:pt x="52" y="21"/>
                  <a:pt x="52" y="21"/>
                  <a:pt x="51" y="22"/>
                </a:cubicBezTo>
                <a:cubicBezTo>
                  <a:pt x="51" y="22"/>
                  <a:pt x="50" y="22"/>
                  <a:pt x="49" y="24"/>
                </a:cubicBezTo>
                <a:cubicBezTo>
                  <a:pt x="49" y="24"/>
                  <a:pt x="48" y="23"/>
                  <a:pt x="48" y="23"/>
                </a:cubicBezTo>
                <a:cubicBezTo>
                  <a:pt x="47" y="22"/>
                  <a:pt x="46" y="21"/>
                  <a:pt x="44" y="19"/>
                </a:cubicBezTo>
                <a:cubicBezTo>
                  <a:pt x="43" y="17"/>
                  <a:pt x="40" y="14"/>
                  <a:pt x="38" y="12"/>
                </a:cubicBezTo>
                <a:cubicBezTo>
                  <a:pt x="35" y="10"/>
                  <a:pt x="34" y="8"/>
                  <a:pt x="32" y="4"/>
                </a:cubicBezTo>
                <a:cubicBezTo>
                  <a:pt x="32" y="1"/>
                  <a:pt x="30" y="0"/>
                  <a:pt x="28" y="0"/>
                </a:cubicBezTo>
                <a:cubicBezTo>
                  <a:pt x="26" y="0"/>
                  <a:pt x="23" y="1"/>
                  <a:pt x="22" y="3"/>
                </a:cubicBezTo>
                <a:cubicBezTo>
                  <a:pt x="21" y="6"/>
                  <a:pt x="21" y="9"/>
                  <a:pt x="22" y="13"/>
                </a:cubicBezTo>
                <a:cubicBezTo>
                  <a:pt x="22" y="15"/>
                  <a:pt x="23" y="18"/>
                  <a:pt x="24" y="20"/>
                </a:cubicBezTo>
                <a:cubicBezTo>
                  <a:pt x="20" y="20"/>
                  <a:pt x="20" y="20"/>
                  <a:pt x="20" y="20"/>
                </a:cubicBezTo>
                <a:cubicBezTo>
                  <a:pt x="18" y="20"/>
                  <a:pt x="18" y="20"/>
                  <a:pt x="18" y="20"/>
                </a:cubicBezTo>
                <a:cubicBezTo>
                  <a:pt x="16" y="20"/>
                  <a:pt x="16" y="20"/>
                  <a:pt x="16" y="20"/>
                </a:cubicBezTo>
                <a:cubicBezTo>
                  <a:pt x="11" y="20"/>
                  <a:pt x="11" y="20"/>
                  <a:pt x="11" y="20"/>
                </a:cubicBezTo>
                <a:cubicBezTo>
                  <a:pt x="9" y="20"/>
                  <a:pt x="9" y="20"/>
                  <a:pt x="9" y="20"/>
                </a:cubicBezTo>
                <a:cubicBezTo>
                  <a:pt x="6" y="20"/>
                  <a:pt x="3" y="23"/>
                  <a:pt x="3" y="26"/>
                </a:cubicBezTo>
                <a:cubicBezTo>
                  <a:pt x="3" y="27"/>
                  <a:pt x="3" y="28"/>
                  <a:pt x="4" y="29"/>
                </a:cubicBezTo>
                <a:cubicBezTo>
                  <a:pt x="2" y="29"/>
                  <a:pt x="0" y="32"/>
                  <a:pt x="0" y="34"/>
                </a:cubicBezTo>
                <a:cubicBezTo>
                  <a:pt x="0" y="36"/>
                  <a:pt x="1" y="38"/>
                  <a:pt x="3" y="39"/>
                </a:cubicBezTo>
                <a:cubicBezTo>
                  <a:pt x="2" y="40"/>
                  <a:pt x="1" y="41"/>
                  <a:pt x="1" y="42"/>
                </a:cubicBezTo>
                <a:cubicBezTo>
                  <a:pt x="1" y="44"/>
                  <a:pt x="3" y="46"/>
                  <a:pt x="5" y="47"/>
                </a:cubicBezTo>
                <a:cubicBezTo>
                  <a:pt x="4" y="48"/>
                  <a:pt x="4" y="49"/>
                  <a:pt x="4" y="50"/>
                </a:cubicBezTo>
                <a:cubicBezTo>
                  <a:pt x="4" y="53"/>
                  <a:pt x="6" y="55"/>
                  <a:pt x="8" y="56"/>
                </a:cubicBezTo>
                <a:cubicBezTo>
                  <a:pt x="8" y="56"/>
                  <a:pt x="8" y="56"/>
                  <a:pt x="9" y="56"/>
                </a:cubicBezTo>
                <a:cubicBezTo>
                  <a:pt x="9" y="56"/>
                  <a:pt x="9" y="56"/>
                  <a:pt x="9" y="56"/>
                </a:cubicBezTo>
                <a:cubicBezTo>
                  <a:pt x="10" y="56"/>
                  <a:pt x="19" y="57"/>
                  <a:pt x="26" y="57"/>
                </a:cubicBezTo>
                <a:cubicBezTo>
                  <a:pt x="28" y="57"/>
                  <a:pt x="31" y="57"/>
                  <a:pt x="32" y="56"/>
                </a:cubicBezTo>
                <a:cubicBezTo>
                  <a:pt x="33" y="56"/>
                  <a:pt x="35" y="56"/>
                  <a:pt x="36" y="55"/>
                </a:cubicBezTo>
                <a:cubicBezTo>
                  <a:pt x="38" y="55"/>
                  <a:pt x="40" y="54"/>
                  <a:pt x="42" y="54"/>
                </a:cubicBezTo>
                <a:cubicBezTo>
                  <a:pt x="48" y="54"/>
                  <a:pt x="48" y="54"/>
                  <a:pt x="48" y="54"/>
                </a:cubicBezTo>
                <a:cubicBezTo>
                  <a:pt x="50" y="56"/>
                  <a:pt x="51" y="57"/>
                  <a:pt x="52" y="57"/>
                </a:cubicBezTo>
                <a:cubicBezTo>
                  <a:pt x="52" y="57"/>
                  <a:pt x="52" y="58"/>
                  <a:pt x="52" y="58"/>
                </a:cubicBezTo>
                <a:cubicBezTo>
                  <a:pt x="52" y="58"/>
                  <a:pt x="52" y="58"/>
                  <a:pt x="52" y="58"/>
                </a:cubicBezTo>
                <a:cubicBezTo>
                  <a:pt x="52" y="58"/>
                  <a:pt x="52" y="58"/>
                  <a:pt x="52" y="58"/>
                </a:cubicBezTo>
                <a:cubicBezTo>
                  <a:pt x="66" y="58"/>
                  <a:pt x="66" y="58"/>
                  <a:pt x="66" y="58"/>
                </a:cubicBezTo>
                <a:cubicBezTo>
                  <a:pt x="67" y="58"/>
                  <a:pt x="67" y="57"/>
                  <a:pt x="67" y="57"/>
                </a:cubicBezTo>
                <a:cubicBezTo>
                  <a:pt x="67" y="57"/>
                  <a:pt x="74" y="54"/>
                  <a:pt x="74" y="40"/>
                </a:cubicBezTo>
                <a:cubicBezTo>
                  <a:pt x="74" y="26"/>
                  <a:pt x="67" y="22"/>
                  <a:pt x="67" y="22"/>
                </a:cubicBezTo>
                <a:close/>
                <a:moveTo>
                  <a:pt x="9" y="23"/>
                </a:moveTo>
                <a:cubicBezTo>
                  <a:pt x="11" y="23"/>
                  <a:pt x="11" y="23"/>
                  <a:pt x="11" y="23"/>
                </a:cubicBezTo>
                <a:cubicBezTo>
                  <a:pt x="16" y="23"/>
                  <a:pt x="16" y="23"/>
                  <a:pt x="16" y="23"/>
                </a:cubicBezTo>
                <a:cubicBezTo>
                  <a:pt x="18" y="23"/>
                  <a:pt x="18" y="23"/>
                  <a:pt x="18" y="23"/>
                </a:cubicBezTo>
                <a:cubicBezTo>
                  <a:pt x="20" y="23"/>
                  <a:pt x="20" y="23"/>
                  <a:pt x="20" y="23"/>
                </a:cubicBezTo>
                <a:cubicBezTo>
                  <a:pt x="22" y="23"/>
                  <a:pt x="23" y="24"/>
                  <a:pt x="23" y="26"/>
                </a:cubicBezTo>
                <a:cubicBezTo>
                  <a:pt x="23" y="27"/>
                  <a:pt x="22" y="28"/>
                  <a:pt x="20" y="28"/>
                </a:cubicBezTo>
                <a:cubicBezTo>
                  <a:pt x="19" y="28"/>
                  <a:pt x="19" y="28"/>
                  <a:pt x="19" y="28"/>
                </a:cubicBezTo>
                <a:cubicBezTo>
                  <a:pt x="9" y="28"/>
                  <a:pt x="9" y="28"/>
                  <a:pt x="9" y="28"/>
                </a:cubicBezTo>
                <a:cubicBezTo>
                  <a:pt x="7" y="28"/>
                  <a:pt x="6" y="27"/>
                  <a:pt x="6" y="26"/>
                </a:cubicBezTo>
                <a:cubicBezTo>
                  <a:pt x="6" y="24"/>
                  <a:pt x="7" y="23"/>
                  <a:pt x="9" y="23"/>
                </a:cubicBezTo>
                <a:close/>
                <a:moveTo>
                  <a:pt x="6" y="31"/>
                </a:moveTo>
                <a:cubicBezTo>
                  <a:pt x="7" y="31"/>
                  <a:pt x="7" y="31"/>
                  <a:pt x="7" y="31"/>
                </a:cubicBezTo>
                <a:cubicBezTo>
                  <a:pt x="7" y="31"/>
                  <a:pt x="7" y="31"/>
                  <a:pt x="8" y="31"/>
                </a:cubicBezTo>
                <a:cubicBezTo>
                  <a:pt x="8" y="31"/>
                  <a:pt x="8" y="31"/>
                  <a:pt x="9" y="31"/>
                </a:cubicBezTo>
                <a:cubicBezTo>
                  <a:pt x="19" y="31"/>
                  <a:pt x="19" y="31"/>
                  <a:pt x="19" y="31"/>
                </a:cubicBezTo>
                <a:cubicBezTo>
                  <a:pt x="20" y="31"/>
                  <a:pt x="20" y="31"/>
                  <a:pt x="20" y="31"/>
                </a:cubicBezTo>
                <a:cubicBezTo>
                  <a:pt x="22" y="31"/>
                  <a:pt x="23" y="33"/>
                  <a:pt x="23" y="34"/>
                </a:cubicBezTo>
                <a:cubicBezTo>
                  <a:pt x="23" y="35"/>
                  <a:pt x="22" y="37"/>
                  <a:pt x="20" y="37"/>
                </a:cubicBezTo>
                <a:cubicBezTo>
                  <a:pt x="6" y="37"/>
                  <a:pt x="6" y="37"/>
                  <a:pt x="6" y="37"/>
                </a:cubicBezTo>
                <a:cubicBezTo>
                  <a:pt x="4" y="37"/>
                  <a:pt x="3" y="35"/>
                  <a:pt x="3" y="34"/>
                </a:cubicBezTo>
                <a:cubicBezTo>
                  <a:pt x="3" y="33"/>
                  <a:pt x="4" y="31"/>
                  <a:pt x="6" y="31"/>
                </a:cubicBezTo>
                <a:close/>
                <a:moveTo>
                  <a:pt x="7" y="40"/>
                </a:moveTo>
                <a:cubicBezTo>
                  <a:pt x="19" y="40"/>
                  <a:pt x="19" y="40"/>
                  <a:pt x="19" y="40"/>
                </a:cubicBezTo>
                <a:cubicBezTo>
                  <a:pt x="20" y="40"/>
                  <a:pt x="22" y="41"/>
                  <a:pt x="22" y="42"/>
                </a:cubicBezTo>
                <a:cubicBezTo>
                  <a:pt x="22" y="44"/>
                  <a:pt x="20" y="45"/>
                  <a:pt x="19" y="45"/>
                </a:cubicBezTo>
                <a:cubicBezTo>
                  <a:pt x="7" y="45"/>
                  <a:pt x="7" y="45"/>
                  <a:pt x="7" y="45"/>
                </a:cubicBezTo>
                <a:cubicBezTo>
                  <a:pt x="6" y="45"/>
                  <a:pt x="4" y="44"/>
                  <a:pt x="4" y="42"/>
                </a:cubicBezTo>
                <a:cubicBezTo>
                  <a:pt x="4" y="41"/>
                  <a:pt x="6" y="40"/>
                  <a:pt x="7" y="40"/>
                </a:cubicBezTo>
                <a:close/>
                <a:moveTo>
                  <a:pt x="9" y="48"/>
                </a:moveTo>
                <a:cubicBezTo>
                  <a:pt x="19" y="48"/>
                  <a:pt x="19" y="48"/>
                  <a:pt x="19" y="48"/>
                </a:cubicBezTo>
                <a:cubicBezTo>
                  <a:pt x="20" y="48"/>
                  <a:pt x="22" y="49"/>
                  <a:pt x="22" y="50"/>
                </a:cubicBezTo>
                <a:cubicBezTo>
                  <a:pt x="22" y="52"/>
                  <a:pt x="20" y="53"/>
                  <a:pt x="19" y="53"/>
                </a:cubicBezTo>
                <a:cubicBezTo>
                  <a:pt x="9" y="53"/>
                  <a:pt x="9" y="53"/>
                  <a:pt x="9" y="53"/>
                </a:cubicBezTo>
                <a:cubicBezTo>
                  <a:pt x="8" y="53"/>
                  <a:pt x="7" y="52"/>
                  <a:pt x="7" y="50"/>
                </a:cubicBezTo>
                <a:cubicBezTo>
                  <a:pt x="7" y="49"/>
                  <a:pt x="8" y="48"/>
                  <a:pt x="9" y="48"/>
                </a:cubicBezTo>
                <a:close/>
                <a:moveTo>
                  <a:pt x="35" y="53"/>
                </a:moveTo>
                <a:cubicBezTo>
                  <a:pt x="34" y="53"/>
                  <a:pt x="33" y="53"/>
                  <a:pt x="31" y="54"/>
                </a:cubicBezTo>
                <a:cubicBezTo>
                  <a:pt x="30" y="54"/>
                  <a:pt x="27" y="54"/>
                  <a:pt x="23" y="54"/>
                </a:cubicBezTo>
                <a:cubicBezTo>
                  <a:pt x="24" y="53"/>
                  <a:pt x="25" y="52"/>
                  <a:pt x="25" y="50"/>
                </a:cubicBezTo>
                <a:cubicBezTo>
                  <a:pt x="25" y="49"/>
                  <a:pt x="24" y="47"/>
                  <a:pt x="23" y="46"/>
                </a:cubicBezTo>
                <a:cubicBezTo>
                  <a:pt x="24" y="45"/>
                  <a:pt x="25" y="44"/>
                  <a:pt x="25" y="42"/>
                </a:cubicBezTo>
                <a:cubicBezTo>
                  <a:pt x="25" y="41"/>
                  <a:pt x="24" y="40"/>
                  <a:pt x="23" y="39"/>
                </a:cubicBezTo>
                <a:cubicBezTo>
                  <a:pt x="25" y="38"/>
                  <a:pt x="26" y="36"/>
                  <a:pt x="26" y="34"/>
                </a:cubicBezTo>
                <a:cubicBezTo>
                  <a:pt x="26" y="32"/>
                  <a:pt x="25" y="31"/>
                  <a:pt x="24" y="30"/>
                </a:cubicBezTo>
                <a:cubicBezTo>
                  <a:pt x="25" y="29"/>
                  <a:pt x="26" y="27"/>
                  <a:pt x="26" y="26"/>
                </a:cubicBezTo>
                <a:cubicBezTo>
                  <a:pt x="26" y="25"/>
                  <a:pt x="26" y="24"/>
                  <a:pt x="25" y="23"/>
                </a:cubicBezTo>
                <a:cubicBezTo>
                  <a:pt x="25" y="23"/>
                  <a:pt x="25" y="23"/>
                  <a:pt x="25" y="23"/>
                </a:cubicBezTo>
                <a:cubicBezTo>
                  <a:pt x="26" y="25"/>
                  <a:pt x="28" y="29"/>
                  <a:pt x="28" y="33"/>
                </a:cubicBezTo>
                <a:cubicBezTo>
                  <a:pt x="29" y="41"/>
                  <a:pt x="39" y="41"/>
                  <a:pt x="40" y="41"/>
                </a:cubicBezTo>
                <a:cubicBezTo>
                  <a:pt x="41" y="41"/>
                  <a:pt x="41" y="40"/>
                  <a:pt x="41" y="39"/>
                </a:cubicBezTo>
                <a:cubicBezTo>
                  <a:pt x="41" y="39"/>
                  <a:pt x="41" y="38"/>
                  <a:pt x="40" y="38"/>
                </a:cubicBezTo>
                <a:cubicBezTo>
                  <a:pt x="40" y="38"/>
                  <a:pt x="32" y="38"/>
                  <a:pt x="31" y="33"/>
                </a:cubicBezTo>
                <a:cubicBezTo>
                  <a:pt x="31" y="28"/>
                  <a:pt x="28" y="22"/>
                  <a:pt x="28" y="21"/>
                </a:cubicBezTo>
                <a:cubicBezTo>
                  <a:pt x="28" y="21"/>
                  <a:pt x="28" y="21"/>
                  <a:pt x="28" y="21"/>
                </a:cubicBezTo>
                <a:cubicBezTo>
                  <a:pt x="28" y="21"/>
                  <a:pt x="25" y="15"/>
                  <a:pt x="25" y="12"/>
                </a:cubicBezTo>
                <a:cubicBezTo>
                  <a:pt x="24" y="9"/>
                  <a:pt x="24" y="7"/>
                  <a:pt x="25" y="5"/>
                </a:cubicBezTo>
                <a:cubicBezTo>
                  <a:pt x="25" y="4"/>
                  <a:pt x="27" y="3"/>
                  <a:pt x="28" y="3"/>
                </a:cubicBezTo>
                <a:cubicBezTo>
                  <a:pt x="29" y="3"/>
                  <a:pt x="29" y="3"/>
                  <a:pt x="30" y="4"/>
                </a:cubicBezTo>
                <a:cubicBezTo>
                  <a:pt x="31" y="9"/>
                  <a:pt x="32" y="12"/>
                  <a:pt x="36" y="15"/>
                </a:cubicBezTo>
                <a:cubicBezTo>
                  <a:pt x="38" y="16"/>
                  <a:pt x="40" y="19"/>
                  <a:pt x="42" y="21"/>
                </a:cubicBezTo>
                <a:cubicBezTo>
                  <a:pt x="43" y="23"/>
                  <a:pt x="44" y="24"/>
                  <a:pt x="46" y="25"/>
                </a:cubicBezTo>
                <a:cubicBezTo>
                  <a:pt x="49" y="28"/>
                  <a:pt x="54" y="28"/>
                  <a:pt x="54" y="28"/>
                </a:cubicBezTo>
                <a:cubicBezTo>
                  <a:pt x="54" y="28"/>
                  <a:pt x="54" y="28"/>
                  <a:pt x="54" y="28"/>
                </a:cubicBezTo>
                <a:cubicBezTo>
                  <a:pt x="55" y="30"/>
                  <a:pt x="57" y="34"/>
                  <a:pt x="57" y="40"/>
                </a:cubicBezTo>
                <a:cubicBezTo>
                  <a:pt x="57" y="45"/>
                  <a:pt x="56" y="49"/>
                  <a:pt x="54" y="51"/>
                </a:cubicBezTo>
                <a:cubicBezTo>
                  <a:pt x="54" y="51"/>
                  <a:pt x="54" y="51"/>
                  <a:pt x="54" y="51"/>
                </a:cubicBezTo>
                <a:cubicBezTo>
                  <a:pt x="42" y="51"/>
                  <a:pt x="42" y="51"/>
                  <a:pt x="42" y="51"/>
                </a:cubicBezTo>
                <a:cubicBezTo>
                  <a:pt x="40" y="51"/>
                  <a:pt x="38" y="52"/>
                  <a:pt x="35" y="53"/>
                </a:cubicBezTo>
                <a:close/>
                <a:moveTo>
                  <a:pt x="52" y="54"/>
                </a:moveTo>
                <a:cubicBezTo>
                  <a:pt x="52" y="54"/>
                  <a:pt x="52" y="54"/>
                  <a:pt x="52" y="54"/>
                </a:cubicBezTo>
                <a:cubicBezTo>
                  <a:pt x="52" y="54"/>
                  <a:pt x="52" y="54"/>
                  <a:pt x="52" y="54"/>
                </a:cubicBezTo>
                <a:close/>
                <a:moveTo>
                  <a:pt x="66" y="55"/>
                </a:moveTo>
                <a:cubicBezTo>
                  <a:pt x="56" y="55"/>
                  <a:pt x="56" y="55"/>
                  <a:pt x="56" y="55"/>
                </a:cubicBezTo>
                <a:cubicBezTo>
                  <a:pt x="58" y="52"/>
                  <a:pt x="60" y="47"/>
                  <a:pt x="60" y="40"/>
                </a:cubicBezTo>
                <a:cubicBezTo>
                  <a:pt x="60" y="32"/>
                  <a:pt x="58" y="27"/>
                  <a:pt x="56" y="24"/>
                </a:cubicBezTo>
                <a:cubicBezTo>
                  <a:pt x="66" y="24"/>
                  <a:pt x="66" y="24"/>
                  <a:pt x="66" y="24"/>
                </a:cubicBezTo>
                <a:cubicBezTo>
                  <a:pt x="67" y="25"/>
                  <a:pt x="71" y="29"/>
                  <a:pt x="71" y="40"/>
                </a:cubicBezTo>
                <a:cubicBezTo>
                  <a:pt x="71" y="50"/>
                  <a:pt x="67" y="54"/>
                  <a:pt x="66" y="55"/>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39" name="Freeform 5">
            <a:extLst>
              <a:ext uri="{FF2B5EF4-FFF2-40B4-BE49-F238E27FC236}">
                <a16:creationId xmlns:a16="http://schemas.microsoft.com/office/drawing/2014/main" id="{3326A34E-67DF-45C9-171E-0434468DD4A3}"/>
              </a:ext>
            </a:extLst>
          </p:cNvPr>
          <p:cNvSpPr>
            <a:spLocks noEditPoints="1"/>
          </p:cNvSpPr>
          <p:nvPr/>
        </p:nvSpPr>
        <p:spPr bwMode="auto">
          <a:xfrm>
            <a:off x="4756150" y="3848100"/>
            <a:ext cx="441325" cy="501650"/>
          </a:xfrm>
          <a:custGeom>
            <a:avLst/>
            <a:gdLst>
              <a:gd name="T0" fmla="*/ 154836 w 74"/>
              <a:gd name="T1" fmla="*/ 6187 h 81"/>
              <a:gd name="T2" fmla="*/ 172702 w 74"/>
              <a:gd name="T3" fmla="*/ 18560 h 81"/>
              <a:gd name="T4" fmla="*/ 166746 w 74"/>
              <a:gd name="T5" fmla="*/ 80427 h 81"/>
              <a:gd name="T6" fmla="*/ 172702 w 74"/>
              <a:gd name="T7" fmla="*/ 173228 h 81"/>
              <a:gd name="T8" fmla="*/ 160791 w 74"/>
              <a:gd name="T9" fmla="*/ 173228 h 81"/>
              <a:gd name="T10" fmla="*/ 172702 w 74"/>
              <a:gd name="T11" fmla="*/ 117548 h 81"/>
              <a:gd name="T12" fmla="*/ 136970 w 74"/>
              <a:gd name="T13" fmla="*/ 61867 h 81"/>
              <a:gd name="T14" fmla="*/ 101239 w 74"/>
              <a:gd name="T15" fmla="*/ 117548 h 81"/>
              <a:gd name="T16" fmla="*/ 89328 w 74"/>
              <a:gd name="T17" fmla="*/ 173228 h 81"/>
              <a:gd name="T18" fmla="*/ 101239 w 74"/>
              <a:gd name="T19" fmla="*/ 173228 h 81"/>
              <a:gd name="T20" fmla="*/ 101239 w 74"/>
              <a:gd name="T21" fmla="*/ 80427 h 81"/>
              <a:gd name="T22" fmla="*/ 101239 w 74"/>
              <a:gd name="T23" fmla="*/ 18560 h 81"/>
              <a:gd name="T24" fmla="*/ 89328 w 74"/>
              <a:gd name="T25" fmla="*/ 6187 h 81"/>
              <a:gd name="T26" fmla="*/ 89328 w 74"/>
              <a:gd name="T27" fmla="*/ 98987 h 81"/>
              <a:gd name="T28" fmla="*/ 244164 w 74"/>
              <a:gd name="T29" fmla="*/ 117548 h 81"/>
              <a:gd name="T30" fmla="*/ 232254 w 74"/>
              <a:gd name="T31" fmla="*/ 173228 h 81"/>
              <a:gd name="T32" fmla="*/ 244164 w 74"/>
              <a:gd name="T33" fmla="*/ 173228 h 81"/>
              <a:gd name="T34" fmla="*/ 238209 w 74"/>
              <a:gd name="T35" fmla="*/ 80427 h 81"/>
              <a:gd name="T36" fmla="*/ 238209 w 74"/>
              <a:gd name="T37" fmla="*/ 18560 h 81"/>
              <a:gd name="T38" fmla="*/ 226299 w 74"/>
              <a:gd name="T39" fmla="*/ 6187 h 81"/>
              <a:gd name="T40" fmla="*/ 226299 w 74"/>
              <a:gd name="T41" fmla="*/ 98987 h 81"/>
              <a:gd name="T42" fmla="*/ 357314 w 74"/>
              <a:gd name="T43" fmla="*/ 414510 h 81"/>
              <a:gd name="T44" fmla="*/ 327538 w 74"/>
              <a:gd name="T45" fmla="*/ 408323 h 81"/>
              <a:gd name="T46" fmla="*/ 101239 w 74"/>
              <a:gd name="T47" fmla="*/ 501124 h 81"/>
              <a:gd name="T48" fmla="*/ 0 w 74"/>
              <a:gd name="T49" fmla="*/ 408323 h 81"/>
              <a:gd name="T50" fmla="*/ 35731 w 74"/>
              <a:gd name="T51" fmla="*/ 185601 h 81"/>
              <a:gd name="T52" fmla="*/ 327538 w 74"/>
              <a:gd name="T53" fmla="*/ 222722 h 81"/>
              <a:gd name="T54" fmla="*/ 381135 w 74"/>
              <a:gd name="T55" fmla="*/ 216535 h 81"/>
              <a:gd name="T56" fmla="*/ 309672 w 74"/>
              <a:gd name="T57" fmla="*/ 259842 h 81"/>
              <a:gd name="T58" fmla="*/ 17866 w 74"/>
              <a:gd name="T59" fmla="*/ 402137 h 81"/>
              <a:gd name="T60" fmla="*/ 101239 w 74"/>
              <a:gd name="T61" fmla="*/ 482564 h 81"/>
              <a:gd name="T62" fmla="*/ 309672 w 74"/>
              <a:gd name="T63" fmla="*/ 402137 h 81"/>
              <a:gd name="T64" fmla="*/ 309672 w 74"/>
              <a:gd name="T65" fmla="*/ 259842 h 81"/>
              <a:gd name="T66" fmla="*/ 297761 w 74"/>
              <a:gd name="T67" fmla="*/ 204162 h 81"/>
              <a:gd name="T68" fmla="*/ 17866 w 74"/>
              <a:gd name="T69" fmla="*/ 222722 h 81"/>
              <a:gd name="T70" fmla="*/ 309672 w 74"/>
              <a:gd name="T71" fmla="*/ 247469 h 81"/>
              <a:gd name="T72" fmla="*/ 416866 w 74"/>
              <a:gd name="T73" fmla="*/ 309336 h 81"/>
              <a:gd name="T74" fmla="*/ 327538 w 74"/>
              <a:gd name="T75" fmla="*/ 272216 h 81"/>
              <a:gd name="T76" fmla="*/ 327538 w 74"/>
              <a:gd name="T77" fmla="*/ 377390 h 81"/>
              <a:gd name="T78" fmla="*/ 416866 w 74"/>
              <a:gd name="T79" fmla="*/ 309336 h 81"/>
              <a:gd name="T80" fmla="*/ 119105 w 74"/>
              <a:gd name="T81" fmla="*/ 464004 h 81"/>
              <a:gd name="T82" fmla="*/ 119105 w 74"/>
              <a:gd name="T83" fmla="*/ 451630 h 81"/>
              <a:gd name="T84" fmla="*/ 41687 w 74"/>
              <a:gd name="T85" fmla="*/ 395950 h 81"/>
              <a:gd name="T86" fmla="*/ 35731 w 74"/>
              <a:gd name="T87" fmla="*/ 327896 h 81"/>
              <a:gd name="T88" fmla="*/ 29776 w 74"/>
              <a:gd name="T89" fmla="*/ 395950 h 81"/>
              <a:gd name="T90" fmla="*/ 35731 w 74"/>
              <a:gd name="T91" fmla="*/ 315523 h 81"/>
              <a:gd name="T92" fmla="*/ 41687 w 74"/>
              <a:gd name="T93" fmla="*/ 284589 h 81"/>
              <a:gd name="T94" fmla="*/ 29776 w 74"/>
              <a:gd name="T95" fmla="*/ 284589 h 81"/>
              <a:gd name="T96" fmla="*/ 35731 w 74"/>
              <a:gd name="T97" fmla="*/ 315523 h 8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81">
                <a:moveTo>
                  <a:pt x="23" y="10"/>
                </a:moveTo>
                <a:cubicBezTo>
                  <a:pt x="23" y="5"/>
                  <a:pt x="26" y="1"/>
                  <a:pt x="26" y="1"/>
                </a:cubicBezTo>
                <a:cubicBezTo>
                  <a:pt x="27" y="0"/>
                  <a:pt x="28" y="0"/>
                  <a:pt x="28" y="1"/>
                </a:cubicBezTo>
                <a:cubicBezTo>
                  <a:pt x="29" y="1"/>
                  <a:pt x="29" y="2"/>
                  <a:pt x="29" y="3"/>
                </a:cubicBezTo>
                <a:cubicBezTo>
                  <a:pt x="29" y="3"/>
                  <a:pt x="26" y="6"/>
                  <a:pt x="26" y="10"/>
                </a:cubicBezTo>
                <a:cubicBezTo>
                  <a:pt x="26" y="11"/>
                  <a:pt x="27" y="12"/>
                  <a:pt x="28" y="13"/>
                </a:cubicBezTo>
                <a:cubicBezTo>
                  <a:pt x="30" y="15"/>
                  <a:pt x="32" y="17"/>
                  <a:pt x="32" y="19"/>
                </a:cubicBezTo>
                <a:cubicBezTo>
                  <a:pt x="32" y="24"/>
                  <a:pt x="29" y="28"/>
                  <a:pt x="29" y="28"/>
                </a:cubicBezTo>
                <a:cubicBezTo>
                  <a:pt x="29" y="28"/>
                  <a:pt x="28" y="28"/>
                  <a:pt x="28" y="28"/>
                </a:cubicBezTo>
                <a:cubicBezTo>
                  <a:pt x="27" y="28"/>
                  <a:pt x="27" y="28"/>
                  <a:pt x="27" y="28"/>
                </a:cubicBezTo>
                <a:cubicBezTo>
                  <a:pt x="26" y="28"/>
                  <a:pt x="26" y="27"/>
                  <a:pt x="27" y="26"/>
                </a:cubicBezTo>
                <a:cubicBezTo>
                  <a:pt x="27" y="26"/>
                  <a:pt x="29" y="23"/>
                  <a:pt x="29" y="19"/>
                </a:cubicBezTo>
                <a:cubicBezTo>
                  <a:pt x="29" y="18"/>
                  <a:pt x="28" y="17"/>
                  <a:pt x="26" y="16"/>
                </a:cubicBezTo>
                <a:cubicBezTo>
                  <a:pt x="25" y="14"/>
                  <a:pt x="23" y="13"/>
                  <a:pt x="23" y="10"/>
                </a:cubicBezTo>
                <a:close/>
                <a:moveTo>
                  <a:pt x="15" y="16"/>
                </a:moveTo>
                <a:cubicBezTo>
                  <a:pt x="16" y="17"/>
                  <a:pt x="17" y="18"/>
                  <a:pt x="17" y="19"/>
                </a:cubicBezTo>
                <a:cubicBezTo>
                  <a:pt x="17" y="23"/>
                  <a:pt x="15" y="26"/>
                  <a:pt x="15" y="26"/>
                </a:cubicBezTo>
                <a:cubicBezTo>
                  <a:pt x="14" y="27"/>
                  <a:pt x="14" y="28"/>
                  <a:pt x="15" y="28"/>
                </a:cubicBezTo>
                <a:cubicBezTo>
                  <a:pt x="15" y="28"/>
                  <a:pt x="16" y="28"/>
                  <a:pt x="16" y="28"/>
                </a:cubicBezTo>
                <a:cubicBezTo>
                  <a:pt x="16" y="28"/>
                  <a:pt x="17" y="28"/>
                  <a:pt x="17" y="28"/>
                </a:cubicBezTo>
                <a:cubicBezTo>
                  <a:pt x="17" y="28"/>
                  <a:pt x="20" y="24"/>
                  <a:pt x="20" y="19"/>
                </a:cubicBezTo>
                <a:cubicBezTo>
                  <a:pt x="20" y="17"/>
                  <a:pt x="18" y="15"/>
                  <a:pt x="17" y="13"/>
                </a:cubicBezTo>
                <a:cubicBezTo>
                  <a:pt x="15" y="12"/>
                  <a:pt x="14" y="11"/>
                  <a:pt x="14" y="10"/>
                </a:cubicBezTo>
                <a:cubicBezTo>
                  <a:pt x="14" y="6"/>
                  <a:pt x="17" y="3"/>
                  <a:pt x="17" y="3"/>
                </a:cubicBezTo>
                <a:cubicBezTo>
                  <a:pt x="17" y="2"/>
                  <a:pt x="17" y="1"/>
                  <a:pt x="17" y="1"/>
                </a:cubicBezTo>
                <a:cubicBezTo>
                  <a:pt x="16" y="0"/>
                  <a:pt x="15" y="0"/>
                  <a:pt x="15" y="1"/>
                </a:cubicBezTo>
                <a:cubicBezTo>
                  <a:pt x="14" y="1"/>
                  <a:pt x="11" y="5"/>
                  <a:pt x="11" y="10"/>
                </a:cubicBezTo>
                <a:cubicBezTo>
                  <a:pt x="11" y="13"/>
                  <a:pt x="13" y="14"/>
                  <a:pt x="15" y="16"/>
                </a:cubicBezTo>
                <a:close/>
                <a:moveTo>
                  <a:pt x="38" y="16"/>
                </a:moveTo>
                <a:cubicBezTo>
                  <a:pt x="40" y="17"/>
                  <a:pt x="41" y="18"/>
                  <a:pt x="41" y="19"/>
                </a:cubicBezTo>
                <a:cubicBezTo>
                  <a:pt x="41" y="23"/>
                  <a:pt x="38" y="26"/>
                  <a:pt x="38" y="26"/>
                </a:cubicBezTo>
                <a:cubicBezTo>
                  <a:pt x="38" y="27"/>
                  <a:pt x="38" y="28"/>
                  <a:pt x="39" y="28"/>
                </a:cubicBezTo>
                <a:cubicBezTo>
                  <a:pt x="39" y="28"/>
                  <a:pt x="39" y="28"/>
                  <a:pt x="40" y="28"/>
                </a:cubicBezTo>
                <a:cubicBezTo>
                  <a:pt x="40" y="28"/>
                  <a:pt x="40" y="28"/>
                  <a:pt x="41" y="28"/>
                </a:cubicBezTo>
                <a:cubicBezTo>
                  <a:pt x="41" y="28"/>
                  <a:pt x="44" y="24"/>
                  <a:pt x="44" y="19"/>
                </a:cubicBezTo>
                <a:cubicBezTo>
                  <a:pt x="44" y="17"/>
                  <a:pt x="42" y="15"/>
                  <a:pt x="40" y="13"/>
                </a:cubicBezTo>
                <a:cubicBezTo>
                  <a:pt x="39" y="12"/>
                  <a:pt x="38" y="11"/>
                  <a:pt x="38" y="10"/>
                </a:cubicBezTo>
                <a:cubicBezTo>
                  <a:pt x="38" y="6"/>
                  <a:pt x="40" y="3"/>
                  <a:pt x="40" y="3"/>
                </a:cubicBezTo>
                <a:cubicBezTo>
                  <a:pt x="41" y="2"/>
                  <a:pt x="41" y="1"/>
                  <a:pt x="40" y="1"/>
                </a:cubicBezTo>
                <a:cubicBezTo>
                  <a:pt x="39" y="0"/>
                  <a:pt x="39" y="0"/>
                  <a:pt x="38" y="1"/>
                </a:cubicBezTo>
                <a:cubicBezTo>
                  <a:pt x="38" y="1"/>
                  <a:pt x="35" y="5"/>
                  <a:pt x="35" y="10"/>
                </a:cubicBezTo>
                <a:cubicBezTo>
                  <a:pt x="35" y="13"/>
                  <a:pt x="37" y="14"/>
                  <a:pt x="38" y="16"/>
                </a:cubicBezTo>
                <a:close/>
                <a:moveTo>
                  <a:pt x="74" y="50"/>
                </a:moveTo>
                <a:cubicBezTo>
                  <a:pt x="74" y="57"/>
                  <a:pt x="66" y="67"/>
                  <a:pt x="60" y="67"/>
                </a:cubicBezTo>
                <a:cubicBezTo>
                  <a:pt x="58" y="67"/>
                  <a:pt x="56" y="67"/>
                  <a:pt x="55" y="66"/>
                </a:cubicBezTo>
                <a:cubicBezTo>
                  <a:pt x="55" y="66"/>
                  <a:pt x="55" y="66"/>
                  <a:pt x="55" y="66"/>
                </a:cubicBezTo>
                <a:cubicBezTo>
                  <a:pt x="54" y="75"/>
                  <a:pt x="46" y="81"/>
                  <a:pt x="38" y="81"/>
                </a:cubicBezTo>
                <a:cubicBezTo>
                  <a:pt x="17" y="81"/>
                  <a:pt x="17" y="81"/>
                  <a:pt x="17" y="81"/>
                </a:cubicBezTo>
                <a:cubicBezTo>
                  <a:pt x="9" y="81"/>
                  <a:pt x="1" y="75"/>
                  <a:pt x="0" y="66"/>
                </a:cubicBezTo>
                <a:cubicBezTo>
                  <a:pt x="0" y="66"/>
                  <a:pt x="0" y="66"/>
                  <a:pt x="0" y="66"/>
                </a:cubicBezTo>
                <a:cubicBezTo>
                  <a:pt x="0" y="36"/>
                  <a:pt x="0" y="36"/>
                  <a:pt x="0" y="36"/>
                </a:cubicBezTo>
                <a:cubicBezTo>
                  <a:pt x="0" y="33"/>
                  <a:pt x="3" y="30"/>
                  <a:pt x="6" y="30"/>
                </a:cubicBezTo>
                <a:cubicBezTo>
                  <a:pt x="50" y="30"/>
                  <a:pt x="50" y="30"/>
                  <a:pt x="50" y="30"/>
                </a:cubicBezTo>
                <a:cubicBezTo>
                  <a:pt x="52" y="30"/>
                  <a:pt x="55" y="33"/>
                  <a:pt x="55" y="36"/>
                </a:cubicBezTo>
                <a:cubicBezTo>
                  <a:pt x="55" y="39"/>
                  <a:pt x="55" y="39"/>
                  <a:pt x="55" y="39"/>
                </a:cubicBezTo>
                <a:cubicBezTo>
                  <a:pt x="57" y="37"/>
                  <a:pt x="60" y="35"/>
                  <a:pt x="64" y="35"/>
                </a:cubicBezTo>
                <a:cubicBezTo>
                  <a:pt x="74" y="35"/>
                  <a:pt x="74" y="46"/>
                  <a:pt x="74" y="50"/>
                </a:cubicBezTo>
                <a:close/>
                <a:moveTo>
                  <a:pt x="52" y="42"/>
                </a:moveTo>
                <a:cubicBezTo>
                  <a:pt x="3" y="42"/>
                  <a:pt x="3" y="42"/>
                  <a:pt x="3" y="42"/>
                </a:cubicBezTo>
                <a:cubicBezTo>
                  <a:pt x="3" y="65"/>
                  <a:pt x="3" y="65"/>
                  <a:pt x="3" y="65"/>
                </a:cubicBezTo>
                <a:cubicBezTo>
                  <a:pt x="3" y="65"/>
                  <a:pt x="3" y="65"/>
                  <a:pt x="3" y="65"/>
                </a:cubicBezTo>
                <a:cubicBezTo>
                  <a:pt x="4" y="73"/>
                  <a:pt x="10" y="78"/>
                  <a:pt x="17" y="78"/>
                </a:cubicBezTo>
                <a:cubicBezTo>
                  <a:pt x="38" y="78"/>
                  <a:pt x="38" y="78"/>
                  <a:pt x="38" y="78"/>
                </a:cubicBezTo>
                <a:cubicBezTo>
                  <a:pt x="45" y="78"/>
                  <a:pt x="51" y="73"/>
                  <a:pt x="52" y="65"/>
                </a:cubicBezTo>
                <a:cubicBezTo>
                  <a:pt x="52" y="65"/>
                  <a:pt x="52" y="65"/>
                  <a:pt x="52" y="65"/>
                </a:cubicBezTo>
                <a:lnTo>
                  <a:pt x="52" y="42"/>
                </a:lnTo>
                <a:close/>
                <a:moveTo>
                  <a:pt x="52" y="36"/>
                </a:moveTo>
                <a:cubicBezTo>
                  <a:pt x="52" y="34"/>
                  <a:pt x="51" y="33"/>
                  <a:pt x="50" y="33"/>
                </a:cubicBezTo>
                <a:cubicBezTo>
                  <a:pt x="6" y="33"/>
                  <a:pt x="6" y="33"/>
                  <a:pt x="6" y="33"/>
                </a:cubicBezTo>
                <a:cubicBezTo>
                  <a:pt x="4" y="33"/>
                  <a:pt x="3" y="34"/>
                  <a:pt x="3" y="36"/>
                </a:cubicBezTo>
                <a:cubicBezTo>
                  <a:pt x="3" y="40"/>
                  <a:pt x="3" y="40"/>
                  <a:pt x="3" y="40"/>
                </a:cubicBezTo>
                <a:cubicBezTo>
                  <a:pt x="52" y="40"/>
                  <a:pt x="52" y="40"/>
                  <a:pt x="52" y="40"/>
                </a:cubicBezTo>
                <a:lnTo>
                  <a:pt x="52" y="36"/>
                </a:lnTo>
                <a:close/>
                <a:moveTo>
                  <a:pt x="70" y="50"/>
                </a:moveTo>
                <a:cubicBezTo>
                  <a:pt x="70" y="40"/>
                  <a:pt x="67" y="39"/>
                  <a:pt x="64" y="39"/>
                </a:cubicBezTo>
                <a:cubicBezTo>
                  <a:pt x="58" y="39"/>
                  <a:pt x="55" y="44"/>
                  <a:pt x="55" y="44"/>
                </a:cubicBezTo>
                <a:cubicBezTo>
                  <a:pt x="55" y="45"/>
                  <a:pt x="55" y="45"/>
                  <a:pt x="55" y="45"/>
                </a:cubicBezTo>
                <a:cubicBezTo>
                  <a:pt x="55" y="61"/>
                  <a:pt x="55" y="61"/>
                  <a:pt x="55" y="61"/>
                </a:cubicBezTo>
                <a:cubicBezTo>
                  <a:pt x="55" y="62"/>
                  <a:pt x="58" y="64"/>
                  <a:pt x="60" y="64"/>
                </a:cubicBezTo>
                <a:cubicBezTo>
                  <a:pt x="63" y="64"/>
                  <a:pt x="70" y="56"/>
                  <a:pt x="70" y="50"/>
                </a:cubicBezTo>
                <a:close/>
                <a:moveTo>
                  <a:pt x="16" y="75"/>
                </a:moveTo>
                <a:cubicBezTo>
                  <a:pt x="20" y="75"/>
                  <a:pt x="20" y="75"/>
                  <a:pt x="20" y="75"/>
                </a:cubicBezTo>
                <a:cubicBezTo>
                  <a:pt x="20" y="75"/>
                  <a:pt x="21" y="75"/>
                  <a:pt x="21" y="74"/>
                </a:cubicBezTo>
                <a:cubicBezTo>
                  <a:pt x="21" y="74"/>
                  <a:pt x="20" y="73"/>
                  <a:pt x="20" y="73"/>
                </a:cubicBezTo>
                <a:cubicBezTo>
                  <a:pt x="16" y="73"/>
                  <a:pt x="16" y="73"/>
                  <a:pt x="16" y="73"/>
                </a:cubicBezTo>
                <a:cubicBezTo>
                  <a:pt x="11" y="73"/>
                  <a:pt x="7" y="69"/>
                  <a:pt x="7" y="64"/>
                </a:cubicBezTo>
                <a:cubicBezTo>
                  <a:pt x="7" y="54"/>
                  <a:pt x="7" y="54"/>
                  <a:pt x="7" y="54"/>
                </a:cubicBezTo>
                <a:cubicBezTo>
                  <a:pt x="7" y="54"/>
                  <a:pt x="7" y="53"/>
                  <a:pt x="6" y="53"/>
                </a:cubicBezTo>
                <a:cubicBezTo>
                  <a:pt x="5" y="53"/>
                  <a:pt x="5" y="54"/>
                  <a:pt x="5" y="54"/>
                </a:cubicBezTo>
                <a:cubicBezTo>
                  <a:pt x="5" y="64"/>
                  <a:pt x="5" y="64"/>
                  <a:pt x="5" y="64"/>
                </a:cubicBezTo>
                <a:cubicBezTo>
                  <a:pt x="5" y="70"/>
                  <a:pt x="10" y="75"/>
                  <a:pt x="16" y="75"/>
                </a:cubicBezTo>
                <a:close/>
                <a:moveTo>
                  <a:pt x="6" y="51"/>
                </a:moveTo>
                <a:cubicBezTo>
                  <a:pt x="7" y="51"/>
                  <a:pt x="7" y="51"/>
                  <a:pt x="7" y="50"/>
                </a:cubicBezTo>
                <a:cubicBezTo>
                  <a:pt x="7" y="46"/>
                  <a:pt x="7" y="46"/>
                  <a:pt x="7" y="46"/>
                </a:cubicBezTo>
                <a:cubicBezTo>
                  <a:pt x="7" y="45"/>
                  <a:pt x="7" y="45"/>
                  <a:pt x="6" y="45"/>
                </a:cubicBezTo>
                <a:cubicBezTo>
                  <a:pt x="5" y="45"/>
                  <a:pt x="5" y="45"/>
                  <a:pt x="5" y="46"/>
                </a:cubicBezTo>
                <a:cubicBezTo>
                  <a:pt x="5" y="50"/>
                  <a:pt x="5" y="50"/>
                  <a:pt x="5" y="50"/>
                </a:cubicBezTo>
                <a:cubicBezTo>
                  <a:pt x="5" y="51"/>
                  <a:pt x="5" y="51"/>
                  <a:pt x="6" y="51"/>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40" name="Freeform 236">
            <a:extLst>
              <a:ext uri="{FF2B5EF4-FFF2-40B4-BE49-F238E27FC236}">
                <a16:creationId xmlns:a16="http://schemas.microsoft.com/office/drawing/2014/main" id="{33A8EDDB-3C4F-D043-8C5D-551F6D8C82D8}"/>
              </a:ext>
            </a:extLst>
          </p:cNvPr>
          <p:cNvSpPr>
            <a:spLocks noEditPoints="1"/>
          </p:cNvSpPr>
          <p:nvPr/>
        </p:nvSpPr>
        <p:spPr bwMode="auto">
          <a:xfrm>
            <a:off x="7000875" y="5216525"/>
            <a:ext cx="463550" cy="498475"/>
          </a:xfrm>
          <a:custGeom>
            <a:avLst/>
            <a:gdLst>
              <a:gd name="T0" fmla="*/ 164476 w 62"/>
              <a:gd name="T1" fmla="*/ 249223 h 64"/>
              <a:gd name="T2" fmla="*/ 164476 w 62"/>
              <a:gd name="T3" fmla="*/ 404987 h 64"/>
              <a:gd name="T4" fmla="*/ 194380 w 62"/>
              <a:gd name="T5" fmla="*/ 334893 h 64"/>
              <a:gd name="T6" fmla="*/ 351380 w 62"/>
              <a:gd name="T7" fmla="*/ 54517 h 64"/>
              <a:gd name="T8" fmla="*/ 351380 w 62"/>
              <a:gd name="T9" fmla="*/ 147976 h 64"/>
              <a:gd name="T10" fmla="*/ 299046 w 62"/>
              <a:gd name="T11" fmla="*/ 288164 h 64"/>
              <a:gd name="T12" fmla="*/ 276618 w 62"/>
              <a:gd name="T13" fmla="*/ 210281 h 64"/>
              <a:gd name="T14" fmla="*/ 246713 w 62"/>
              <a:gd name="T15" fmla="*/ 202493 h 64"/>
              <a:gd name="T16" fmla="*/ 186904 w 62"/>
              <a:gd name="T17" fmla="*/ 163552 h 64"/>
              <a:gd name="T18" fmla="*/ 142047 w 62"/>
              <a:gd name="T19" fmla="*/ 163552 h 64"/>
              <a:gd name="T20" fmla="*/ 82238 w 62"/>
              <a:gd name="T21" fmla="*/ 218070 h 64"/>
              <a:gd name="T22" fmla="*/ 44857 w 62"/>
              <a:gd name="T23" fmla="*/ 210281 h 64"/>
              <a:gd name="T24" fmla="*/ 22428 w 62"/>
              <a:gd name="T25" fmla="*/ 295952 h 64"/>
              <a:gd name="T26" fmla="*/ 0 w 62"/>
              <a:gd name="T27" fmla="*/ 334893 h 64"/>
              <a:gd name="T28" fmla="*/ 22428 w 62"/>
              <a:gd name="T29" fmla="*/ 366046 h 64"/>
              <a:gd name="T30" fmla="*/ 44857 w 62"/>
              <a:gd name="T31" fmla="*/ 451716 h 64"/>
              <a:gd name="T32" fmla="*/ 82238 w 62"/>
              <a:gd name="T33" fmla="*/ 451716 h 64"/>
              <a:gd name="T34" fmla="*/ 142047 w 62"/>
              <a:gd name="T35" fmla="*/ 498445 h 64"/>
              <a:gd name="T36" fmla="*/ 186904 w 62"/>
              <a:gd name="T37" fmla="*/ 498445 h 64"/>
              <a:gd name="T38" fmla="*/ 246713 w 62"/>
              <a:gd name="T39" fmla="*/ 467292 h 64"/>
              <a:gd name="T40" fmla="*/ 276618 w 62"/>
              <a:gd name="T41" fmla="*/ 451716 h 64"/>
              <a:gd name="T42" fmla="*/ 299046 w 62"/>
              <a:gd name="T43" fmla="*/ 373834 h 64"/>
              <a:gd name="T44" fmla="*/ 328951 w 62"/>
              <a:gd name="T45" fmla="*/ 358257 h 64"/>
              <a:gd name="T46" fmla="*/ 291570 w 62"/>
              <a:gd name="T47" fmla="*/ 404987 h 64"/>
              <a:gd name="T48" fmla="*/ 164476 w 62"/>
              <a:gd name="T49" fmla="*/ 451716 h 64"/>
              <a:gd name="T50" fmla="*/ 44857 w 62"/>
              <a:gd name="T51" fmla="*/ 404987 h 64"/>
              <a:gd name="T52" fmla="*/ 59809 w 62"/>
              <a:gd name="T53" fmla="*/ 295952 h 64"/>
              <a:gd name="T54" fmla="*/ 134571 w 62"/>
              <a:gd name="T55" fmla="*/ 186917 h 64"/>
              <a:gd name="T56" fmla="*/ 276618 w 62"/>
              <a:gd name="T57" fmla="*/ 233646 h 64"/>
              <a:gd name="T58" fmla="*/ 306523 w 62"/>
              <a:gd name="T59" fmla="*/ 342681 h 64"/>
              <a:gd name="T60" fmla="*/ 441094 w 62"/>
              <a:gd name="T61" fmla="*/ 77882 h 64"/>
              <a:gd name="T62" fmla="*/ 448570 w 62"/>
              <a:gd name="T63" fmla="*/ 54517 h 64"/>
              <a:gd name="T64" fmla="*/ 411189 w 62"/>
              <a:gd name="T65" fmla="*/ 31153 h 64"/>
              <a:gd name="T66" fmla="*/ 373808 w 62"/>
              <a:gd name="T67" fmla="*/ 0 h 64"/>
              <a:gd name="T68" fmla="*/ 343903 w 62"/>
              <a:gd name="T69" fmla="*/ 0 h 64"/>
              <a:gd name="T70" fmla="*/ 299046 w 62"/>
              <a:gd name="T71" fmla="*/ 31153 h 64"/>
              <a:gd name="T72" fmla="*/ 284094 w 62"/>
              <a:gd name="T73" fmla="*/ 23365 h 64"/>
              <a:gd name="T74" fmla="*/ 269142 w 62"/>
              <a:gd name="T75" fmla="*/ 77882 h 64"/>
              <a:gd name="T76" fmla="*/ 246713 w 62"/>
              <a:gd name="T77" fmla="*/ 109035 h 64"/>
              <a:gd name="T78" fmla="*/ 261666 w 62"/>
              <a:gd name="T79" fmla="*/ 140188 h 64"/>
              <a:gd name="T80" fmla="*/ 276618 w 62"/>
              <a:gd name="T81" fmla="*/ 186917 h 64"/>
              <a:gd name="T82" fmla="*/ 299046 w 62"/>
              <a:gd name="T83" fmla="*/ 186917 h 64"/>
              <a:gd name="T84" fmla="*/ 343903 w 62"/>
              <a:gd name="T85" fmla="*/ 218070 h 64"/>
              <a:gd name="T86" fmla="*/ 373808 w 62"/>
              <a:gd name="T87" fmla="*/ 218070 h 64"/>
              <a:gd name="T88" fmla="*/ 403713 w 62"/>
              <a:gd name="T89" fmla="*/ 186917 h 64"/>
              <a:gd name="T90" fmla="*/ 433617 w 62"/>
              <a:gd name="T91" fmla="*/ 186917 h 64"/>
              <a:gd name="T92" fmla="*/ 441094 w 62"/>
              <a:gd name="T93" fmla="*/ 140188 h 64"/>
              <a:gd name="T94" fmla="*/ 463522 w 62"/>
              <a:gd name="T95" fmla="*/ 93458 h 64"/>
              <a:gd name="T96" fmla="*/ 396237 w 62"/>
              <a:gd name="T97" fmla="*/ 171340 h 64"/>
              <a:gd name="T98" fmla="*/ 321475 w 62"/>
              <a:gd name="T99" fmla="*/ 194705 h 64"/>
              <a:gd name="T100" fmla="*/ 269142 w 62"/>
              <a:gd name="T101" fmla="*/ 116823 h 64"/>
              <a:gd name="T102" fmla="*/ 284094 w 62"/>
              <a:gd name="T103" fmla="*/ 54517 h 64"/>
              <a:gd name="T104" fmla="*/ 373808 w 62"/>
              <a:gd name="T105" fmla="*/ 23365 h 64"/>
              <a:gd name="T106" fmla="*/ 418665 w 62"/>
              <a:gd name="T107" fmla="*/ 85670 h 6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2" h="64">
                <a:moveTo>
                  <a:pt x="22" y="32"/>
                </a:moveTo>
                <a:cubicBezTo>
                  <a:pt x="16" y="32"/>
                  <a:pt x="11" y="37"/>
                  <a:pt x="11" y="43"/>
                </a:cubicBezTo>
                <a:cubicBezTo>
                  <a:pt x="11" y="49"/>
                  <a:pt x="16"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1"/>
                  <a:pt x="44" y="9"/>
                  <a:pt x="47" y="9"/>
                </a:cubicBezTo>
                <a:cubicBezTo>
                  <a:pt x="50" y="9"/>
                  <a:pt x="52" y="11"/>
                  <a:pt x="52" y="14"/>
                </a:cubicBezTo>
                <a:cubicBezTo>
                  <a:pt x="52" y="17"/>
                  <a:pt x="50" y="19"/>
                  <a:pt x="47" y="19"/>
                </a:cubicBezTo>
                <a:close/>
                <a:moveTo>
                  <a:pt x="43" y="38"/>
                </a:moveTo>
                <a:cubicBezTo>
                  <a:pt x="43" y="38"/>
                  <a:pt x="43" y="38"/>
                  <a:pt x="42" y="38"/>
                </a:cubicBezTo>
                <a:cubicBezTo>
                  <a:pt x="42" y="38"/>
                  <a:pt x="42" y="38"/>
                  <a:pt x="42" y="38"/>
                </a:cubicBezTo>
                <a:cubicBezTo>
                  <a:pt x="42" y="38"/>
                  <a:pt x="41" y="38"/>
                  <a:pt x="41" y="38"/>
                </a:cubicBezTo>
                <a:cubicBezTo>
                  <a:pt x="41" y="38"/>
                  <a:pt x="40" y="38"/>
                  <a:pt x="40" y="37"/>
                </a:cubicBezTo>
                <a:cubicBezTo>
                  <a:pt x="40" y="36"/>
                  <a:pt x="40" y="35"/>
                  <a:pt x="41" y="35"/>
                </a:cubicBezTo>
                <a:cubicBezTo>
                  <a:pt x="41" y="35"/>
                  <a:pt x="42" y="34"/>
                  <a:pt x="42" y="34"/>
                </a:cubicBezTo>
                <a:cubicBezTo>
                  <a:pt x="42" y="33"/>
                  <a:pt x="42" y="33"/>
                  <a:pt x="42" y="32"/>
                </a:cubicBezTo>
                <a:cubicBezTo>
                  <a:pt x="41" y="30"/>
                  <a:pt x="40" y="29"/>
                  <a:pt x="38" y="27"/>
                </a:cubicBezTo>
                <a:cubicBezTo>
                  <a:pt x="38" y="27"/>
                  <a:pt x="37" y="27"/>
                  <a:pt x="37" y="27"/>
                </a:cubicBezTo>
                <a:cubicBezTo>
                  <a:pt x="37" y="27"/>
                  <a:pt x="37" y="27"/>
                  <a:pt x="37" y="27"/>
                </a:cubicBezTo>
                <a:cubicBezTo>
                  <a:pt x="36" y="27"/>
                  <a:pt x="36" y="27"/>
                  <a:pt x="35" y="27"/>
                </a:cubicBezTo>
                <a:cubicBezTo>
                  <a:pt x="35" y="28"/>
                  <a:pt x="35" y="28"/>
                  <a:pt x="34" y="28"/>
                </a:cubicBezTo>
                <a:cubicBezTo>
                  <a:pt x="34" y="28"/>
                  <a:pt x="33" y="28"/>
                  <a:pt x="33" y="28"/>
                </a:cubicBezTo>
                <a:cubicBezTo>
                  <a:pt x="32" y="27"/>
                  <a:pt x="32" y="26"/>
                  <a:pt x="33" y="26"/>
                </a:cubicBezTo>
                <a:cubicBezTo>
                  <a:pt x="33" y="25"/>
                  <a:pt x="33" y="25"/>
                  <a:pt x="33" y="24"/>
                </a:cubicBezTo>
                <a:cubicBezTo>
                  <a:pt x="33" y="23"/>
                  <a:pt x="32" y="23"/>
                  <a:pt x="32" y="23"/>
                </a:cubicBezTo>
                <a:cubicBezTo>
                  <a:pt x="30" y="22"/>
                  <a:pt x="28" y="21"/>
                  <a:pt x="26" y="21"/>
                </a:cubicBezTo>
                <a:cubicBezTo>
                  <a:pt x="26" y="21"/>
                  <a:pt x="26" y="21"/>
                  <a:pt x="26" y="21"/>
                </a:cubicBezTo>
                <a:cubicBezTo>
                  <a:pt x="25" y="21"/>
                  <a:pt x="25" y="21"/>
                  <a:pt x="25" y="21"/>
                </a:cubicBezTo>
                <a:cubicBezTo>
                  <a:pt x="24" y="22"/>
                  <a:pt x="24" y="22"/>
                  <a:pt x="24" y="23"/>
                </a:cubicBezTo>
                <a:cubicBezTo>
                  <a:pt x="24" y="24"/>
                  <a:pt x="23" y="24"/>
                  <a:pt x="22" y="24"/>
                </a:cubicBezTo>
                <a:cubicBezTo>
                  <a:pt x="21" y="24"/>
                  <a:pt x="21" y="24"/>
                  <a:pt x="21" y="23"/>
                </a:cubicBezTo>
                <a:cubicBezTo>
                  <a:pt x="21" y="22"/>
                  <a:pt x="20" y="22"/>
                  <a:pt x="20" y="21"/>
                </a:cubicBezTo>
                <a:cubicBezTo>
                  <a:pt x="20" y="21"/>
                  <a:pt x="19" y="21"/>
                  <a:pt x="19" y="21"/>
                </a:cubicBezTo>
                <a:cubicBezTo>
                  <a:pt x="19" y="21"/>
                  <a:pt x="18" y="21"/>
                  <a:pt x="18" y="21"/>
                </a:cubicBezTo>
                <a:cubicBezTo>
                  <a:pt x="16" y="21"/>
                  <a:pt x="14" y="22"/>
                  <a:pt x="13" y="23"/>
                </a:cubicBezTo>
                <a:cubicBezTo>
                  <a:pt x="12" y="23"/>
                  <a:pt x="12" y="23"/>
                  <a:pt x="12" y="24"/>
                </a:cubicBezTo>
                <a:cubicBezTo>
                  <a:pt x="12" y="25"/>
                  <a:pt x="12" y="25"/>
                  <a:pt x="12" y="26"/>
                </a:cubicBezTo>
                <a:cubicBezTo>
                  <a:pt x="12" y="26"/>
                  <a:pt x="12" y="27"/>
                  <a:pt x="11" y="28"/>
                </a:cubicBezTo>
                <a:cubicBezTo>
                  <a:pt x="11" y="28"/>
                  <a:pt x="11" y="28"/>
                  <a:pt x="11" y="28"/>
                </a:cubicBezTo>
                <a:cubicBezTo>
                  <a:pt x="10" y="28"/>
                  <a:pt x="10" y="28"/>
                  <a:pt x="9" y="27"/>
                </a:cubicBezTo>
                <a:cubicBezTo>
                  <a:pt x="9" y="27"/>
                  <a:pt x="8" y="27"/>
                  <a:pt x="8" y="27"/>
                </a:cubicBezTo>
                <a:cubicBezTo>
                  <a:pt x="8" y="27"/>
                  <a:pt x="8" y="27"/>
                  <a:pt x="8" y="27"/>
                </a:cubicBezTo>
                <a:cubicBezTo>
                  <a:pt x="7" y="27"/>
                  <a:pt x="7" y="27"/>
                  <a:pt x="6" y="27"/>
                </a:cubicBezTo>
                <a:cubicBezTo>
                  <a:pt x="5" y="29"/>
                  <a:pt x="4" y="30"/>
                  <a:pt x="3" y="32"/>
                </a:cubicBezTo>
                <a:cubicBezTo>
                  <a:pt x="3" y="33"/>
                  <a:pt x="3" y="33"/>
                  <a:pt x="3" y="34"/>
                </a:cubicBezTo>
                <a:cubicBezTo>
                  <a:pt x="3" y="34"/>
                  <a:pt x="3" y="35"/>
                  <a:pt x="4" y="35"/>
                </a:cubicBezTo>
                <a:cubicBezTo>
                  <a:pt x="5" y="35"/>
                  <a:pt x="5" y="36"/>
                  <a:pt x="5" y="37"/>
                </a:cubicBezTo>
                <a:cubicBezTo>
                  <a:pt x="5" y="38"/>
                  <a:pt x="4" y="38"/>
                  <a:pt x="3" y="38"/>
                </a:cubicBezTo>
                <a:cubicBezTo>
                  <a:pt x="3" y="38"/>
                  <a:pt x="3" y="38"/>
                  <a:pt x="3" y="38"/>
                </a:cubicBezTo>
                <a:cubicBezTo>
                  <a:pt x="3" y="38"/>
                  <a:pt x="3" y="38"/>
                  <a:pt x="2" y="38"/>
                </a:cubicBezTo>
                <a:cubicBezTo>
                  <a:pt x="2" y="38"/>
                  <a:pt x="2" y="38"/>
                  <a:pt x="1" y="38"/>
                </a:cubicBezTo>
                <a:cubicBezTo>
                  <a:pt x="1" y="39"/>
                  <a:pt x="1" y="39"/>
                  <a:pt x="0" y="40"/>
                </a:cubicBezTo>
                <a:cubicBezTo>
                  <a:pt x="0" y="41"/>
                  <a:pt x="0" y="42"/>
                  <a:pt x="0" y="43"/>
                </a:cubicBezTo>
                <a:cubicBezTo>
                  <a:pt x="0" y="44"/>
                  <a:pt x="0" y="45"/>
                  <a:pt x="0" y="46"/>
                </a:cubicBezTo>
                <a:cubicBezTo>
                  <a:pt x="1" y="46"/>
                  <a:pt x="1" y="47"/>
                  <a:pt x="1" y="47"/>
                </a:cubicBezTo>
                <a:cubicBezTo>
                  <a:pt x="2" y="47"/>
                  <a:pt x="2" y="47"/>
                  <a:pt x="2" y="47"/>
                </a:cubicBezTo>
                <a:cubicBezTo>
                  <a:pt x="3" y="47"/>
                  <a:pt x="3" y="47"/>
                  <a:pt x="3" y="47"/>
                </a:cubicBezTo>
                <a:cubicBezTo>
                  <a:pt x="3" y="47"/>
                  <a:pt x="3" y="47"/>
                  <a:pt x="3" y="47"/>
                </a:cubicBezTo>
                <a:cubicBezTo>
                  <a:pt x="4" y="47"/>
                  <a:pt x="5" y="48"/>
                  <a:pt x="5" y="48"/>
                </a:cubicBezTo>
                <a:cubicBezTo>
                  <a:pt x="5" y="49"/>
                  <a:pt x="5" y="50"/>
                  <a:pt x="4" y="50"/>
                </a:cubicBezTo>
                <a:cubicBezTo>
                  <a:pt x="3" y="51"/>
                  <a:pt x="3" y="51"/>
                  <a:pt x="3" y="51"/>
                </a:cubicBezTo>
                <a:cubicBezTo>
                  <a:pt x="3" y="52"/>
                  <a:pt x="3" y="53"/>
                  <a:pt x="3" y="53"/>
                </a:cubicBezTo>
                <a:cubicBezTo>
                  <a:pt x="4" y="55"/>
                  <a:pt x="5" y="56"/>
                  <a:pt x="6" y="58"/>
                </a:cubicBezTo>
                <a:cubicBezTo>
                  <a:pt x="7" y="58"/>
                  <a:pt x="7" y="58"/>
                  <a:pt x="8" y="58"/>
                </a:cubicBezTo>
                <a:cubicBezTo>
                  <a:pt x="8" y="58"/>
                  <a:pt x="8" y="58"/>
                  <a:pt x="8" y="58"/>
                </a:cubicBezTo>
                <a:cubicBezTo>
                  <a:pt x="8" y="58"/>
                  <a:pt x="9" y="58"/>
                  <a:pt x="9" y="58"/>
                </a:cubicBezTo>
                <a:cubicBezTo>
                  <a:pt x="10" y="57"/>
                  <a:pt x="10" y="57"/>
                  <a:pt x="11" y="57"/>
                </a:cubicBezTo>
                <a:cubicBezTo>
                  <a:pt x="11" y="57"/>
                  <a:pt x="11" y="57"/>
                  <a:pt x="11" y="58"/>
                </a:cubicBezTo>
                <a:cubicBezTo>
                  <a:pt x="12" y="58"/>
                  <a:pt x="12" y="59"/>
                  <a:pt x="12" y="60"/>
                </a:cubicBezTo>
                <a:cubicBezTo>
                  <a:pt x="12" y="60"/>
                  <a:pt x="12" y="61"/>
                  <a:pt x="12" y="61"/>
                </a:cubicBezTo>
                <a:cubicBezTo>
                  <a:pt x="12" y="62"/>
                  <a:pt x="12" y="62"/>
                  <a:pt x="13" y="62"/>
                </a:cubicBezTo>
                <a:cubicBezTo>
                  <a:pt x="14" y="63"/>
                  <a:pt x="16" y="64"/>
                  <a:pt x="18" y="64"/>
                </a:cubicBezTo>
                <a:cubicBezTo>
                  <a:pt x="18" y="64"/>
                  <a:pt x="19" y="64"/>
                  <a:pt x="19" y="64"/>
                </a:cubicBezTo>
                <a:cubicBezTo>
                  <a:pt x="19" y="64"/>
                  <a:pt x="20" y="64"/>
                  <a:pt x="20" y="64"/>
                </a:cubicBezTo>
                <a:cubicBezTo>
                  <a:pt x="20" y="64"/>
                  <a:pt x="21" y="63"/>
                  <a:pt x="21" y="63"/>
                </a:cubicBezTo>
                <a:cubicBezTo>
                  <a:pt x="21" y="62"/>
                  <a:pt x="21" y="61"/>
                  <a:pt x="22" y="61"/>
                </a:cubicBezTo>
                <a:cubicBezTo>
                  <a:pt x="23" y="61"/>
                  <a:pt x="24" y="62"/>
                  <a:pt x="24" y="63"/>
                </a:cubicBezTo>
                <a:cubicBezTo>
                  <a:pt x="24" y="63"/>
                  <a:pt x="24" y="64"/>
                  <a:pt x="25" y="64"/>
                </a:cubicBezTo>
                <a:cubicBezTo>
                  <a:pt x="25" y="64"/>
                  <a:pt x="25" y="64"/>
                  <a:pt x="26" y="64"/>
                </a:cubicBezTo>
                <a:cubicBezTo>
                  <a:pt x="26" y="64"/>
                  <a:pt x="26" y="64"/>
                  <a:pt x="26" y="64"/>
                </a:cubicBezTo>
                <a:cubicBezTo>
                  <a:pt x="28" y="64"/>
                  <a:pt x="30" y="63"/>
                  <a:pt x="32" y="62"/>
                </a:cubicBezTo>
                <a:cubicBezTo>
                  <a:pt x="32" y="62"/>
                  <a:pt x="33" y="62"/>
                  <a:pt x="33" y="61"/>
                </a:cubicBezTo>
                <a:cubicBezTo>
                  <a:pt x="33" y="61"/>
                  <a:pt x="33" y="60"/>
                  <a:pt x="33" y="60"/>
                </a:cubicBezTo>
                <a:cubicBezTo>
                  <a:pt x="32" y="59"/>
                  <a:pt x="32" y="58"/>
                  <a:pt x="33" y="58"/>
                </a:cubicBezTo>
                <a:cubicBezTo>
                  <a:pt x="33" y="57"/>
                  <a:pt x="34" y="57"/>
                  <a:pt x="34" y="57"/>
                </a:cubicBezTo>
                <a:cubicBezTo>
                  <a:pt x="35" y="57"/>
                  <a:pt x="35" y="57"/>
                  <a:pt x="35" y="58"/>
                </a:cubicBezTo>
                <a:cubicBezTo>
                  <a:pt x="36" y="58"/>
                  <a:pt x="36" y="58"/>
                  <a:pt x="37" y="58"/>
                </a:cubicBezTo>
                <a:cubicBezTo>
                  <a:pt x="37" y="58"/>
                  <a:pt x="37" y="58"/>
                  <a:pt x="37" y="58"/>
                </a:cubicBezTo>
                <a:cubicBezTo>
                  <a:pt x="37" y="58"/>
                  <a:pt x="38" y="58"/>
                  <a:pt x="38" y="58"/>
                </a:cubicBezTo>
                <a:cubicBezTo>
                  <a:pt x="40" y="56"/>
                  <a:pt x="41" y="55"/>
                  <a:pt x="42" y="53"/>
                </a:cubicBezTo>
                <a:cubicBezTo>
                  <a:pt x="42" y="53"/>
                  <a:pt x="42" y="52"/>
                  <a:pt x="42" y="51"/>
                </a:cubicBezTo>
                <a:cubicBezTo>
                  <a:pt x="42" y="51"/>
                  <a:pt x="41" y="51"/>
                  <a:pt x="41" y="50"/>
                </a:cubicBezTo>
                <a:cubicBezTo>
                  <a:pt x="40" y="50"/>
                  <a:pt x="40" y="49"/>
                  <a:pt x="40" y="48"/>
                </a:cubicBezTo>
                <a:cubicBezTo>
                  <a:pt x="40" y="48"/>
                  <a:pt x="41" y="47"/>
                  <a:pt x="41" y="47"/>
                </a:cubicBezTo>
                <a:cubicBezTo>
                  <a:pt x="41" y="47"/>
                  <a:pt x="42" y="47"/>
                  <a:pt x="42" y="47"/>
                </a:cubicBezTo>
                <a:cubicBezTo>
                  <a:pt x="42" y="47"/>
                  <a:pt x="42" y="47"/>
                  <a:pt x="42" y="47"/>
                </a:cubicBezTo>
                <a:cubicBezTo>
                  <a:pt x="43" y="47"/>
                  <a:pt x="43" y="47"/>
                  <a:pt x="43" y="47"/>
                </a:cubicBezTo>
                <a:cubicBezTo>
                  <a:pt x="44" y="47"/>
                  <a:pt x="44" y="46"/>
                  <a:pt x="44" y="46"/>
                </a:cubicBezTo>
                <a:cubicBezTo>
                  <a:pt x="44" y="45"/>
                  <a:pt x="44" y="44"/>
                  <a:pt x="44" y="43"/>
                </a:cubicBezTo>
                <a:cubicBezTo>
                  <a:pt x="44" y="42"/>
                  <a:pt x="44" y="41"/>
                  <a:pt x="44" y="40"/>
                </a:cubicBezTo>
                <a:cubicBezTo>
                  <a:pt x="44" y="39"/>
                  <a:pt x="44" y="39"/>
                  <a:pt x="43" y="38"/>
                </a:cubicBezTo>
                <a:close/>
                <a:moveTo>
                  <a:pt x="37" y="47"/>
                </a:moveTo>
                <a:cubicBezTo>
                  <a:pt x="36" y="49"/>
                  <a:pt x="37" y="51"/>
                  <a:pt x="39" y="52"/>
                </a:cubicBezTo>
                <a:cubicBezTo>
                  <a:pt x="38" y="53"/>
                  <a:pt x="37" y="54"/>
                  <a:pt x="37" y="55"/>
                </a:cubicBezTo>
                <a:cubicBezTo>
                  <a:pt x="35" y="54"/>
                  <a:pt x="33" y="54"/>
                  <a:pt x="31" y="55"/>
                </a:cubicBezTo>
                <a:cubicBezTo>
                  <a:pt x="30" y="56"/>
                  <a:pt x="29" y="58"/>
                  <a:pt x="30" y="60"/>
                </a:cubicBezTo>
                <a:cubicBezTo>
                  <a:pt x="29" y="61"/>
                  <a:pt x="28" y="61"/>
                  <a:pt x="27" y="61"/>
                </a:cubicBezTo>
                <a:cubicBezTo>
                  <a:pt x="26" y="59"/>
                  <a:pt x="24" y="58"/>
                  <a:pt x="22" y="58"/>
                </a:cubicBezTo>
                <a:cubicBezTo>
                  <a:pt x="20" y="58"/>
                  <a:pt x="19" y="59"/>
                  <a:pt x="18" y="61"/>
                </a:cubicBezTo>
                <a:cubicBezTo>
                  <a:pt x="17" y="61"/>
                  <a:pt x="16" y="61"/>
                  <a:pt x="15" y="60"/>
                </a:cubicBezTo>
                <a:cubicBezTo>
                  <a:pt x="15" y="58"/>
                  <a:pt x="15" y="56"/>
                  <a:pt x="13" y="55"/>
                </a:cubicBezTo>
                <a:cubicBezTo>
                  <a:pt x="12" y="54"/>
                  <a:pt x="9" y="54"/>
                  <a:pt x="8" y="55"/>
                </a:cubicBezTo>
                <a:cubicBezTo>
                  <a:pt x="7" y="54"/>
                  <a:pt x="7" y="53"/>
                  <a:pt x="6" y="52"/>
                </a:cubicBezTo>
                <a:cubicBezTo>
                  <a:pt x="8" y="51"/>
                  <a:pt x="8" y="49"/>
                  <a:pt x="8" y="47"/>
                </a:cubicBezTo>
                <a:cubicBezTo>
                  <a:pt x="7" y="46"/>
                  <a:pt x="5" y="44"/>
                  <a:pt x="3" y="44"/>
                </a:cubicBezTo>
                <a:cubicBezTo>
                  <a:pt x="3" y="44"/>
                  <a:pt x="3" y="43"/>
                  <a:pt x="3" y="43"/>
                </a:cubicBezTo>
                <a:cubicBezTo>
                  <a:pt x="3" y="42"/>
                  <a:pt x="3" y="42"/>
                  <a:pt x="3" y="41"/>
                </a:cubicBezTo>
                <a:cubicBezTo>
                  <a:pt x="5" y="41"/>
                  <a:pt x="7" y="40"/>
                  <a:pt x="8" y="38"/>
                </a:cubicBezTo>
                <a:cubicBezTo>
                  <a:pt x="8" y="36"/>
                  <a:pt x="8" y="34"/>
                  <a:pt x="6" y="33"/>
                </a:cubicBezTo>
                <a:cubicBezTo>
                  <a:pt x="7" y="32"/>
                  <a:pt x="7" y="31"/>
                  <a:pt x="8" y="30"/>
                </a:cubicBezTo>
                <a:cubicBezTo>
                  <a:pt x="9" y="31"/>
                  <a:pt x="12" y="31"/>
                  <a:pt x="13" y="30"/>
                </a:cubicBezTo>
                <a:cubicBezTo>
                  <a:pt x="15" y="29"/>
                  <a:pt x="15" y="27"/>
                  <a:pt x="15" y="25"/>
                </a:cubicBezTo>
                <a:cubicBezTo>
                  <a:pt x="16" y="25"/>
                  <a:pt x="17" y="24"/>
                  <a:pt x="18" y="24"/>
                </a:cubicBezTo>
                <a:cubicBezTo>
                  <a:pt x="19" y="26"/>
                  <a:pt x="20" y="27"/>
                  <a:pt x="22" y="27"/>
                </a:cubicBezTo>
                <a:cubicBezTo>
                  <a:pt x="24" y="27"/>
                  <a:pt x="26" y="26"/>
                  <a:pt x="27" y="24"/>
                </a:cubicBezTo>
                <a:cubicBezTo>
                  <a:pt x="28" y="24"/>
                  <a:pt x="29" y="25"/>
                  <a:pt x="30" y="25"/>
                </a:cubicBezTo>
                <a:cubicBezTo>
                  <a:pt x="29" y="27"/>
                  <a:pt x="30" y="29"/>
                  <a:pt x="31" y="30"/>
                </a:cubicBezTo>
                <a:cubicBezTo>
                  <a:pt x="33" y="31"/>
                  <a:pt x="35" y="31"/>
                  <a:pt x="37" y="30"/>
                </a:cubicBezTo>
                <a:cubicBezTo>
                  <a:pt x="37" y="31"/>
                  <a:pt x="38" y="32"/>
                  <a:pt x="39" y="33"/>
                </a:cubicBezTo>
                <a:cubicBezTo>
                  <a:pt x="37" y="34"/>
                  <a:pt x="36" y="36"/>
                  <a:pt x="37" y="38"/>
                </a:cubicBezTo>
                <a:cubicBezTo>
                  <a:pt x="38" y="40"/>
                  <a:pt x="39" y="41"/>
                  <a:pt x="41" y="41"/>
                </a:cubicBezTo>
                <a:cubicBezTo>
                  <a:pt x="41" y="42"/>
                  <a:pt x="41" y="42"/>
                  <a:pt x="41" y="43"/>
                </a:cubicBezTo>
                <a:cubicBezTo>
                  <a:pt x="41" y="43"/>
                  <a:pt x="41" y="44"/>
                  <a:pt x="41" y="44"/>
                </a:cubicBezTo>
                <a:cubicBezTo>
                  <a:pt x="39" y="44"/>
                  <a:pt x="38" y="46"/>
                  <a:pt x="37" y="47"/>
                </a:cubicBezTo>
                <a:close/>
                <a:moveTo>
                  <a:pt x="62" y="12"/>
                </a:moveTo>
                <a:cubicBezTo>
                  <a:pt x="62" y="12"/>
                  <a:pt x="61" y="11"/>
                  <a:pt x="61" y="11"/>
                </a:cubicBezTo>
                <a:cubicBezTo>
                  <a:pt x="60" y="11"/>
                  <a:pt x="60" y="10"/>
                  <a:pt x="60" y="10"/>
                </a:cubicBezTo>
                <a:cubicBezTo>
                  <a:pt x="60" y="10"/>
                  <a:pt x="59" y="10"/>
                  <a:pt x="59" y="10"/>
                </a:cubicBezTo>
                <a:cubicBezTo>
                  <a:pt x="59" y="10"/>
                  <a:pt x="59" y="10"/>
                  <a:pt x="59" y="10"/>
                </a:cubicBezTo>
                <a:cubicBezTo>
                  <a:pt x="59" y="10"/>
                  <a:pt x="59" y="10"/>
                  <a:pt x="59" y="10"/>
                </a:cubicBezTo>
                <a:cubicBezTo>
                  <a:pt x="59" y="10"/>
                  <a:pt x="59" y="10"/>
                  <a:pt x="59" y="10"/>
                </a:cubicBezTo>
                <a:cubicBezTo>
                  <a:pt x="60" y="10"/>
                  <a:pt x="60" y="9"/>
                  <a:pt x="60" y="9"/>
                </a:cubicBezTo>
                <a:cubicBezTo>
                  <a:pt x="60" y="8"/>
                  <a:pt x="60" y="8"/>
                  <a:pt x="60" y="7"/>
                </a:cubicBezTo>
                <a:cubicBezTo>
                  <a:pt x="59" y="6"/>
                  <a:pt x="59" y="5"/>
                  <a:pt x="58" y="4"/>
                </a:cubicBezTo>
                <a:cubicBezTo>
                  <a:pt x="57" y="4"/>
                  <a:pt x="57" y="3"/>
                  <a:pt x="56" y="3"/>
                </a:cubicBezTo>
                <a:cubicBezTo>
                  <a:pt x="56" y="3"/>
                  <a:pt x="56" y="3"/>
                  <a:pt x="56" y="3"/>
                </a:cubicBezTo>
                <a:cubicBezTo>
                  <a:pt x="56" y="3"/>
                  <a:pt x="55" y="4"/>
                  <a:pt x="55" y="4"/>
                </a:cubicBezTo>
                <a:cubicBezTo>
                  <a:pt x="55" y="4"/>
                  <a:pt x="55" y="4"/>
                  <a:pt x="55" y="4"/>
                </a:cubicBezTo>
                <a:cubicBezTo>
                  <a:pt x="54" y="4"/>
                  <a:pt x="54" y="4"/>
                  <a:pt x="54" y="4"/>
                </a:cubicBezTo>
                <a:cubicBezTo>
                  <a:pt x="55" y="3"/>
                  <a:pt x="55" y="3"/>
                  <a:pt x="55" y="2"/>
                </a:cubicBezTo>
                <a:cubicBezTo>
                  <a:pt x="54" y="2"/>
                  <a:pt x="54" y="1"/>
                  <a:pt x="54" y="1"/>
                </a:cubicBezTo>
                <a:cubicBezTo>
                  <a:pt x="52" y="0"/>
                  <a:pt x="51" y="0"/>
                  <a:pt x="50" y="0"/>
                </a:cubicBezTo>
                <a:cubicBezTo>
                  <a:pt x="50" y="0"/>
                  <a:pt x="50" y="0"/>
                  <a:pt x="50" y="0"/>
                </a:cubicBezTo>
                <a:cubicBezTo>
                  <a:pt x="49" y="0"/>
                  <a:pt x="49" y="0"/>
                  <a:pt x="48" y="0"/>
                </a:cubicBezTo>
                <a:cubicBezTo>
                  <a:pt x="48" y="1"/>
                  <a:pt x="48" y="1"/>
                  <a:pt x="48" y="2"/>
                </a:cubicBezTo>
                <a:cubicBezTo>
                  <a:pt x="48" y="2"/>
                  <a:pt x="47" y="2"/>
                  <a:pt x="47" y="2"/>
                </a:cubicBezTo>
                <a:cubicBezTo>
                  <a:pt x="47" y="2"/>
                  <a:pt x="47" y="2"/>
                  <a:pt x="47" y="2"/>
                </a:cubicBezTo>
                <a:cubicBezTo>
                  <a:pt x="47" y="1"/>
                  <a:pt x="47" y="1"/>
                  <a:pt x="46" y="0"/>
                </a:cubicBezTo>
                <a:cubicBezTo>
                  <a:pt x="46" y="0"/>
                  <a:pt x="45" y="0"/>
                  <a:pt x="45" y="0"/>
                </a:cubicBezTo>
                <a:cubicBezTo>
                  <a:pt x="45" y="0"/>
                  <a:pt x="45" y="0"/>
                  <a:pt x="45" y="0"/>
                </a:cubicBezTo>
                <a:cubicBezTo>
                  <a:pt x="43" y="0"/>
                  <a:pt x="42" y="0"/>
                  <a:pt x="41" y="1"/>
                </a:cubicBezTo>
                <a:cubicBezTo>
                  <a:pt x="40" y="1"/>
                  <a:pt x="40" y="2"/>
                  <a:pt x="40" y="2"/>
                </a:cubicBezTo>
                <a:cubicBezTo>
                  <a:pt x="40" y="3"/>
                  <a:pt x="40" y="3"/>
                  <a:pt x="40" y="4"/>
                </a:cubicBezTo>
                <a:cubicBezTo>
                  <a:pt x="40" y="4"/>
                  <a:pt x="40" y="4"/>
                  <a:pt x="40" y="4"/>
                </a:cubicBezTo>
                <a:cubicBezTo>
                  <a:pt x="40" y="4"/>
                  <a:pt x="40" y="4"/>
                  <a:pt x="40" y="4"/>
                </a:cubicBezTo>
                <a:cubicBezTo>
                  <a:pt x="40" y="4"/>
                  <a:pt x="40" y="4"/>
                  <a:pt x="40" y="4"/>
                </a:cubicBezTo>
                <a:cubicBezTo>
                  <a:pt x="39" y="4"/>
                  <a:pt x="39" y="3"/>
                  <a:pt x="38" y="3"/>
                </a:cubicBezTo>
                <a:cubicBezTo>
                  <a:pt x="38" y="3"/>
                  <a:pt x="38" y="3"/>
                  <a:pt x="38" y="3"/>
                </a:cubicBezTo>
                <a:cubicBezTo>
                  <a:pt x="38" y="3"/>
                  <a:pt x="37" y="4"/>
                  <a:pt x="37" y="4"/>
                </a:cubicBezTo>
                <a:cubicBezTo>
                  <a:pt x="36" y="5"/>
                  <a:pt x="35" y="6"/>
                  <a:pt x="35" y="7"/>
                </a:cubicBezTo>
                <a:cubicBezTo>
                  <a:pt x="34" y="8"/>
                  <a:pt x="34" y="8"/>
                  <a:pt x="34" y="9"/>
                </a:cubicBezTo>
                <a:cubicBezTo>
                  <a:pt x="35" y="9"/>
                  <a:pt x="35" y="10"/>
                  <a:pt x="35" y="10"/>
                </a:cubicBezTo>
                <a:cubicBezTo>
                  <a:pt x="36" y="10"/>
                  <a:pt x="36" y="10"/>
                  <a:pt x="36" y="10"/>
                </a:cubicBezTo>
                <a:cubicBezTo>
                  <a:pt x="36" y="10"/>
                  <a:pt x="35" y="10"/>
                  <a:pt x="35" y="10"/>
                </a:cubicBezTo>
                <a:cubicBezTo>
                  <a:pt x="35" y="10"/>
                  <a:pt x="35" y="10"/>
                  <a:pt x="35" y="10"/>
                </a:cubicBezTo>
                <a:cubicBezTo>
                  <a:pt x="35" y="10"/>
                  <a:pt x="34" y="11"/>
                  <a:pt x="34" y="11"/>
                </a:cubicBezTo>
                <a:cubicBezTo>
                  <a:pt x="33" y="11"/>
                  <a:pt x="33" y="12"/>
                  <a:pt x="33" y="12"/>
                </a:cubicBezTo>
                <a:cubicBezTo>
                  <a:pt x="33" y="13"/>
                  <a:pt x="33" y="13"/>
                  <a:pt x="33" y="14"/>
                </a:cubicBezTo>
                <a:cubicBezTo>
                  <a:pt x="33" y="15"/>
                  <a:pt x="33" y="15"/>
                  <a:pt x="33" y="16"/>
                </a:cubicBezTo>
                <a:cubicBezTo>
                  <a:pt x="33" y="17"/>
                  <a:pt x="33" y="17"/>
                  <a:pt x="34" y="17"/>
                </a:cubicBezTo>
                <a:cubicBezTo>
                  <a:pt x="34" y="18"/>
                  <a:pt x="34" y="18"/>
                  <a:pt x="35" y="18"/>
                </a:cubicBezTo>
                <a:cubicBezTo>
                  <a:pt x="35" y="18"/>
                  <a:pt x="35" y="18"/>
                  <a:pt x="35" y="18"/>
                </a:cubicBezTo>
                <a:cubicBezTo>
                  <a:pt x="35" y="18"/>
                  <a:pt x="35" y="18"/>
                  <a:pt x="35" y="18"/>
                </a:cubicBezTo>
                <a:cubicBezTo>
                  <a:pt x="35" y="18"/>
                  <a:pt x="36" y="18"/>
                  <a:pt x="36" y="18"/>
                </a:cubicBezTo>
                <a:cubicBezTo>
                  <a:pt x="36" y="18"/>
                  <a:pt x="36" y="18"/>
                  <a:pt x="35" y="18"/>
                </a:cubicBezTo>
                <a:cubicBezTo>
                  <a:pt x="35" y="18"/>
                  <a:pt x="35" y="19"/>
                  <a:pt x="34" y="19"/>
                </a:cubicBezTo>
                <a:cubicBezTo>
                  <a:pt x="34" y="20"/>
                  <a:pt x="34" y="20"/>
                  <a:pt x="35" y="21"/>
                </a:cubicBezTo>
                <a:cubicBezTo>
                  <a:pt x="35" y="22"/>
                  <a:pt x="36" y="23"/>
                  <a:pt x="37" y="24"/>
                </a:cubicBezTo>
                <a:cubicBezTo>
                  <a:pt x="37" y="24"/>
                  <a:pt x="38" y="25"/>
                  <a:pt x="38" y="25"/>
                </a:cubicBezTo>
                <a:cubicBezTo>
                  <a:pt x="38" y="25"/>
                  <a:pt x="38" y="25"/>
                  <a:pt x="38" y="25"/>
                </a:cubicBezTo>
                <a:cubicBezTo>
                  <a:pt x="39" y="25"/>
                  <a:pt x="39" y="24"/>
                  <a:pt x="40" y="24"/>
                </a:cubicBezTo>
                <a:cubicBezTo>
                  <a:pt x="40" y="24"/>
                  <a:pt x="40" y="24"/>
                  <a:pt x="40" y="24"/>
                </a:cubicBezTo>
                <a:cubicBezTo>
                  <a:pt x="40" y="24"/>
                  <a:pt x="40" y="24"/>
                  <a:pt x="40" y="24"/>
                </a:cubicBezTo>
                <a:cubicBezTo>
                  <a:pt x="40" y="25"/>
                  <a:pt x="40" y="25"/>
                  <a:pt x="40" y="26"/>
                </a:cubicBezTo>
                <a:cubicBezTo>
                  <a:pt x="40" y="26"/>
                  <a:pt x="40" y="27"/>
                  <a:pt x="41" y="27"/>
                </a:cubicBezTo>
                <a:cubicBezTo>
                  <a:pt x="42" y="28"/>
                  <a:pt x="43" y="28"/>
                  <a:pt x="45" y="28"/>
                </a:cubicBezTo>
                <a:cubicBezTo>
                  <a:pt x="45" y="28"/>
                  <a:pt x="45" y="28"/>
                  <a:pt x="45" y="28"/>
                </a:cubicBezTo>
                <a:cubicBezTo>
                  <a:pt x="45" y="28"/>
                  <a:pt x="46" y="28"/>
                  <a:pt x="46" y="28"/>
                </a:cubicBezTo>
                <a:cubicBezTo>
                  <a:pt x="47" y="28"/>
                  <a:pt x="47" y="27"/>
                  <a:pt x="47" y="27"/>
                </a:cubicBezTo>
                <a:cubicBezTo>
                  <a:pt x="47" y="26"/>
                  <a:pt x="47" y="26"/>
                  <a:pt x="47" y="26"/>
                </a:cubicBezTo>
                <a:cubicBezTo>
                  <a:pt x="47" y="26"/>
                  <a:pt x="48" y="26"/>
                  <a:pt x="48" y="27"/>
                </a:cubicBezTo>
                <a:cubicBezTo>
                  <a:pt x="48" y="27"/>
                  <a:pt x="48" y="28"/>
                  <a:pt x="48" y="28"/>
                </a:cubicBezTo>
                <a:cubicBezTo>
                  <a:pt x="49" y="28"/>
                  <a:pt x="49" y="28"/>
                  <a:pt x="50" y="28"/>
                </a:cubicBezTo>
                <a:cubicBezTo>
                  <a:pt x="50" y="28"/>
                  <a:pt x="50" y="28"/>
                  <a:pt x="50" y="28"/>
                </a:cubicBezTo>
                <a:cubicBezTo>
                  <a:pt x="51" y="28"/>
                  <a:pt x="52" y="28"/>
                  <a:pt x="54" y="27"/>
                </a:cubicBezTo>
                <a:cubicBezTo>
                  <a:pt x="54" y="27"/>
                  <a:pt x="54" y="26"/>
                  <a:pt x="55" y="26"/>
                </a:cubicBezTo>
                <a:cubicBezTo>
                  <a:pt x="55" y="25"/>
                  <a:pt x="55" y="25"/>
                  <a:pt x="54" y="24"/>
                </a:cubicBezTo>
                <a:cubicBezTo>
                  <a:pt x="54" y="24"/>
                  <a:pt x="54" y="24"/>
                  <a:pt x="54" y="24"/>
                </a:cubicBezTo>
                <a:cubicBezTo>
                  <a:pt x="55" y="24"/>
                  <a:pt x="55" y="24"/>
                  <a:pt x="55" y="24"/>
                </a:cubicBezTo>
                <a:cubicBezTo>
                  <a:pt x="55" y="24"/>
                  <a:pt x="55" y="24"/>
                  <a:pt x="55" y="24"/>
                </a:cubicBezTo>
                <a:cubicBezTo>
                  <a:pt x="55" y="24"/>
                  <a:pt x="56" y="25"/>
                  <a:pt x="56" y="25"/>
                </a:cubicBezTo>
                <a:cubicBezTo>
                  <a:pt x="56" y="25"/>
                  <a:pt x="56" y="25"/>
                  <a:pt x="56" y="25"/>
                </a:cubicBezTo>
                <a:cubicBezTo>
                  <a:pt x="57" y="25"/>
                  <a:pt x="57" y="24"/>
                  <a:pt x="58" y="24"/>
                </a:cubicBezTo>
                <a:cubicBezTo>
                  <a:pt x="59" y="23"/>
                  <a:pt x="59" y="22"/>
                  <a:pt x="60" y="21"/>
                </a:cubicBezTo>
                <a:cubicBezTo>
                  <a:pt x="60" y="20"/>
                  <a:pt x="60" y="20"/>
                  <a:pt x="60" y="19"/>
                </a:cubicBezTo>
                <a:cubicBezTo>
                  <a:pt x="60" y="19"/>
                  <a:pt x="60" y="18"/>
                  <a:pt x="59" y="18"/>
                </a:cubicBezTo>
                <a:cubicBezTo>
                  <a:pt x="59" y="18"/>
                  <a:pt x="59" y="18"/>
                  <a:pt x="59" y="18"/>
                </a:cubicBezTo>
                <a:cubicBezTo>
                  <a:pt x="59" y="18"/>
                  <a:pt x="59" y="18"/>
                  <a:pt x="59" y="18"/>
                </a:cubicBezTo>
                <a:cubicBezTo>
                  <a:pt x="59" y="18"/>
                  <a:pt x="59" y="18"/>
                  <a:pt x="60" y="18"/>
                </a:cubicBezTo>
                <a:cubicBezTo>
                  <a:pt x="60" y="18"/>
                  <a:pt x="60" y="18"/>
                  <a:pt x="61" y="17"/>
                </a:cubicBezTo>
                <a:cubicBezTo>
                  <a:pt x="61" y="17"/>
                  <a:pt x="62" y="17"/>
                  <a:pt x="62" y="16"/>
                </a:cubicBezTo>
                <a:cubicBezTo>
                  <a:pt x="62" y="15"/>
                  <a:pt x="62" y="15"/>
                  <a:pt x="62" y="14"/>
                </a:cubicBezTo>
                <a:cubicBezTo>
                  <a:pt x="62" y="13"/>
                  <a:pt x="62" y="13"/>
                  <a:pt x="62" y="12"/>
                </a:cubicBezTo>
                <a:close/>
                <a:moveTo>
                  <a:pt x="59" y="15"/>
                </a:moveTo>
                <a:cubicBezTo>
                  <a:pt x="58" y="15"/>
                  <a:pt x="56" y="16"/>
                  <a:pt x="56" y="17"/>
                </a:cubicBezTo>
                <a:cubicBezTo>
                  <a:pt x="56" y="18"/>
                  <a:pt x="56" y="19"/>
                  <a:pt x="57" y="20"/>
                </a:cubicBezTo>
                <a:cubicBezTo>
                  <a:pt x="57" y="21"/>
                  <a:pt x="56" y="21"/>
                  <a:pt x="56" y="21"/>
                </a:cubicBezTo>
                <a:cubicBezTo>
                  <a:pt x="55" y="21"/>
                  <a:pt x="54" y="21"/>
                  <a:pt x="53" y="22"/>
                </a:cubicBezTo>
                <a:cubicBezTo>
                  <a:pt x="52" y="22"/>
                  <a:pt x="51" y="24"/>
                  <a:pt x="51" y="25"/>
                </a:cubicBezTo>
                <a:cubicBezTo>
                  <a:pt x="51" y="25"/>
                  <a:pt x="51" y="25"/>
                  <a:pt x="50" y="25"/>
                </a:cubicBezTo>
                <a:cubicBezTo>
                  <a:pt x="50" y="24"/>
                  <a:pt x="49" y="23"/>
                  <a:pt x="47" y="23"/>
                </a:cubicBezTo>
                <a:cubicBezTo>
                  <a:pt x="46" y="23"/>
                  <a:pt x="45" y="24"/>
                  <a:pt x="44" y="25"/>
                </a:cubicBezTo>
                <a:cubicBezTo>
                  <a:pt x="44" y="25"/>
                  <a:pt x="44" y="25"/>
                  <a:pt x="43" y="25"/>
                </a:cubicBezTo>
                <a:cubicBezTo>
                  <a:pt x="43" y="24"/>
                  <a:pt x="43" y="22"/>
                  <a:pt x="42" y="22"/>
                </a:cubicBezTo>
                <a:cubicBezTo>
                  <a:pt x="41" y="21"/>
                  <a:pt x="39" y="21"/>
                  <a:pt x="38" y="21"/>
                </a:cubicBezTo>
                <a:cubicBezTo>
                  <a:pt x="38" y="21"/>
                  <a:pt x="38" y="21"/>
                  <a:pt x="38" y="20"/>
                </a:cubicBezTo>
                <a:cubicBezTo>
                  <a:pt x="39" y="19"/>
                  <a:pt x="39" y="18"/>
                  <a:pt x="38" y="17"/>
                </a:cubicBezTo>
                <a:cubicBezTo>
                  <a:pt x="38" y="16"/>
                  <a:pt x="37" y="15"/>
                  <a:pt x="36" y="15"/>
                </a:cubicBezTo>
                <a:cubicBezTo>
                  <a:pt x="36" y="15"/>
                  <a:pt x="36" y="14"/>
                  <a:pt x="36" y="14"/>
                </a:cubicBezTo>
                <a:cubicBezTo>
                  <a:pt x="36" y="14"/>
                  <a:pt x="36" y="14"/>
                  <a:pt x="36" y="13"/>
                </a:cubicBezTo>
                <a:cubicBezTo>
                  <a:pt x="37" y="13"/>
                  <a:pt x="38" y="12"/>
                  <a:pt x="38" y="11"/>
                </a:cubicBezTo>
                <a:cubicBezTo>
                  <a:pt x="39" y="10"/>
                  <a:pt x="39" y="9"/>
                  <a:pt x="38" y="8"/>
                </a:cubicBezTo>
                <a:cubicBezTo>
                  <a:pt x="38" y="7"/>
                  <a:pt x="38" y="7"/>
                  <a:pt x="38" y="7"/>
                </a:cubicBezTo>
                <a:cubicBezTo>
                  <a:pt x="39" y="7"/>
                  <a:pt x="41" y="7"/>
                  <a:pt x="42" y="7"/>
                </a:cubicBezTo>
                <a:cubicBezTo>
                  <a:pt x="43" y="6"/>
                  <a:pt x="43" y="5"/>
                  <a:pt x="43" y="3"/>
                </a:cubicBezTo>
                <a:cubicBezTo>
                  <a:pt x="44" y="3"/>
                  <a:pt x="44" y="3"/>
                  <a:pt x="44" y="3"/>
                </a:cubicBezTo>
                <a:cubicBezTo>
                  <a:pt x="45" y="4"/>
                  <a:pt x="46" y="5"/>
                  <a:pt x="47" y="5"/>
                </a:cubicBezTo>
                <a:cubicBezTo>
                  <a:pt x="49" y="5"/>
                  <a:pt x="50" y="4"/>
                  <a:pt x="50" y="3"/>
                </a:cubicBezTo>
                <a:cubicBezTo>
                  <a:pt x="51" y="3"/>
                  <a:pt x="51" y="3"/>
                  <a:pt x="51" y="3"/>
                </a:cubicBezTo>
                <a:cubicBezTo>
                  <a:pt x="51" y="5"/>
                  <a:pt x="52" y="6"/>
                  <a:pt x="53" y="7"/>
                </a:cubicBezTo>
                <a:cubicBezTo>
                  <a:pt x="54" y="7"/>
                  <a:pt x="55" y="7"/>
                  <a:pt x="56" y="7"/>
                </a:cubicBezTo>
                <a:cubicBezTo>
                  <a:pt x="56" y="7"/>
                  <a:pt x="57" y="7"/>
                  <a:pt x="57" y="8"/>
                </a:cubicBezTo>
                <a:cubicBezTo>
                  <a:pt x="56" y="9"/>
                  <a:pt x="56" y="10"/>
                  <a:pt x="56" y="11"/>
                </a:cubicBezTo>
                <a:cubicBezTo>
                  <a:pt x="56" y="12"/>
                  <a:pt x="58" y="13"/>
                  <a:pt x="59" y="13"/>
                </a:cubicBezTo>
                <a:cubicBezTo>
                  <a:pt x="59" y="14"/>
                  <a:pt x="59" y="14"/>
                  <a:pt x="59" y="14"/>
                </a:cubicBezTo>
                <a:cubicBezTo>
                  <a:pt x="59" y="14"/>
                  <a:pt x="59" y="15"/>
                  <a:pt x="59" y="15"/>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41" name="Rectangle 5">
            <a:extLst>
              <a:ext uri="{FF2B5EF4-FFF2-40B4-BE49-F238E27FC236}">
                <a16:creationId xmlns:a16="http://schemas.microsoft.com/office/drawing/2014/main" id="{CC8C0C35-7BE8-8F6A-2511-E2D61CEA0197}"/>
              </a:ext>
            </a:extLst>
          </p:cNvPr>
          <p:cNvSpPr>
            <a:spLocks noChangeArrowheads="1"/>
          </p:cNvSpPr>
          <p:nvPr/>
        </p:nvSpPr>
        <p:spPr bwMode="auto">
          <a:xfrm>
            <a:off x="4473575" y="3595688"/>
            <a:ext cx="1006475" cy="1006475"/>
          </a:xfrm>
          <a:prstGeom prst="ellipse">
            <a:avLst/>
          </a:prstGeom>
          <a:noFill/>
          <a:ln w="22225">
            <a:solidFill>
              <a:schemeClr val="tx1">
                <a:lumMod val="40000"/>
                <a:lumOff val="60000"/>
              </a:schemeClr>
            </a:solidFill>
            <a:prstDash val="sysDot"/>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42" name="Rectangle 5">
            <a:extLst>
              <a:ext uri="{FF2B5EF4-FFF2-40B4-BE49-F238E27FC236}">
                <a16:creationId xmlns:a16="http://schemas.microsoft.com/office/drawing/2014/main" id="{06C7D58C-F853-EF98-8CF0-BF140B422A95}"/>
              </a:ext>
            </a:extLst>
          </p:cNvPr>
          <p:cNvSpPr>
            <a:spLocks noChangeArrowheads="1"/>
          </p:cNvSpPr>
          <p:nvPr/>
        </p:nvSpPr>
        <p:spPr bwMode="auto">
          <a:xfrm>
            <a:off x="6729413" y="4962525"/>
            <a:ext cx="1004887" cy="1004888"/>
          </a:xfrm>
          <a:prstGeom prst="ellipse">
            <a:avLst/>
          </a:prstGeom>
          <a:noFill/>
          <a:ln w="22225">
            <a:solidFill>
              <a:schemeClr val="tx1">
                <a:lumMod val="40000"/>
                <a:lumOff val="60000"/>
              </a:schemeClr>
            </a:solidFill>
            <a:prstDash val="sysDot"/>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43" name="Rectangle 5">
            <a:extLst>
              <a:ext uri="{FF2B5EF4-FFF2-40B4-BE49-F238E27FC236}">
                <a16:creationId xmlns:a16="http://schemas.microsoft.com/office/drawing/2014/main" id="{F20670D6-6EFD-1964-A9B1-E99B896B0076}"/>
              </a:ext>
            </a:extLst>
          </p:cNvPr>
          <p:cNvSpPr>
            <a:spLocks noChangeArrowheads="1"/>
          </p:cNvSpPr>
          <p:nvPr/>
        </p:nvSpPr>
        <p:spPr bwMode="auto">
          <a:xfrm>
            <a:off x="4473575" y="817563"/>
            <a:ext cx="1006475" cy="1004887"/>
          </a:xfrm>
          <a:prstGeom prst="ellipse">
            <a:avLst/>
          </a:prstGeom>
          <a:noFill/>
          <a:ln w="22225">
            <a:solidFill>
              <a:schemeClr val="tx1">
                <a:lumMod val="40000"/>
                <a:lumOff val="60000"/>
              </a:schemeClr>
            </a:solidFill>
            <a:prstDash val="sysDot"/>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44" name="Rectangle 5">
            <a:extLst>
              <a:ext uri="{FF2B5EF4-FFF2-40B4-BE49-F238E27FC236}">
                <a16:creationId xmlns:a16="http://schemas.microsoft.com/office/drawing/2014/main" id="{83250FF0-30C2-1F93-6620-0D3655376312}"/>
              </a:ext>
            </a:extLst>
          </p:cNvPr>
          <p:cNvSpPr>
            <a:spLocks noChangeArrowheads="1"/>
          </p:cNvSpPr>
          <p:nvPr/>
        </p:nvSpPr>
        <p:spPr bwMode="auto">
          <a:xfrm>
            <a:off x="6729413" y="2195513"/>
            <a:ext cx="1004887" cy="1006475"/>
          </a:xfrm>
          <a:prstGeom prst="ellipse">
            <a:avLst/>
          </a:prstGeom>
          <a:noFill/>
          <a:ln w="22225">
            <a:solidFill>
              <a:schemeClr val="tx1">
                <a:lumMod val="40000"/>
                <a:lumOff val="60000"/>
              </a:schemeClr>
            </a:solidFill>
            <a:prstDash val="sysDot"/>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pic>
        <p:nvPicPr>
          <p:cNvPr id="2" name="Picture 1" descr="A black and white logo&#10;&#10;Description automatically generated">
            <a:extLst>
              <a:ext uri="{FF2B5EF4-FFF2-40B4-BE49-F238E27FC236}">
                <a16:creationId xmlns:a16="http://schemas.microsoft.com/office/drawing/2014/main" id="{F70FCD88-20DF-CE79-C7F1-FEF6B211F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3177" y="6109290"/>
            <a:ext cx="1528823" cy="84934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nodeType="afterGroup">
                            <p:stCondLst>
                              <p:cond delay="500"/>
                            </p:stCondLst>
                            <p:childTnLst>
                              <p:par>
                                <p:cTn id="11" presetID="22" presetClass="entr" presetSubtype="2"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right)">
                                      <p:cBhvr>
                                        <p:cTn id="13" dur="500"/>
                                        <p:tgtEl>
                                          <p:spTgt spid="8"/>
                                        </p:tgtEl>
                                      </p:cBhvr>
                                    </p:animEffect>
                                  </p:childTnLst>
                                </p:cTn>
                              </p:par>
                            </p:childTnLst>
                          </p:cTn>
                        </p:par>
                        <p:par>
                          <p:cTn id="14" fill="hold" nodeType="afterGroup">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right)">
                                      <p:cBhvr>
                                        <p:cTn id="17" dur="500"/>
                                        <p:tgtEl>
                                          <p:spTgt spid="43"/>
                                        </p:tgtEl>
                                      </p:cBhvr>
                                    </p:animEffect>
                                  </p:childTnLst>
                                </p:cTn>
                              </p:par>
                            </p:childTnLst>
                          </p:cTn>
                        </p:par>
                        <p:par>
                          <p:cTn id="18" fill="hold" nodeType="afterGroup">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p:cTn id="21" dur="500" fill="hold"/>
                                        <p:tgtEl>
                                          <p:spTgt spid="32"/>
                                        </p:tgtEl>
                                        <p:attrNameLst>
                                          <p:attrName>ppt_w</p:attrName>
                                        </p:attrNameLst>
                                      </p:cBhvr>
                                      <p:tavLst>
                                        <p:tav tm="0">
                                          <p:val>
                                            <p:fltVal val="0"/>
                                          </p:val>
                                        </p:tav>
                                        <p:tav tm="100000">
                                          <p:val>
                                            <p:strVal val="#ppt_w"/>
                                          </p:val>
                                        </p:tav>
                                      </p:tavLst>
                                    </p:anim>
                                    <p:anim calcmode="lin" valueType="num">
                                      <p:cBhvr>
                                        <p:cTn id="22" dur="500" fill="hold"/>
                                        <p:tgtEl>
                                          <p:spTgt spid="32"/>
                                        </p:tgtEl>
                                        <p:attrNameLst>
                                          <p:attrName>ppt_h</p:attrName>
                                        </p:attrNameLst>
                                      </p:cBhvr>
                                      <p:tavLst>
                                        <p:tav tm="0">
                                          <p:val>
                                            <p:fltVal val="0"/>
                                          </p:val>
                                        </p:tav>
                                        <p:tav tm="100000">
                                          <p:val>
                                            <p:strVal val="#ppt_h"/>
                                          </p:val>
                                        </p:tav>
                                      </p:tavLst>
                                    </p:anim>
                                    <p:animEffect transition="in" filter="fade">
                                      <p:cBhvr>
                                        <p:cTn id="23" dur="500"/>
                                        <p:tgtEl>
                                          <p:spTgt spid="32"/>
                                        </p:tgtEl>
                                      </p:cBhvr>
                                    </p:animEffect>
                                  </p:childTnLst>
                                </p:cTn>
                              </p:par>
                            </p:childTnLst>
                          </p:cTn>
                        </p:par>
                        <p:par>
                          <p:cTn id="24" fill="hold" nodeType="afterGroup">
                            <p:stCondLst>
                              <p:cond delay="2000"/>
                            </p:stCondLst>
                            <p:childTnLst>
                              <p:par>
                                <p:cTn id="25" presetID="53" presetClass="entr" presetSubtype="16"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Effect transition="in" filter="fade">
                                      <p:cBhvr>
                                        <p:cTn id="29" dur="500"/>
                                        <p:tgtEl>
                                          <p:spTgt spid="37"/>
                                        </p:tgtEl>
                                      </p:cBhvr>
                                    </p:animEffect>
                                  </p:childTnLst>
                                </p:cTn>
                              </p:par>
                            </p:childTnLst>
                          </p:cTn>
                        </p:par>
                        <p:par>
                          <p:cTn id="30" fill="hold" nodeType="afterGroup">
                            <p:stCondLst>
                              <p:cond delay="2500"/>
                            </p:stCondLst>
                            <p:childTnLst>
                              <p:par>
                                <p:cTn id="31" presetID="2" presetClass="entr" presetSubtype="8"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0-#ppt_w/2"/>
                                          </p:val>
                                        </p:tav>
                                        <p:tav tm="100000">
                                          <p:val>
                                            <p:strVal val="#ppt_x"/>
                                          </p:val>
                                        </p:tav>
                                      </p:tavLst>
                                    </p:anim>
                                    <p:anim calcmode="lin" valueType="num">
                                      <p:cBhvr additive="base">
                                        <p:cTn id="34" dur="500" fill="hold"/>
                                        <p:tgtEl>
                                          <p:spTgt spid="5"/>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3000"/>
                            </p:stCondLst>
                            <p:childTnLst>
                              <p:par>
                                <p:cTn id="36" presetID="2" presetClass="entr" presetSubtype="8"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0-#ppt_w/2"/>
                                          </p:val>
                                        </p:tav>
                                        <p:tav tm="100000">
                                          <p:val>
                                            <p:strVal val="#ppt_x"/>
                                          </p:val>
                                        </p:tav>
                                      </p:tavLst>
                                    </p:anim>
                                    <p:anim calcmode="lin" valueType="num">
                                      <p:cBhvr additive="base">
                                        <p:cTn id="39" dur="500" fill="hold"/>
                                        <p:tgtEl>
                                          <p:spTgt spid="6"/>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3500"/>
                            </p:stCondLst>
                            <p:childTnLst>
                              <p:par>
                                <p:cTn id="41" presetID="22" presetClass="entr" presetSubtype="1"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up)">
                                      <p:cBhvr>
                                        <p:cTn id="43" dur="500"/>
                                        <p:tgtEl>
                                          <p:spTgt spid="9"/>
                                        </p:tgtEl>
                                      </p:cBhvr>
                                    </p:animEffect>
                                  </p:childTnLst>
                                </p:cTn>
                              </p:par>
                            </p:childTnLst>
                          </p:cTn>
                        </p:par>
                        <p:par>
                          <p:cTn id="44" fill="hold" nodeType="afterGroup">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childTnLst>
                          </p:cTn>
                        </p:par>
                        <p:par>
                          <p:cTn id="50" fill="hold" nodeType="afterGroup">
                            <p:stCondLst>
                              <p:cond delay="4500"/>
                            </p:stCondLst>
                            <p:childTnLst>
                              <p:par>
                                <p:cTn id="51" presetID="22" presetClass="entr" presetSubtype="8" fill="hold"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left)">
                                      <p:cBhvr>
                                        <p:cTn id="53" dur="500"/>
                                        <p:tgtEl>
                                          <p:spTgt spid="11"/>
                                        </p:tgtEl>
                                      </p:cBhvr>
                                    </p:animEffect>
                                  </p:childTnLst>
                                </p:cTn>
                              </p:par>
                            </p:childTnLst>
                          </p:cTn>
                        </p:par>
                        <p:par>
                          <p:cTn id="54" fill="hold" nodeType="afterGroup">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left)">
                                      <p:cBhvr>
                                        <p:cTn id="57" dur="500"/>
                                        <p:tgtEl>
                                          <p:spTgt spid="44"/>
                                        </p:tgtEl>
                                      </p:cBhvr>
                                    </p:animEffect>
                                  </p:childTnLst>
                                </p:cTn>
                              </p:par>
                            </p:childTnLst>
                          </p:cTn>
                        </p:par>
                        <p:par>
                          <p:cTn id="58" fill="hold" nodeType="afterGroup">
                            <p:stCondLst>
                              <p:cond delay="5500"/>
                            </p:stCondLst>
                            <p:childTnLst>
                              <p:par>
                                <p:cTn id="59" presetID="53" presetClass="entr" presetSubtype="16"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p:cTn id="61" dur="500" fill="hold"/>
                                        <p:tgtEl>
                                          <p:spTgt spid="35"/>
                                        </p:tgtEl>
                                        <p:attrNameLst>
                                          <p:attrName>ppt_w</p:attrName>
                                        </p:attrNameLst>
                                      </p:cBhvr>
                                      <p:tavLst>
                                        <p:tav tm="0">
                                          <p:val>
                                            <p:fltVal val="0"/>
                                          </p:val>
                                        </p:tav>
                                        <p:tav tm="100000">
                                          <p:val>
                                            <p:strVal val="#ppt_w"/>
                                          </p:val>
                                        </p:tav>
                                      </p:tavLst>
                                    </p:anim>
                                    <p:anim calcmode="lin" valueType="num">
                                      <p:cBhvr>
                                        <p:cTn id="62" dur="500" fill="hold"/>
                                        <p:tgtEl>
                                          <p:spTgt spid="35"/>
                                        </p:tgtEl>
                                        <p:attrNameLst>
                                          <p:attrName>ppt_h</p:attrName>
                                        </p:attrNameLst>
                                      </p:cBhvr>
                                      <p:tavLst>
                                        <p:tav tm="0">
                                          <p:val>
                                            <p:fltVal val="0"/>
                                          </p:val>
                                        </p:tav>
                                        <p:tav tm="100000">
                                          <p:val>
                                            <p:strVal val="#ppt_h"/>
                                          </p:val>
                                        </p:tav>
                                      </p:tavLst>
                                    </p:anim>
                                    <p:animEffect transition="in" filter="fade">
                                      <p:cBhvr>
                                        <p:cTn id="63" dur="500"/>
                                        <p:tgtEl>
                                          <p:spTgt spid="35"/>
                                        </p:tgtEl>
                                      </p:cBhvr>
                                    </p:animEffect>
                                  </p:childTnLst>
                                </p:cTn>
                              </p:par>
                            </p:childTnLst>
                          </p:cTn>
                        </p:par>
                        <p:par>
                          <p:cTn id="64" fill="hold" nodeType="afterGroup">
                            <p:stCondLst>
                              <p:cond delay="6000"/>
                            </p:stCondLst>
                            <p:childTnLst>
                              <p:par>
                                <p:cTn id="65" presetID="53" presetClass="entr" presetSubtype="16" fill="hold" nodeType="afterEffect">
                                  <p:stCondLst>
                                    <p:cond delay="0"/>
                                  </p:stCondLst>
                                  <p:childTnLst>
                                    <p:set>
                                      <p:cBhvr>
                                        <p:cTn id="66" dur="1" fill="hold">
                                          <p:stCondLst>
                                            <p:cond delay="0"/>
                                          </p:stCondLst>
                                        </p:cTn>
                                        <p:tgtEl>
                                          <p:spTgt spid="38"/>
                                        </p:tgtEl>
                                        <p:attrNameLst>
                                          <p:attrName>style.visibility</p:attrName>
                                        </p:attrNameLst>
                                      </p:cBhvr>
                                      <p:to>
                                        <p:strVal val="visible"/>
                                      </p:to>
                                    </p:set>
                                    <p:anim calcmode="lin" valueType="num">
                                      <p:cBhvr>
                                        <p:cTn id="67" dur="500" fill="hold"/>
                                        <p:tgtEl>
                                          <p:spTgt spid="38"/>
                                        </p:tgtEl>
                                        <p:attrNameLst>
                                          <p:attrName>ppt_w</p:attrName>
                                        </p:attrNameLst>
                                      </p:cBhvr>
                                      <p:tavLst>
                                        <p:tav tm="0">
                                          <p:val>
                                            <p:fltVal val="0"/>
                                          </p:val>
                                        </p:tav>
                                        <p:tav tm="100000">
                                          <p:val>
                                            <p:strVal val="#ppt_w"/>
                                          </p:val>
                                        </p:tav>
                                      </p:tavLst>
                                    </p:anim>
                                    <p:anim calcmode="lin" valueType="num">
                                      <p:cBhvr>
                                        <p:cTn id="68" dur="500" fill="hold"/>
                                        <p:tgtEl>
                                          <p:spTgt spid="38"/>
                                        </p:tgtEl>
                                        <p:attrNameLst>
                                          <p:attrName>ppt_h</p:attrName>
                                        </p:attrNameLst>
                                      </p:cBhvr>
                                      <p:tavLst>
                                        <p:tav tm="0">
                                          <p:val>
                                            <p:fltVal val="0"/>
                                          </p:val>
                                        </p:tav>
                                        <p:tav tm="100000">
                                          <p:val>
                                            <p:strVal val="#ppt_h"/>
                                          </p:val>
                                        </p:tav>
                                      </p:tavLst>
                                    </p:anim>
                                    <p:animEffect transition="in" filter="fade">
                                      <p:cBhvr>
                                        <p:cTn id="69" dur="500"/>
                                        <p:tgtEl>
                                          <p:spTgt spid="38"/>
                                        </p:tgtEl>
                                      </p:cBhvr>
                                    </p:animEffect>
                                  </p:childTnLst>
                                </p:cTn>
                              </p:par>
                            </p:childTnLst>
                          </p:cTn>
                        </p:par>
                        <p:par>
                          <p:cTn id="70" fill="hold" nodeType="afterGroup">
                            <p:stCondLst>
                              <p:cond delay="6500"/>
                            </p:stCondLst>
                            <p:childTnLst>
                              <p:par>
                                <p:cTn id="71" presetID="2" presetClass="entr" presetSubtype="2" fill="hold" grpId="0" nodeType="after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additive="base">
                                        <p:cTn id="73" dur="500" fill="hold"/>
                                        <p:tgtEl>
                                          <p:spTgt spid="12"/>
                                        </p:tgtEl>
                                        <p:attrNameLst>
                                          <p:attrName>ppt_x</p:attrName>
                                        </p:attrNameLst>
                                      </p:cBhvr>
                                      <p:tavLst>
                                        <p:tav tm="0">
                                          <p:val>
                                            <p:strVal val="1+#ppt_w/2"/>
                                          </p:val>
                                        </p:tav>
                                        <p:tav tm="100000">
                                          <p:val>
                                            <p:strVal val="#ppt_x"/>
                                          </p:val>
                                        </p:tav>
                                      </p:tavLst>
                                    </p:anim>
                                    <p:anim calcmode="lin" valueType="num">
                                      <p:cBhvr additive="base">
                                        <p:cTn id="74" dur="500" fill="hold"/>
                                        <p:tgtEl>
                                          <p:spTgt spid="12"/>
                                        </p:tgtEl>
                                        <p:attrNameLst>
                                          <p:attrName>ppt_y</p:attrName>
                                        </p:attrNameLst>
                                      </p:cBhvr>
                                      <p:tavLst>
                                        <p:tav tm="0">
                                          <p:val>
                                            <p:strVal val="#ppt_y"/>
                                          </p:val>
                                        </p:tav>
                                        <p:tav tm="100000">
                                          <p:val>
                                            <p:strVal val="#ppt_y"/>
                                          </p:val>
                                        </p:tav>
                                      </p:tavLst>
                                    </p:anim>
                                  </p:childTnLst>
                                </p:cTn>
                              </p:par>
                            </p:childTnLst>
                          </p:cTn>
                        </p:par>
                        <p:par>
                          <p:cTn id="75" fill="hold" nodeType="afterGroup">
                            <p:stCondLst>
                              <p:cond delay="7000"/>
                            </p:stCondLst>
                            <p:childTnLst>
                              <p:par>
                                <p:cTn id="76" presetID="2" presetClass="entr" presetSubtype="2" fill="hold" grpId="0" nodeType="afterEffect">
                                  <p:stCondLst>
                                    <p:cond delay="0"/>
                                  </p:stCondLst>
                                  <p:childTnLst>
                                    <p:set>
                                      <p:cBhvr>
                                        <p:cTn id="77" dur="1" fill="hold">
                                          <p:stCondLst>
                                            <p:cond delay="0"/>
                                          </p:stCondLst>
                                        </p:cTn>
                                        <p:tgtEl>
                                          <p:spTgt spid="13"/>
                                        </p:tgtEl>
                                        <p:attrNameLst>
                                          <p:attrName>style.visibility</p:attrName>
                                        </p:attrNameLst>
                                      </p:cBhvr>
                                      <p:to>
                                        <p:strVal val="visible"/>
                                      </p:to>
                                    </p:set>
                                    <p:anim calcmode="lin" valueType="num">
                                      <p:cBhvr additive="base">
                                        <p:cTn id="78" dur="500" fill="hold"/>
                                        <p:tgtEl>
                                          <p:spTgt spid="13"/>
                                        </p:tgtEl>
                                        <p:attrNameLst>
                                          <p:attrName>ppt_x</p:attrName>
                                        </p:attrNameLst>
                                      </p:cBhvr>
                                      <p:tavLst>
                                        <p:tav tm="0">
                                          <p:val>
                                            <p:strVal val="1+#ppt_w/2"/>
                                          </p:val>
                                        </p:tav>
                                        <p:tav tm="100000">
                                          <p:val>
                                            <p:strVal val="#ppt_x"/>
                                          </p:val>
                                        </p:tav>
                                      </p:tavLst>
                                    </p:anim>
                                    <p:anim calcmode="lin" valueType="num">
                                      <p:cBhvr additive="base">
                                        <p:cTn id="79" dur="500" fill="hold"/>
                                        <p:tgtEl>
                                          <p:spTgt spid="13"/>
                                        </p:tgtEl>
                                        <p:attrNameLst>
                                          <p:attrName>ppt_y</p:attrName>
                                        </p:attrNameLst>
                                      </p:cBhvr>
                                      <p:tavLst>
                                        <p:tav tm="0">
                                          <p:val>
                                            <p:strVal val="#ppt_y"/>
                                          </p:val>
                                        </p:tav>
                                        <p:tav tm="100000">
                                          <p:val>
                                            <p:strVal val="#ppt_y"/>
                                          </p:val>
                                        </p:tav>
                                      </p:tavLst>
                                    </p:anim>
                                  </p:childTnLst>
                                </p:cTn>
                              </p:par>
                            </p:childTnLst>
                          </p:cTn>
                        </p:par>
                        <p:par>
                          <p:cTn id="80" fill="hold" nodeType="afterGroup">
                            <p:stCondLst>
                              <p:cond delay="7500"/>
                            </p:stCondLst>
                            <p:childTnLst>
                              <p:par>
                                <p:cTn id="81" presetID="22" presetClass="entr" presetSubtype="1" fill="hold" nodeType="after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wipe(up)">
                                      <p:cBhvr>
                                        <p:cTn id="83" dur="500"/>
                                        <p:tgtEl>
                                          <p:spTgt spid="14"/>
                                        </p:tgtEl>
                                      </p:cBhvr>
                                    </p:animEffect>
                                  </p:childTnLst>
                                </p:cTn>
                              </p:par>
                            </p:childTnLst>
                          </p:cTn>
                        </p:par>
                        <p:par>
                          <p:cTn id="84" fill="hold" nodeType="afterGroup">
                            <p:stCondLst>
                              <p:cond delay="8000"/>
                            </p:stCondLst>
                            <p:childTnLst>
                              <p:par>
                                <p:cTn id="85" presetID="53" presetClass="entr" presetSubtype="16" fill="hold" grpId="0" nodeType="after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p:cTn id="87" dur="500" fill="hold"/>
                                        <p:tgtEl>
                                          <p:spTgt spid="17"/>
                                        </p:tgtEl>
                                        <p:attrNameLst>
                                          <p:attrName>ppt_w</p:attrName>
                                        </p:attrNameLst>
                                      </p:cBhvr>
                                      <p:tavLst>
                                        <p:tav tm="0">
                                          <p:val>
                                            <p:fltVal val="0"/>
                                          </p:val>
                                        </p:tav>
                                        <p:tav tm="100000">
                                          <p:val>
                                            <p:strVal val="#ppt_w"/>
                                          </p:val>
                                        </p:tav>
                                      </p:tavLst>
                                    </p:anim>
                                    <p:anim calcmode="lin" valueType="num">
                                      <p:cBhvr>
                                        <p:cTn id="88" dur="500" fill="hold"/>
                                        <p:tgtEl>
                                          <p:spTgt spid="17"/>
                                        </p:tgtEl>
                                        <p:attrNameLst>
                                          <p:attrName>ppt_h</p:attrName>
                                        </p:attrNameLst>
                                      </p:cBhvr>
                                      <p:tavLst>
                                        <p:tav tm="0">
                                          <p:val>
                                            <p:fltVal val="0"/>
                                          </p:val>
                                        </p:tav>
                                        <p:tav tm="100000">
                                          <p:val>
                                            <p:strVal val="#ppt_h"/>
                                          </p:val>
                                        </p:tav>
                                      </p:tavLst>
                                    </p:anim>
                                    <p:animEffect transition="in" filter="fade">
                                      <p:cBhvr>
                                        <p:cTn id="89" dur="500"/>
                                        <p:tgtEl>
                                          <p:spTgt spid="17"/>
                                        </p:tgtEl>
                                      </p:cBhvr>
                                    </p:animEffect>
                                  </p:childTnLst>
                                </p:cTn>
                              </p:par>
                            </p:childTnLst>
                          </p:cTn>
                        </p:par>
                        <p:par>
                          <p:cTn id="90" fill="hold" nodeType="afterGroup">
                            <p:stCondLst>
                              <p:cond delay="8500"/>
                            </p:stCondLst>
                            <p:childTnLst>
                              <p:par>
                                <p:cTn id="91" presetID="22" presetClass="entr" presetSubtype="2" fill="hold" nodeType="after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wipe(right)">
                                      <p:cBhvr>
                                        <p:cTn id="93" dur="500"/>
                                        <p:tgtEl>
                                          <p:spTgt spid="18"/>
                                        </p:tgtEl>
                                      </p:cBhvr>
                                    </p:animEffect>
                                  </p:childTnLst>
                                </p:cTn>
                              </p:par>
                            </p:childTnLst>
                          </p:cTn>
                        </p:par>
                        <p:par>
                          <p:cTn id="94" fill="hold" nodeType="afterGroup">
                            <p:stCondLst>
                              <p:cond delay="9000"/>
                            </p:stCondLst>
                            <p:childTnLst>
                              <p:par>
                                <p:cTn id="95" presetID="22" presetClass="entr" presetSubtype="2" fill="hold" grpId="0" nodeType="after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right)">
                                      <p:cBhvr>
                                        <p:cTn id="97" dur="500"/>
                                        <p:tgtEl>
                                          <p:spTgt spid="41"/>
                                        </p:tgtEl>
                                      </p:cBhvr>
                                    </p:animEffect>
                                  </p:childTnLst>
                                </p:cTn>
                              </p:par>
                            </p:childTnLst>
                          </p:cTn>
                        </p:par>
                        <p:par>
                          <p:cTn id="98" fill="hold" nodeType="afterGroup">
                            <p:stCondLst>
                              <p:cond delay="9500"/>
                            </p:stCondLst>
                            <p:childTnLst>
                              <p:par>
                                <p:cTn id="99" presetID="53" presetClass="entr" presetSubtype="16" fill="hold" grpId="0" nodeType="afterEffect">
                                  <p:stCondLst>
                                    <p:cond delay="0"/>
                                  </p:stCondLst>
                                  <p:childTnLst>
                                    <p:set>
                                      <p:cBhvr>
                                        <p:cTn id="100" dur="1" fill="hold">
                                          <p:stCondLst>
                                            <p:cond delay="0"/>
                                          </p:stCondLst>
                                        </p:cTn>
                                        <p:tgtEl>
                                          <p:spTgt spid="26"/>
                                        </p:tgtEl>
                                        <p:attrNameLst>
                                          <p:attrName>style.visibility</p:attrName>
                                        </p:attrNameLst>
                                      </p:cBhvr>
                                      <p:to>
                                        <p:strVal val="visible"/>
                                      </p:to>
                                    </p:set>
                                    <p:anim calcmode="lin" valueType="num">
                                      <p:cBhvr>
                                        <p:cTn id="101" dur="500" fill="hold"/>
                                        <p:tgtEl>
                                          <p:spTgt spid="26"/>
                                        </p:tgtEl>
                                        <p:attrNameLst>
                                          <p:attrName>ppt_w</p:attrName>
                                        </p:attrNameLst>
                                      </p:cBhvr>
                                      <p:tavLst>
                                        <p:tav tm="0">
                                          <p:val>
                                            <p:fltVal val="0"/>
                                          </p:val>
                                        </p:tav>
                                        <p:tav tm="100000">
                                          <p:val>
                                            <p:strVal val="#ppt_w"/>
                                          </p:val>
                                        </p:tav>
                                      </p:tavLst>
                                    </p:anim>
                                    <p:anim calcmode="lin" valueType="num">
                                      <p:cBhvr>
                                        <p:cTn id="102" dur="500" fill="hold"/>
                                        <p:tgtEl>
                                          <p:spTgt spid="26"/>
                                        </p:tgtEl>
                                        <p:attrNameLst>
                                          <p:attrName>ppt_h</p:attrName>
                                        </p:attrNameLst>
                                      </p:cBhvr>
                                      <p:tavLst>
                                        <p:tav tm="0">
                                          <p:val>
                                            <p:fltVal val="0"/>
                                          </p:val>
                                        </p:tav>
                                        <p:tav tm="100000">
                                          <p:val>
                                            <p:strVal val="#ppt_h"/>
                                          </p:val>
                                        </p:tav>
                                      </p:tavLst>
                                    </p:anim>
                                    <p:animEffect transition="in" filter="fade">
                                      <p:cBhvr>
                                        <p:cTn id="103" dur="500"/>
                                        <p:tgtEl>
                                          <p:spTgt spid="26"/>
                                        </p:tgtEl>
                                      </p:cBhvr>
                                    </p:animEffect>
                                  </p:childTnLst>
                                </p:cTn>
                              </p:par>
                            </p:childTnLst>
                          </p:cTn>
                        </p:par>
                        <p:par>
                          <p:cTn id="104" fill="hold" nodeType="afterGroup">
                            <p:stCondLst>
                              <p:cond delay="10000"/>
                            </p:stCondLst>
                            <p:childTnLst>
                              <p:par>
                                <p:cTn id="105" presetID="53" presetClass="entr" presetSubtype="16" fill="hold" nodeType="afterEffect">
                                  <p:stCondLst>
                                    <p:cond delay="0"/>
                                  </p:stCondLst>
                                  <p:childTnLst>
                                    <p:set>
                                      <p:cBhvr>
                                        <p:cTn id="106" dur="1" fill="hold">
                                          <p:stCondLst>
                                            <p:cond delay="0"/>
                                          </p:stCondLst>
                                        </p:cTn>
                                        <p:tgtEl>
                                          <p:spTgt spid="39"/>
                                        </p:tgtEl>
                                        <p:attrNameLst>
                                          <p:attrName>style.visibility</p:attrName>
                                        </p:attrNameLst>
                                      </p:cBhvr>
                                      <p:to>
                                        <p:strVal val="visible"/>
                                      </p:to>
                                    </p:set>
                                    <p:anim calcmode="lin" valueType="num">
                                      <p:cBhvr>
                                        <p:cTn id="107" dur="500" fill="hold"/>
                                        <p:tgtEl>
                                          <p:spTgt spid="39"/>
                                        </p:tgtEl>
                                        <p:attrNameLst>
                                          <p:attrName>ppt_w</p:attrName>
                                        </p:attrNameLst>
                                      </p:cBhvr>
                                      <p:tavLst>
                                        <p:tav tm="0">
                                          <p:val>
                                            <p:fltVal val="0"/>
                                          </p:val>
                                        </p:tav>
                                        <p:tav tm="100000">
                                          <p:val>
                                            <p:strVal val="#ppt_w"/>
                                          </p:val>
                                        </p:tav>
                                      </p:tavLst>
                                    </p:anim>
                                    <p:anim calcmode="lin" valueType="num">
                                      <p:cBhvr>
                                        <p:cTn id="108" dur="500" fill="hold"/>
                                        <p:tgtEl>
                                          <p:spTgt spid="39"/>
                                        </p:tgtEl>
                                        <p:attrNameLst>
                                          <p:attrName>ppt_h</p:attrName>
                                        </p:attrNameLst>
                                      </p:cBhvr>
                                      <p:tavLst>
                                        <p:tav tm="0">
                                          <p:val>
                                            <p:fltVal val="0"/>
                                          </p:val>
                                        </p:tav>
                                        <p:tav tm="100000">
                                          <p:val>
                                            <p:strVal val="#ppt_h"/>
                                          </p:val>
                                        </p:tav>
                                      </p:tavLst>
                                    </p:anim>
                                    <p:animEffect transition="in" filter="fade">
                                      <p:cBhvr>
                                        <p:cTn id="109" dur="500"/>
                                        <p:tgtEl>
                                          <p:spTgt spid="39"/>
                                        </p:tgtEl>
                                      </p:cBhvr>
                                    </p:animEffect>
                                  </p:childTnLst>
                                </p:cTn>
                              </p:par>
                            </p:childTnLst>
                          </p:cTn>
                        </p:par>
                        <p:par>
                          <p:cTn id="110" fill="hold" nodeType="afterGroup">
                            <p:stCondLst>
                              <p:cond delay="10500"/>
                            </p:stCondLst>
                            <p:childTnLst>
                              <p:par>
                                <p:cTn id="111" presetID="2" presetClass="entr" presetSubtype="8" fill="hold" grpId="0" nodeType="afterEffect">
                                  <p:stCondLst>
                                    <p:cond delay="0"/>
                                  </p:stCondLst>
                                  <p:childTnLst>
                                    <p:set>
                                      <p:cBhvr>
                                        <p:cTn id="112" dur="1" fill="hold">
                                          <p:stCondLst>
                                            <p:cond delay="0"/>
                                          </p:stCondLst>
                                        </p:cTn>
                                        <p:tgtEl>
                                          <p:spTgt spid="15"/>
                                        </p:tgtEl>
                                        <p:attrNameLst>
                                          <p:attrName>style.visibility</p:attrName>
                                        </p:attrNameLst>
                                      </p:cBhvr>
                                      <p:to>
                                        <p:strVal val="visible"/>
                                      </p:to>
                                    </p:set>
                                    <p:anim calcmode="lin" valueType="num">
                                      <p:cBhvr additive="base">
                                        <p:cTn id="113" dur="500" fill="hold"/>
                                        <p:tgtEl>
                                          <p:spTgt spid="15"/>
                                        </p:tgtEl>
                                        <p:attrNameLst>
                                          <p:attrName>ppt_x</p:attrName>
                                        </p:attrNameLst>
                                      </p:cBhvr>
                                      <p:tavLst>
                                        <p:tav tm="0">
                                          <p:val>
                                            <p:strVal val="0-#ppt_w/2"/>
                                          </p:val>
                                        </p:tav>
                                        <p:tav tm="100000">
                                          <p:val>
                                            <p:strVal val="#ppt_x"/>
                                          </p:val>
                                        </p:tav>
                                      </p:tavLst>
                                    </p:anim>
                                    <p:anim calcmode="lin" valueType="num">
                                      <p:cBhvr additive="base">
                                        <p:cTn id="114" dur="500" fill="hold"/>
                                        <p:tgtEl>
                                          <p:spTgt spid="15"/>
                                        </p:tgtEl>
                                        <p:attrNameLst>
                                          <p:attrName>ppt_y</p:attrName>
                                        </p:attrNameLst>
                                      </p:cBhvr>
                                      <p:tavLst>
                                        <p:tav tm="0">
                                          <p:val>
                                            <p:strVal val="#ppt_y"/>
                                          </p:val>
                                        </p:tav>
                                        <p:tav tm="100000">
                                          <p:val>
                                            <p:strVal val="#ppt_y"/>
                                          </p:val>
                                        </p:tav>
                                      </p:tavLst>
                                    </p:anim>
                                  </p:childTnLst>
                                </p:cTn>
                              </p:par>
                            </p:childTnLst>
                          </p:cTn>
                        </p:par>
                        <p:par>
                          <p:cTn id="115" fill="hold" nodeType="afterGroup">
                            <p:stCondLst>
                              <p:cond delay="11000"/>
                            </p:stCondLst>
                            <p:childTnLst>
                              <p:par>
                                <p:cTn id="116" presetID="2" presetClass="entr" presetSubtype="8" fill="hold" grpId="0" nodeType="afterEffect">
                                  <p:stCondLst>
                                    <p:cond delay="0"/>
                                  </p:stCondLst>
                                  <p:childTnLst>
                                    <p:set>
                                      <p:cBhvr>
                                        <p:cTn id="117" dur="1" fill="hold">
                                          <p:stCondLst>
                                            <p:cond delay="0"/>
                                          </p:stCondLst>
                                        </p:cTn>
                                        <p:tgtEl>
                                          <p:spTgt spid="16"/>
                                        </p:tgtEl>
                                        <p:attrNameLst>
                                          <p:attrName>style.visibility</p:attrName>
                                        </p:attrNameLst>
                                      </p:cBhvr>
                                      <p:to>
                                        <p:strVal val="visible"/>
                                      </p:to>
                                    </p:set>
                                    <p:anim calcmode="lin" valueType="num">
                                      <p:cBhvr additive="base">
                                        <p:cTn id="118" dur="500" fill="hold"/>
                                        <p:tgtEl>
                                          <p:spTgt spid="16"/>
                                        </p:tgtEl>
                                        <p:attrNameLst>
                                          <p:attrName>ppt_x</p:attrName>
                                        </p:attrNameLst>
                                      </p:cBhvr>
                                      <p:tavLst>
                                        <p:tav tm="0">
                                          <p:val>
                                            <p:strVal val="0-#ppt_w/2"/>
                                          </p:val>
                                        </p:tav>
                                        <p:tav tm="100000">
                                          <p:val>
                                            <p:strVal val="#ppt_x"/>
                                          </p:val>
                                        </p:tav>
                                      </p:tavLst>
                                    </p:anim>
                                    <p:anim calcmode="lin" valueType="num">
                                      <p:cBhvr additive="base">
                                        <p:cTn id="119" dur="500" fill="hold"/>
                                        <p:tgtEl>
                                          <p:spTgt spid="16"/>
                                        </p:tgtEl>
                                        <p:attrNameLst>
                                          <p:attrName>ppt_y</p:attrName>
                                        </p:attrNameLst>
                                      </p:cBhvr>
                                      <p:tavLst>
                                        <p:tav tm="0">
                                          <p:val>
                                            <p:strVal val="#ppt_y"/>
                                          </p:val>
                                        </p:tav>
                                        <p:tav tm="100000">
                                          <p:val>
                                            <p:strVal val="#ppt_y"/>
                                          </p:val>
                                        </p:tav>
                                      </p:tavLst>
                                    </p:anim>
                                  </p:childTnLst>
                                </p:cTn>
                              </p:par>
                            </p:childTnLst>
                          </p:cTn>
                        </p:par>
                        <p:par>
                          <p:cTn id="120" fill="hold" nodeType="afterGroup">
                            <p:stCondLst>
                              <p:cond delay="11500"/>
                            </p:stCondLst>
                            <p:childTnLst>
                              <p:par>
                                <p:cTn id="121" presetID="22" presetClass="entr" presetSubtype="1" fill="hold"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wipe(up)">
                                      <p:cBhvr>
                                        <p:cTn id="123" dur="500"/>
                                        <p:tgtEl>
                                          <p:spTgt spid="19"/>
                                        </p:tgtEl>
                                      </p:cBhvr>
                                    </p:animEffect>
                                  </p:childTnLst>
                                </p:cTn>
                              </p:par>
                            </p:childTnLst>
                          </p:cTn>
                        </p:par>
                        <p:par>
                          <p:cTn id="124" fill="hold" nodeType="afterGroup">
                            <p:stCondLst>
                              <p:cond delay="12000"/>
                            </p:stCondLst>
                            <p:childTnLst>
                              <p:par>
                                <p:cTn id="125" presetID="53" presetClass="entr" presetSubtype="16" fill="hold" grpId="0" nodeType="afterEffect">
                                  <p:stCondLst>
                                    <p:cond delay="0"/>
                                  </p:stCondLst>
                                  <p:childTnLst>
                                    <p:set>
                                      <p:cBhvr>
                                        <p:cTn id="126" dur="1" fill="hold">
                                          <p:stCondLst>
                                            <p:cond delay="0"/>
                                          </p:stCondLst>
                                        </p:cTn>
                                        <p:tgtEl>
                                          <p:spTgt spid="20"/>
                                        </p:tgtEl>
                                        <p:attrNameLst>
                                          <p:attrName>style.visibility</p:attrName>
                                        </p:attrNameLst>
                                      </p:cBhvr>
                                      <p:to>
                                        <p:strVal val="visible"/>
                                      </p:to>
                                    </p:set>
                                    <p:anim calcmode="lin" valueType="num">
                                      <p:cBhvr>
                                        <p:cTn id="127" dur="500" fill="hold"/>
                                        <p:tgtEl>
                                          <p:spTgt spid="20"/>
                                        </p:tgtEl>
                                        <p:attrNameLst>
                                          <p:attrName>ppt_w</p:attrName>
                                        </p:attrNameLst>
                                      </p:cBhvr>
                                      <p:tavLst>
                                        <p:tav tm="0">
                                          <p:val>
                                            <p:fltVal val="0"/>
                                          </p:val>
                                        </p:tav>
                                        <p:tav tm="100000">
                                          <p:val>
                                            <p:strVal val="#ppt_w"/>
                                          </p:val>
                                        </p:tav>
                                      </p:tavLst>
                                    </p:anim>
                                    <p:anim calcmode="lin" valueType="num">
                                      <p:cBhvr>
                                        <p:cTn id="128" dur="500" fill="hold"/>
                                        <p:tgtEl>
                                          <p:spTgt spid="20"/>
                                        </p:tgtEl>
                                        <p:attrNameLst>
                                          <p:attrName>ppt_h</p:attrName>
                                        </p:attrNameLst>
                                      </p:cBhvr>
                                      <p:tavLst>
                                        <p:tav tm="0">
                                          <p:val>
                                            <p:fltVal val="0"/>
                                          </p:val>
                                        </p:tav>
                                        <p:tav tm="100000">
                                          <p:val>
                                            <p:strVal val="#ppt_h"/>
                                          </p:val>
                                        </p:tav>
                                      </p:tavLst>
                                    </p:anim>
                                    <p:animEffect transition="in" filter="fade">
                                      <p:cBhvr>
                                        <p:cTn id="129" dur="500"/>
                                        <p:tgtEl>
                                          <p:spTgt spid="20"/>
                                        </p:tgtEl>
                                      </p:cBhvr>
                                    </p:animEffect>
                                  </p:childTnLst>
                                </p:cTn>
                              </p:par>
                            </p:childTnLst>
                          </p:cTn>
                        </p:par>
                        <p:par>
                          <p:cTn id="130" fill="hold" nodeType="afterGroup">
                            <p:stCondLst>
                              <p:cond delay="12500"/>
                            </p:stCondLst>
                            <p:childTnLst>
                              <p:par>
                                <p:cTn id="131" presetID="22" presetClass="entr" presetSubtype="8" fill="hold" nodeType="afterEffect">
                                  <p:stCondLst>
                                    <p:cond delay="0"/>
                                  </p:stCondLst>
                                  <p:childTnLst>
                                    <p:set>
                                      <p:cBhvr>
                                        <p:cTn id="132" dur="1" fill="hold">
                                          <p:stCondLst>
                                            <p:cond delay="0"/>
                                          </p:stCondLst>
                                        </p:cTn>
                                        <p:tgtEl>
                                          <p:spTgt spid="21"/>
                                        </p:tgtEl>
                                        <p:attrNameLst>
                                          <p:attrName>style.visibility</p:attrName>
                                        </p:attrNameLst>
                                      </p:cBhvr>
                                      <p:to>
                                        <p:strVal val="visible"/>
                                      </p:to>
                                    </p:set>
                                    <p:animEffect transition="in" filter="wipe(left)">
                                      <p:cBhvr>
                                        <p:cTn id="133" dur="500"/>
                                        <p:tgtEl>
                                          <p:spTgt spid="21"/>
                                        </p:tgtEl>
                                      </p:cBhvr>
                                    </p:animEffect>
                                  </p:childTnLst>
                                </p:cTn>
                              </p:par>
                            </p:childTnLst>
                          </p:cTn>
                        </p:par>
                        <p:par>
                          <p:cTn id="134" fill="hold" nodeType="afterGroup">
                            <p:stCondLst>
                              <p:cond delay="13000"/>
                            </p:stCondLst>
                            <p:childTnLst>
                              <p:par>
                                <p:cTn id="135" presetID="22" presetClass="entr" presetSubtype="8" fill="hold" grpId="0" nodeType="afterEffect">
                                  <p:stCondLst>
                                    <p:cond delay="0"/>
                                  </p:stCondLst>
                                  <p:childTnLst>
                                    <p:set>
                                      <p:cBhvr>
                                        <p:cTn id="136" dur="1" fill="hold">
                                          <p:stCondLst>
                                            <p:cond delay="0"/>
                                          </p:stCondLst>
                                        </p:cTn>
                                        <p:tgtEl>
                                          <p:spTgt spid="42"/>
                                        </p:tgtEl>
                                        <p:attrNameLst>
                                          <p:attrName>style.visibility</p:attrName>
                                        </p:attrNameLst>
                                      </p:cBhvr>
                                      <p:to>
                                        <p:strVal val="visible"/>
                                      </p:to>
                                    </p:set>
                                    <p:animEffect transition="in" filter="wipe(left)">
                                      <p:cBhvr>
                                        <p:cTn id="137" dur="500"/>
                                        <p:tgtEl>
                                          <p:spTgt spid="42"/>
                                        </p:tgtEl>
                                      </p:cBhvr>
                                    </p:animEffect>
                                  </p:childTnLst>
                                </p:cTn>
                              </p:par>
                            </p:childTnLst>
                          </p:cTn>
                        </p:par>
                        <p:par>
                          <p:cTn id="138" fill="hold" nodeType="afterGroup">
                            <p:stCondLst>
                              <p:cond delay="13500"/>
                            </p:stCondLst>
                            <p:childTnLst>
                              <p:par>
                                <p:cTn id="139" presetID="53" presetClass="entr" presetSubtype="16" fill="hold" grpId="0" nodeType="afterEffect">
                                  <p:stCondLst>
                                    <p:cond delay="0"/>
                                  </p:stCondLst>
                                  <p:childTnLst>
                                    <p:set>
                                      <p:cBhvr>
                                        <p:cTn id="140" dur="1" fill="hold">
                                          <p:stCondLst>
                                            <p:cond delay="0"/>
                                          </p:stCondLst>
                                        </p:cTn>
                                        <p:tgtEl>
                                          <p:spTgt spid="29"/>
                                        </p:tgtEl>
                                        <p:attrNameLst>
                                          <p:attrName>style.visibility</p:attrName>
                                        </p:attrNameLst>
                                      </p:cBhvr>
                                      <p:to>
                                        <p:strVal val="visible"/>
                                      </p:to>
                                    </p:set>
                                    <p:anim calcmode="lin" valueType="num">
                                      <p:cBhvr>
                                        <p:cTn id="141" dur="500" fill="hold"/>
                                        <p:tgtEl>
                                          <p:spTgt spid="29"/>
                                        </p:tgtEl>
                                        <p:attrNameLst>
                                          <p:attrName>ppt_w</p:attrName>
                                        </p:attrNameLst>
                                      </p:cBhvr>
                                      <p:tavLst>
                                        <p:tav tm="0">
                                          <p:val>
                                            <p:fltVal val="0"/>
                                          </p:val>
                                        </p:tav>
                                        <p:tav tm="100000">
                                          <p:val>
                                            <p:strVal val="#ppt_w"/>
                                          </p:val>
                                        </p:tav>
                                      </p:tavLst>
                                    </p:anim>
                                    <p:anim calcmode="lin" valueType="num">
                                      <p:cBhvr>
                                        <p:cTn id="142" dur="500" fill="hold"/>
                                        <p:tgtEl>
                                          <p:spTgt spid="29"/>
                                        </p:tgtEl>
                                        <p:attrNameLst>
                                          <p:attrName>ppt_h</p:attrName>
                                        </p:attrNameLst>
                                      </p:cBhvr>
                                      <p:tavLst>
                                        <p:tav tm="0">
                                          <p:val>
                                            <p:fltVal val="0"/>
                                          </p:val>
                                        </p:tav>
                                        <p:tav tm="100000">
                                          <p:val>
                                            <p:strVal val="#ppt_h"/>
                                          </p:val>
                                        </p:tav>
                                      </p:tavLst>
                                    </p:anim>
                                    <p:animEffect transition="in" filter="fade">
                                      <p:cBhvr>
                                        <p:cTn id="143" dur="500"/>
                                        <p:tgtEl>
                                          <p:spTgt spid="29"/>
                                        </p:tgtEl>
                                      </p:cBhvr>
                                    </p:animEffect>
                                  </p:childTnLst>
                                </p:cTn>
                              </p:par>
                            </p:childTnLst>
                          </p:cTn>
                        </p:par>
                        <p:par>
                          <p:cTn id="144" fill="hold" nodeType="afterGroup">
                            <p:stCondLst>
                              <p:cond delay="14000"/>
                            </p:stCondLst>
                            <p:childTnLst>
                              <p:par>
                                <p:cTn id="145" presetID="53" presetClass="entr" presetSubtype="16" fill="hold" nodeType="afterEffect">
                                  <p:stCondLst>
                                    <p:cond delay="0"/>
                                  </p:stCondLst>
                                  <p:childTnLst>
                                    <p:set>
                                      <p:cBhvr>
                                        <p:cTn id="146" dur="1" fill="hold">
                                          <p:stCondLst>
                                            <p:cond delay="0"/>
                                          </p:stCondLst>
                                        </p:cTn>
                                        <p:tgtEl>
                                          <p:spTgt spid="40"/>
                                        </p:tgtEl>
                                        <p:attrNameLst>
                                          <p:attrName>style.visibility</p:attrName>
                                        </p:attrNameLst>
                                      </p:cBhvr>
                                      <p:to>
                                        <p:strVal val="visible"/>
                                      </p:to>
                                    </p:set>
                                    <p:anim calcmode="lin" valueType="num">
                                      <p:cBhvr>
                                        <p:cTn id="147" dur="500" fill="hold"/>
                                        <p:tgtEl>
                                          <p:spTgt spid="40"/>
                                        </p:tgtEl>
                                        <p:attrNameLst>
                                          <p:attrName>ppt_w</p:attrName>
                                        </p:attrNameLst>
                                      </p:cBhvr>
                                      <p:tavLst>
                                        <p:tav tm="0">
                                          <p:val>
                                            <p:fltVal val="0"/>
                                          </p:val>
                                        </p:tav>
                                        <p:tav tm="100000">
                                          <p:val>
                                            <p:strVal val="#ppt_w"/>
                                          </p:val>
                                        </p:tav>
                                      </p:tavLst>
                                    </p:anim>
                                    <p:anim calcmode="lin" valueType="num">
                                      <p:cBhvr>
                                        <p:cTn id="148" dur="500" fill="hold"/>
                                        <p:tgtEl>
                                          <p:spTgt spid="40"/>
                                        </p:tgtEl>
                                        <p:attrNameLst>
                                          <p:attrName>ppt_h</p:attrName>
                                        </p:attrNameLst>
                                      </p:cBhvr>
                                      <p:tavLst>
                                        <p:tav tm="0">
                                          <p:val>
                                            <p:fltVal val="0"/>
                                          </p:val>
                                        </p:tav>
                                        <p:tav tm="100000">
                                          <p:val>
                                            <p:strVal val="#ppt_h"/>
                                          </p:val>
                                        </p:tav>
                                      </p:tavLst>
                                    </p:anim>
                                    <p:animEffect transition="in" filter="fade">
                                      <p:cBhvr>
                                        <p:cTn id="149" dur="500"/>
                                        <p:tgtEl>
                                          <p:spTgt spid="40"/>
                                        </p:tgtEl>
                                      </p:cBhvr>
                                    </p:animEffect>
                                  </p:childTnLst>
                                </p:cTn>
                              </p:par>
                            </p:childTnLst>
                          </p:cTn>
                        </p:par>
                        <p:par>
                          <p:cTn id="150" fill="hold" nodeType="afterGroup">
                            <p:stCondLst>
                              <p:cond delay="14500"/>
                            </p:stCondLst>
                            <p:childTnLst>
                              <p:par>
                                <p:cTn id="151" presetID="2" presetClass="entr" presetSubtype="2" fill="hold" grpId="0" nodeType="afterEffect">
                                  <p:stCondLst>
                                    <p:cond delay="0"/>
                                  </p:stCondLst>
                                  <p:childTnLst>
                                    <p:set>
                                      <p:cBhvr>
                                        <p:cTn id="152" dur="1" fill="hold">
                                          <p:stCondLst>
                                            <p:cond delay="0"/>
                                          </p:stCondLst>
                                        </p:cTn>
                                        <p:tgtEl>
                                          <p:spTgt spid="22"/>
                                        </p:tgtEl>
                                        <p:attrNameLst>
                                          <p:attrName>style.visibility</p:attrName>
                                        </p:attrNameLst>
                                      </p:cBhvr>
                                      <p:to>
                                        <p:strVal val="visible"/>
                                      </p:to>
                                    </p:set>
                                    <p:anim calcmode="lin" valueType="num">
                                      <p:cBhvr additive="base">
                                        <p:cTn id="153" dur="500" fill="hold"/>
                                        <p:tgtEl>
                                          <p:spTgt spid="22"/>
                                        </p:tgtEl>
                                        <p:attrNameLst>
                                          <p:attrName>ppt_x</p:attrName>
                                        </p:attrNameLst>
                                      </p:cBhvr>
                                      <p:tavLst>
                                        <p:tav tm="0">
                                          <p:val>
                                            <p:strVal val="1+#ppt_w/2"/>
                                          </p:val>
                                        </p:tav>
                                        <p:tav tm="100000">
                                          <p:val>
                                            <p:strVal val="#ppt_x"/>
                                          </p:val>
                                        </p:tav>
                                      </p:tavLst>
                                    </p:anim>
                                    <p:anim calcmode="lin" valueType="num">
                                      <p:cBhvr additive="base">
                                        <p:cTn id="154" dur="500" fill="hold"/>
                                        <p:tgtEl>
                                          <p:spTgt spid="22"/>
                                        </p:tgtEl>
                                        <p:attrNameLst>
                                          <p:attrName>ppt_y</p:attrName>
                                        </p:attrNameLst>
                                      </p:cBhvr>
                                      <p:tavLst>
                                        <p:tav tm="0">
                                          <p:val>
                                            <p:strVal val="#ppt_y"/>
                                          </p:val>
                                        </p:tav>
                                        <p:tav tm="100000">
                                          <p:val>
                                            <p:strVal val="#ppt_y"/>
                                          </p:val>
                                        </p:tav>
                                      </p:tavLst>
                                    </p:anim>
                                  </p:childTnLst>
                                </p:cTn>
                              </p:par>
                            </p:childTnLst>
                          </p:cTn>
                        </p:par>
                        <p:par>
                          <p:cTn id="155" fill="hold" nodeType="afterGroup">
                            <p:stCondLst>
                              <p:cond delay="15000"/>
                            </p:stCondLst>
                            <p:childTnLst>
                              <p:par>
                                <p:cTn id="156" presetID="2" presetClass="entr" presetSubtype="2" fill="hold" grpId="0" nodeType="afterEffect">
                                  <p:stCondLst>
                                    <p:cond delay="0"/>
                                  </p:stCondLst>
                                  <p:childTnLst>
                                    <p:set>
                                      <p:cBhvr>
                                        <p:cTn id="157" dur="1" fill="hold">
                                          <p:stCondLst>
                                            <p:cond delay="0"/>
                                          </p:stCondLst>
                                        </p:cTn>
                                        <p:tgtEl>
                                          <p:spTgt spid="23"/>
                                        </p:tgtEl>
                                        <p:attrNameLst>
                                          <p:attrName>style.visibility</p:attrName>
                                        </p:attrNameLst>
                                      </p:cBhvr>
                                      <p:to>
                                        <p:strVal val="visible"/>
                                      </p:to>
                                    </p:set>
                                    <p:anim calcmode="lin" valueType="num">
                                      <p:cBhvr additive="base">
                                        <p:cTn id="158" dur="500" fill="hold"/>
                                        <p:tgtEl>
                                          <p:spTgt spid="23"/>
                                        </p:tgtEl>
                                        <p:attrNameLst>
                                          <p:attrName>ppt_x</p:attrName>
                                        </p:attrNameLst>
                                      </p:cBhvr>
                                      <p:tavLst>
                                        <p:tav tm="0">
                                          <p:val>
                                            <p:strVal val="1+#ppt_w/2"/>
                                          </p:val>
                                        </p:tav>
                                        <p:tav tm="100000">
                                          <p:val>
                                            <p:strVal val="#ppt_x"/>
                                          </p:val>
                                        </p:tav>
                                      </p:tavLst>
                                    </p:anim>
                                    <p:anim calcmode="lin" valueType="num">
                                      <p:cBhvr additive="base">
                                        <p:cTn id="159" dur="500" fill="hold"/>
                                        <p:tgtEl>
                                          <p:spTgt spid="23"/>
                                        </p:tgtEl>
                                        <p:attrNameLst>
                                          <p:attrName>ppt_y</p:attrName>
                                        </p:attrNameLst>
                                      </p:cBhvr>
                                      <p:tavLst>
                                        <p:tav tm="0">
                                          <p:val>
                                            <p:strVal val="#ppt_y"/>
                                          </p:val>
                                        </p:tav>
                                        <p:tav tm="100000">
                                          <p:val>
                                            <p:strVal val="#ppt_y"/>
                                          </p:val>
                                        </p:tav>
                                      </p:tavLst>
                                    </p:anim>
                                  </p:childTnLst>
                                </p:cTn>
                              </p:par>
                            </p:childTnLst>
                          </p:cTn>
                        </p:par>
                        <p:par>
                          <p:cTn id="160" fill="hold" nodeType="afterGroup">
                            <p:stCondLst>
                              <p:cond delay="15500"/>
                            </p:stCondLst>
                            <p:childTnLst>
                              <p:par>
                                <p:cTn id="161" presetID="22" presetClass="entr" presetSubtype="1" fill="hold" nodeType="afterEffect">
                                  <p:stCondLst>
                                    <p:cond delay="0"/>
                                  </p:stCondLst>
                                  <p:childTnLst>
                                    <p:set>
                                      <p:cBhvr>
                                        <p:cTn id="162" dur="1" fill="hold">
                                          <p:stCondLst>
                                            <p:cond delay="0"/>
                                          </p:stCondLst>
                                        </p:cTn>
                                        <p:tgtEl>
                                          <p:spTgt spid="24"/>
                                        </p:tgtEl>
                                        <p:attrNameLst>
                                          <p:attrName>style.visibility</p:attrName>
                                        </p:attrNameLst>
                                      </p:cBhvr>
                                      <p:to>
                                        <p:strVal val="visible"/>
                                      </p:to>
                                    </p:set>
                                    <p:animEffect transition="in" filter="wipe(up)">
                                      <p:cBhvr>
                                        <p:cTn id="16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10" grpId="0" animBg="1"/>
      <p:bldP spid="12" grpId="0"/>
      <p:bldP spid="13" grpId="0"/>
      <p:bldP spid="15" grpId="0"/>
      <p:bldP spid="16" grpId="0"/>
      <p:bldP spid="17" grpId="0" animBg="1"/>
      <p:bldP spid="20" grpId="0" animBg="1"/>
      <p:bldP spid="22" grpId="0"/>
      <p:bldP spid="23" grpId="0"/>
      <p:bldP spid="26" grpId="0" animBg="1"/>
      <p:bldP spid="29" grpId="0" animBg="1"/>
      <p:bldP spid="32" grpId="0" animBg="1"/>
      <p:bldP spid="35" grpId="0" animBg="1"/>
      <p:bldP spid="41" grpId="0" animBg="1"/>
      <p:bldP spid="42" grpId="0" animBg="1"/>
      <p:bldP spid="43" grpId="0" animBg="1"/>
      <p:bldP spid="4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DF4DB9B460DE4A883F63E091781147" ma:contentTypeVersion="13" ma:contentTypeDescription="Create a new document." ma:contentTypeScope="" ma:versionID="5abce432b1d7ba21901232c12acc1241">
  <xsd:schema xmlns:xsd="http://www.w3.org/2001/XMLSchema" xmlns:xs="http://www.w3.org/2001/XMLSchema" xmlns:p="http://schemas.microsoft.com/office/2006/metadata/properties" xmlns:ns2="cdeb5d20-b918-4a2c-ad70-019e8bcb4b0f" xmlns:ns3="fec38759-1364-496d-b409-5a2a7e2dbc50" targetNamespace="http://schemas.microsoft.com/office/2006/metadata/properties" ma:root="true" ma:fieldsID="03ddde7418de4fda1ad97d1389bf67a1" ns2:_="" ns3:_="">
    <xsd:import namespace="cdeb5d20-b918-4a2c-ad70-019e8bcb4b0f"/>
    <xsd:import namespace="fec38759-1364-496d-b409-5a2a7e2dbc5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element ref="ns3:SharedWithUsers" minOccurs="0"/>
                <xsd:element ref="ns3:SharedWithDetails"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eb5d20-b918-4a2c-ad70-019e8bcb4b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aa40a41f-4acc-414d-b3b3-ad34552dae5c" ma:termSetId="09814cd3-568e-fe90-9814-8d621ff8fb84" ma:anchorId="fba54fb3-c3e1-fe81-a776-ca4b69148c4d" ma:open="true" ma:isKeyword="false">
      <xsd:complexType>
        <xsd:sequence>
          <xsd:element ref="pc:Terms" minOccurs="0" maxOccurs="1"/>
        </xsd:sequence>
      </xsd:complex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ec38759-1364-496d-b409-5a2a7e2dbc50"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2594c3de-7020-410d-93d8-9608edd817c2}" ma:internalName="TaxCatchAll" ma:showField="CatchAllData" ma:web="fec38759-1364-496d-b409-5a2a7e2dbc50">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deb5d20-b918-4a2c-ad70-019e8bcb4b0f">
      <Terms xmlns="http://schemas.microsoft.com/office/infopath/2007/PartnerControls"/>
    </lcf76f155ced4ddcb4097134ff3c332f>
    <TaxCatchAll xmlns="fec38759-1364-496d-b409-5a2a7e2dbc50" xsi:nil="true"/>
    <SharedWithUsers xmlns="fec38759-1364-496d-b409-5a2a7e2dbc50">
      <UserInfo>
        <DisplayName>Shreyash Indurkar</DisplayName>
        <AccountId>12</AccountId>
        <AccountType/>
      </UserInfo>
    </SharedWithUsers>
  </documentManagement>
</p:properties>
</file>

<file path=customXml/itemProps1.xml><?xml version="1.0" encoding="utf-8"?>
<ds:datastoreItem xmlns:ds="http://schemas.openxmlformats.org/officeDocument/2006/customXml" ds:itemID="{CCD76076-128F-434B-99DA-E3B6DFB424F8}">
  <ds:schemaRefs>
    <ds:schemaRef ds:uri="http://schemas.microsoft.com/sharepoint/v3/contenttype/forms"/>
  </ds:schemaRefs>
</ds:datastoreItem>
</file>

<file path=customXml/itemProps2.xml><?xml version="1.0" encoding="utf-8"?>
<ds:datastoreItem xmlns:ds="http://schemas.openxmlformats.org/officeDocument/2006/customXml" ds:itemID="{DDD50103-48A1-43FC-B6E8-E2D6566AB3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eb5d20-b918-4a2c-ad70-019e8bcb4b0f"/>
    <ds:schemaRef ds:uri="fec38759-1364-496d-b409-5a2a7e2dbc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4356BA-8DEA-4178-A26F-797E3143A2E2}">
  <ds:schemaRefs>
    <ds:schemaRef ds:uri="http://schemas.microsoft.com/office/2006/metadata/properties"/>
    <ds:schemaRef ds:uri="fec38759-1364-496d-b409-5a2a7e2dbc50"/>
    <ds:schemaRef ds:uri="http://purl.org/dc/dcmitype/"/>
    <ds:schemaRef ds:uri="http://www.w3.org/XML/1998/namespace"/>
    <ds:schemaRef ds:uri="http://purl.org/dc/terms/"/>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cdeb5d20-b918-4a2c-ad70-019e8bcb4b0f"/>
  </ds:schemaRefs>
</ds:datastoreItem>
</file>

<file path=docProps/app.xml><?xml version="1.0" encoding="utf-8"?>
<Properties xmlns="http://schemas.openxmlformats.org/officeDocument/2006/extended-properties" xmlns:vt="http://schemas.openxmlformats.org/officeDocument/2006/docPropsVTypes">
  <TotalTime>897</TotalTime>
  <Words>1599</Words>
  <Application>Microsoft Office PowerPoint</Application>
  <PresentationFormat>Widescreen</PresentationFormat>
  <Paragraphs>118</Paragraphs>
  <Slides>15</Slides>
  <Notes>7</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Arial</vt:lpstr>
      <vt:lpstr>Barlow Condensed Medium</vt:lpstr>
      <vt:lpstr>Calibri</vt:lpstr>
      <vt:lpstr>Calibri Light</vt:lpstr>
      <vt:lpstr>Lato Light</vt:lpstr>
      <vt:lpstr>Times New Roman</vt:lpstr>
      <vt:lpstr>Office Theme</vt:lpstr>
      <vt:lpstr>2_Office Theme</vt:lpstr>
      <vt:lpstr>1_Office Theme</vt:lpstr>
      <vt:lpstr>CLASSIFICATION AND DETECTION OF MELANOMA SKIN CANCER USING NEURAL NETWORKS </vt:lpstr>
      <vt:lpstr>PowerPoint Presentation</vt:lpstr>
      <vt:lpstr>PowerPoint Presentation</vt:lpstr>
      <vt:lpstr>SIGNIFICANCE OF THE STUDY</vt:lpstr>
      <vt:lpstr>DATA GATHERING</vt:lpstr>
      <vt:lpstr>LITERATURE REVIEW</vt:lpstr>
      <vt:lpstr>PowerPoint Presentation</vt:lpstr>
      <vt:lpstr>RESEARCH METHODOLOGY</vt:lpstr>
      <vt:lpstr>PowerPoint Presentation</vt:lpstr>
      <vt:lpstr>PowerPoint Presentation</vt:lpstr>
      <vt:lpstr>PowerPoint Presentation</vt:lpstr>
      <vt:lpstr>PowerPoint Presentation</vt:lpstr>
      <vt:lpstr>CONCLUSION</vt:lpstr>
      <vt:lpstr>FUTURE SCOPE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Ankur Napa</dc:creator>
  <cp:lastModifiedBy>Ankur Napa</cp:lastModifiedBy>
  <cp:revision>8</cp:revision>
  <dcterms:created xsi:type="dcterms:W3CDTF">2023-08-27T16:18:15Z</dcterms:created>
  <dcterms:modified xsi:type="dcterms:W3CDTF">2023-10-21T14:28:57Z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0x010100D1DF4DB9B460DE4A883F63E091781147</vt:lpwstr>
  </property>
  <property fmtid="{D5CDD505-2E9C-101B-9397-08002B2CF9AE}" pid="3" name="MediaServiceImageTags">
    <vt:lpwstr/>
  </property>
</Properties>
</file>