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Archivo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DE781-D750-41AE-A7E6-75CCD0FDDAA5}">
  <a:tblStyle styleId="{E98DE781-D750-41AE-A7E6-75CCD0FDD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chivoNarrow-regular.fntdata"/><Relationship Id="rId21" Type="http://schemas.openxmlformats.org/officeDocument/2006/relationships/slide" Target="slides/slide15.xml"/><Relationship Id="rId24" Type="http://schemas.openxmlformats.org/officeDocument/2006/relationships/font" Target="fonts/ArchivoNarrow-italic.fntdata"/><Relationship Id="rId23" Type="http://schemas.openxmlformats.org/officeDocument/2006/relationships/font" Target="fonts/Archivo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ArchivoNarrow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f8ff05b61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f8ff05b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d91cb856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6d91cb8568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d969237c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d969237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f8ff05b61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f8ff05b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f8ff05b61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f8ff05b6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f8ff05b61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f8ff05b6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d91cb856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6d91cb8568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d91cb856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6d91cb8568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d91cb856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6d91cb8568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d91cb856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6d91cb8568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f8ff05b6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f8ff05b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d91cb856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6d91cb8568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eeexplore.ieee.org/abstract/document/437699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ctrTitle"/>
          </p:nvPr>
        </p:nvSpPr>
        <p:spPr>
          <a:xfrm>
            <a:off x="107150" y="474575"/>
            <a:ext cx="89901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800">
                <a:solidFill>
                  <a:schemeClr val="dk1"/>
                </a:solidFill>
              </a:rPr>
              <a:t> </a:t>
            </a:r>
            <a:r>
              <a:rPr b="1" lang="en-US" sz="2400"/>
              <a:t>Medical Prescription Generator using Artificial Intelligence</a:t>
            </a:r>
            <a:endParaRPr b="1" sz="2400"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311150" y="2132075"/>
            <a:ext cx="85821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i="1" lang="en-US" sz="1600"/>
              <a:t> Project Proposal Presentation 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i="1" lang="en-US" sz="1200"/>
              <a:t>by</a:t>
            </a:r>
            <a:endParaRPr sz="12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/>
              <a:t>   Ayushree Chakrabartty</a:t>
            </a:r>
            <a:r>
              <a:rPr b="1" lang="en-US" sz="1800"/>
              <a:t>(2147141)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/>
              <a:t>Divya V. Prasad(2147145)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/>
              <a:t>Priyanka Yadav (2147150)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/>
              <a:t>Project  Guide </a:t>
            </a:r>
            <a:endParaRPr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lang="en-US" sz="1800"/>
              <a:t>THIRUNAVUKKARASU V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-3683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CHRIST(Deemed to be University), Bengaluru-29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2312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7. </a:t>
            </a:r>
            <a:r>
              <a:rPr b="1" lang="en-US" sz="2800"/>
              <a:t>Block Diagram</a:t>
            </a:r>
            <a:endParaRPr b="1" sz="28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25" y="845250"/>
            <a:ext cx="4485225" cy="54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8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/>
              <a:t>Software and Hardware Requirements</a:t>
            </a:r>
            <a:endParaRPr b="1" sz="2800"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760600" y="1357225"/>
            <a:ext cx="42612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</a:rPr>
              <a:t>Hardware Requirements :</a:t>
            </a:r>
            <a:endParaRPr b="1" sz="2000" u="sng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 Processor: Intel Core i5 8th Gen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RAM: 16 GB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Hard Disk: 1 TB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150" y="1188975"/>
            <a:ext cx="3707400" cy="5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</a:rPr>
              <a:t>Software</a:t>
            </a:r>
            <a:r>
              <a:rPr b="1" lang="en-US" sz="2000" u="sng">
                <a:solidFill>
                  <a:schemeClr val="dk1"/>
                </a:solidFill>
              </a:rPr>
              <a:t> Requirements :</a:t>
            </a:r>
            <a:endParaRPr b="1" sz="2000" u="sng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Operating System -  Certified Distribution of WINDOWS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Visual Studio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Web Browser - Google Chrome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Database(Backend)  - SQL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Python 3.6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NLTK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Pytorch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Scispacy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9. </a:t>
            </a:r>
            <a:r>
              <a:rPr b="1" lang="en-US" sz="2800"/>
              <a:t>Benefits of the Proposed System</a:t>
            </a:r>
            <a:endParaRPr b="1" sz="2800"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1356871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It will give  good readability to pharmacists  as well as people with no medical background in cases of emergency.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efficiency of the doctor is improved as there is shift of burden regarding the unreadability 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system would also recommend alternative medicines in case of unavailability of a particular medicine.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will reduce the manual work and all the medical history and prescription will be saved in digitialized format.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10</a:t>
            </a:r>
            <a:r>
              <a:rPr b="1" lang="en-US" sz="2800">
                <a:solidFill>
                  <a:schemeClr val="dk1"/>
                </a:solidFill>
              </a:rPr>
              <a:t>. Plan of Work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580763" y="164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{E98DE781-D750-41AE-A7E6-75CCD0FDDAA5}</a:tableStyleId>
              </a:tblPr>
              <a:tblGrid>
                <a:gridCol w="1438250"/>
                <a:gridCol w="935575"/>
                <a:gridCol w="1047250"/>
                <a:gridCol w="1140350"/>
                <a:gridCol w="1140350"/>
                <a:gridCol w="1140350"/>
                <a:gridCol w="1140350"/>
              </a:tblGrid>
              <a:tr h="63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→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2 - 3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4 - 5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6 - 8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9 - 10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11 - 12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Planning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Deployment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9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11.</a:t>
            </a:r>
            <a:r>
              <a:rPr b="1" lang="en-US" sz="2800">
                <a:solidFill>
                  <a:schemeClr val="dk1"/>
                </a:solidFill>
              </a:rPr>
              <a:t> Future Enhancement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02525" y="1469100"/>
            <a:ext cx="79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502525" y="1363800"/>
            <a:ext cx="7609200" cy="4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implementation of medicine recommendation system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model will suggest alternative medicine of same composition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specific to the subject or disease.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Benefits 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reduce expense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will not have to wander in search of medicine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12</a:t>
            </a:r>
            <a:r>
              <a:rPr b="1" lang="en-US" sz="2800">
                <a:solidFill>
                  <a:schemeClr val="dk1"/>
                </a:solidFill>
              </a:rPr>
              <a:t>. References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472488" y="6313756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02525" y="1469100"/>
            <a:ext cx="79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212750" y="1363800"/>
            <a:ext cx="8712600" cy="4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Handwritten Optical Character Recognition (OCR): A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Comprehensive Systematic Literature Review (SLR) by Jamshed Memon et. al.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An Overview of the Tesseract OCR Engine 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https://ieeexplore.ieee.org/abstract/document/4376991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Digitization of Data from Invoice using OCR by Venkata Naga Sai Rakesh Kamisetty et. al. , 2022, 6th International Conference on Computing Methodologies and Communication (ICCMC)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An AI-Based Exercise Prescription Recommendation System by Hung-Kai Chen et. al, 2021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82748" y="1268376"/>
            <a:ext cx="2473028" cy="10084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 Narrow"/>
              <a:buNone/>
            </a:pPr>
            <a:r>
              <a:rPr b="1" lang="en-US" sz="2800"/>
              <a:t>AGENDA</a:t>
            </a:r>
            <a:br>
              <a:rPr b="1" lang="en-US" sz="2800"/>
            </a:br>
            <a:r>
              <a:rPr b="1" lang="en-US" sz="2800"/>
              <a:t> </a:t>
            </a:r>
            <a:r>
              <a:rPr b="1" lang="en-US"/>
              <a:t> 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247650" y="1684301"/>
            <a:ext cx="59997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Limitations of Existing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Functional Description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Solution Architecture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Block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Software &amp; Hardware Requirements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Benefits of Proposed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Plan of Work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Future Enhancements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References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1.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b="1" sz="28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967975" y="1357325"/>
            <a:ext cx="73779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Optical Character Recognition (OCR)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AI-backed tool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allows the software to interpret text on scanned images and extract their data.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250" y="3548850"/>
            <a:ext cx="3300250" cy="1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2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Existing System</a:t>
            </a:r>
            <a:endParaRPr b="1" sz="2800"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150" y="1594675"/>
            <a:ext cx="70125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Manually handling the medical prescription written by doctors.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unreadability of doctor’s handwriting on medical prescription is a prevalent problem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Pharmacists face problems while reading the clinical notes that are written illegibly.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22752" l="0" r="20470" t="25406"/>
          <a:stretch/>
        </p:blipFill>
        <p:spPr>
          <a:xfrm>
            <a:off x="6330829" y="3939775"/>
            <a:ext cx="2328271" cy="22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3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Limitations to Existing System</a:t>
            </a:r>
            <a:endParaRPr b="1" sz="2800"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1065800" y="1826475"/>
            <a:ext cx="70125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causes inconvenience to patients as well as doctors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takes time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unreadability of prescription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various human errors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52" y="3428995"/>
            <a:ext cx="4062323" cy="24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4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Proposed System</a:t>
            </a:r>
            <a:endParaRPr b="1" sz="2800"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065800" y="1826475"/>
            <a:ext cx="63720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automate the process, eliminates manual entry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ensures accuracy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all actions are logged into database for further analysis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efficiency, confidentiality in patient’s report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912" y="3703425"/>
            <a:ext cx="3882272" cy="23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5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Functional Description</a:t>
            </a:r>
            <a:endParaRPr b="1" sz="2800"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11100" y="1460500"/>
            <a:ext cx="8521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Doctor registers/logs in to </a:t>
            </a:r>
            <a:r>
              <a:rPr lang="en-US" sz="2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system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is collected and stored in the database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performs authentication of doctor 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Successful authentication allows doctor to record voice</a:t>
            </a:r>
            <a:endParaRPr sz="2200">
              <a:solidFill>
                <a:srgbClr val="24292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 Speech Recognition API converts voice to text</a:t>
            </a:r>
            <a:endParaRPr sz="2200">
              <a:solidFill>
                <a:srgbClr val="24292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is sent to Named Entity Recognition Model</a:t>
            </a:r>
            <a:endParaRPr sz="2200">
              <a:solidFill>
                <a:srgbClr val="24292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200">
                <a:solidFill>
                  <a:srgbClr val="24292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Preprocessing task like Tokenization , filtering , etc are done</a:t>
            </a:r>
            <a:endParaRPr sz="22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266400" y="869849"/>
            <a:ext cx="8611200" cy="5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Extraction of needful information like drug name, dosage, symptoms, duration, etc is done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 The model output is then sent back to the application in JSON format. 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A medical prescription is generated using the model output.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The prescription is re-verified by doctor and sent to patient via </a:t>
            </a: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email</a:t>
            </a: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At the Pharmacists side(Future </a:t>
            </a: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Enhancement</a:t>
            </a: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):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The drug name is captured from prescription and extracted.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Char char="●"/>
            </a:pPr>
            <a:r>
              <a:rPr lang="en-US" sz="2000">
                <a:solidFill>
                  <a:srgbClr val="24292F"/>
                </a:solidFill>
                <a:highlight>
                  <a:srgbClr val="FFFFFF"/>
                </a:highlight>
              </a:rPr>
              <a:t>The model running behind may suggest better medicine with same composition which may be comparatively cheaper 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654850" y="6220500"/>
            <a:ext cx="3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6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Solution Architecture</a:t>
            </a:r>
            <a:endParaRPr b="1" sz="2800"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13" y="1357225"/>
            <a:ext cx="7406475" cy="4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