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Archivo Narrow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voNarrow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rchivoNarr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chivoNarrow-bold.fntdata"/><Relationship Id="rId6" Type="http://schemas.openxmlformats.org/officeDocument/2006/relationships/slide" Target="slides/slide1.xml"/><Relationship Id="rId18" Type="http://schemas.openxmlformats.org/officeDocument/2006/relationships/font" Target="fonts/Archivo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f97b656fe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f97b656f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f97b656fe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f97b656f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f97b656fe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f97b656f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f97b656fe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f97b656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f97b656fe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f97b656f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f97b656fe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f97b656f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f97b656fe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f97b656f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f97b656fe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f97b656f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f97b656fe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f97b656f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0" y="66675"/>
            <a:ext cx="9144000" cy="1420813"/>
          </a:xfrm>
          <a:prstGeom prst="flowChartDocumen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0" y="0"/>
            <a:ext cx="9144000" cy="1420813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1238" y="342900"/>
            <a:ext cx="2463800" cy="77946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11113" y="5919788"/>
            <a:ext cx="9155113" cy="938212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0" y="5919788"/>
            <a:ext cx="3571875" cy="938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3708400" y="5919788"/>
            <a:ext cx="203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6067425" y="5919788"/>
            <a:ext cx="2984500" cy="938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VALUES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1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3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4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4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5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6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7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8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" name="Google Shape;72;p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9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0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0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microsoft.com/en-us/ai/seeing-ai" TargetMode="External"/><Relationship Id="rId4" Type="http://schemas.openxmlformats.org/officeDocument/2006/relationships/hyperlink" Target="https://www.microsoft.com/en-us/ai/seeing-ai" TargetMode="External"/><Relationship Id="rId5" Type="http://schemas.openxmlformats.org/officeDocument/2006/relationships/hyperlink" Target="https://blog.google/outreach-initiatives/accessibility/lookout-app-help-blind-and-visually-impaired-people-learn-about-their-surroundings/" TargetMode="External"/><Relationship Id="rId6" Type="http://schemas.openxmlformats.org/officeDocument/2006/relationships/hyperlink" Target="https://aira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ctrTitle"/>
          </p:nvPr>
        </p:nvSpPr>
        <p:spPr>
          <a:xfrm>
            <a:off x="107100" y="1141975"/>
            <a:ext cx="89901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2800">
                <a:solidFill>
                  <a:schemeClr val="dk1"/>
                </a:solidFill>
              </a:rPr>
              <a:t>EXPERT SYSTEM FOR VISUALLY CHALLENGED USING AI</a:t>
            </a:r>
            <a:endParaRPr b="1" sz="2400"/>
          </a:p>
        </p:txBody>
      </p:sp>
      <p:sp>
        <p:nvSpPr>
          <p:cNvPr id="104" name="Google Shape;104;p12"/>
          <p:cNvSpPr txBox="1"/>
          <p:nvPr>
            <p:ph idx="1" type="subTitle"/>
          </p:nvPr>
        </p:nvSpPr>
        <p:spPr>
          <a:xfrm>
            <a:off x="311150" y="2492375"/>
            <a:ext cx="8582025" cy="3384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b="1" i="1" sz="16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b="1" i="1" sz="16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b="1" i="1" lang="en-US" sz="1600"/>
              <a:t> Project Proposal Presentation </a:t>
            </a:r>
            <a:endParaRPr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i="1" lang="en-US" sz="1200"/>
              <a:t>by</a:t>
            </a:r>
            <a:endParaRPr sz="12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lang="en-US" sz="1800"/>
              <a:t>Adarsh verma(2147102), Amber Ujjwal Linda(2147104), Ankur Sharma(217105)</a:t>
            </a:r>
            <a:endParaRPr b="1" sz="18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sz="18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lang="en-US" sz="1800"/>
              <a:t>Project  Guide </a:t>
            </a:r>
            <a:endParaRPr sz="18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b="1" lang="en-US" sz="1800"/>
              <a:t>Dr. </a:t>
            </a:r>
            <a:r>
              <a:rPr b="1" lang="en-US" sz="1800">
                <a:solidFill>
                  <a:srgbClr val="3C4043"/>
                </a:solidFill>
              </a:rPr>
              <a:t>THIRUNAVUKKARASU V</a:t>
            </a:r>
            <a:endParaRPr b="1" sz="18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b="1"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Narrow"/>
              <a:buNone/>
            </a:pPr>
            <a:r>
              <a:rPr lang="en-US" sz="1800">
                <a:solidFill>
                  <a:schemeClr val="dk1"/>
                </a:solidFill>
              </a:rPr>
              <a:t>Department of Computer Science</a:t>
            </a:r>
            <a:endParaRPr/>
          </a:p>
          <a:p>
            <a:pPr indent="-3683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</a:pPr>
            <a:r>
              <a:rPr lang="en-US" sz="1800">
                <a:solidFill>
                  <a:schemeClr val="dk1"/>
                </a:solidFill>
              </a:rPr>
              <a:t>CHRIST(Deemed to be University), Bengaluru-29</a:t>
            </a:r>
            <a:endParaRPr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Benefits of  Proposed System</a:t>
            </a:r>
            <a:endParaRPr b="1" sz="2800"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Using</a:t>
            </a:r>
            <a:r>
              <a:rPr lang="en-US" sz="2000"/>
              <a:t> the proposed system the user can explore the campus of Christ university.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Using the functionality of Text to speech the user can understand the </a:t>
            </a:r>
            <a:r>
              <a:rPr lang="en-US" sz="2000"/>
              <a:t>content</a:t>
            </a:r>
            <a:r>
              <a:rPr lang="en-US" sz="2000"/>
              <a:t> of any </a:t>
            </a:r>
            <a:r>
              <a:rPr lang="en-US" sz="2000"/>
              <a:t>document</a:t>
            </a:r>
            <a:r>
              <a:rPr lang="en-US" sz="2000"/>
              <a:t> without anyone’s help.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Using the functionality of teacher recognition the user can identify the teacher who has entered the class.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Plan of Work</a:t>
            </a:r>
            <a:endParaRPr b="1" sz="2800"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basic </a:t>
            </a:r>
            <a:r>
              <a:rPr lang="en-US" sz="2000"/>
              <a:t>functionality</a:t>
            </a:r>
            <a:r>
              <a:rPr lang="en-US" sz="2000"/>
              <a:t> of the </a:t>
            </a:r>
            <a:r>
              <a:rPr lang="en-US" sz="2000"/>
              <a:t>application is decided.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Based on the functionality the model has to be developed using appropriate algorithms and concepts of Artificial intelligence and machine learning.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After training the model. The trained model needs to be tested to check the accuracy.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four module includes the concept of NLP, Machine learning, sentiment analysis etc.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</a:t>
            </a:r>
            <a:endParaRPr sz="2000"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References</a:t>
            </a:r>
            <a:endParaRPr b="1" sz="2800"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Seeing AI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https://www.microsoft.com/en-us/ai/seeing-ai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Be my eyes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https://www.microsoft.com/en-us/ai/seeing-ai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Look out </a:t>
            </a:r>
            <a:r>
              <a:rPr lang="en-US" sz="1600" u="sng">
                <a:solidFill>
                  <a:schemeClr val="hlink"/>
                </a:solidFill>
                <a:hlinkClick r:id="rId5"/>
              </a:rPr>
              <a:t>https://blog.google/outreach-initiatives/accessibility/lookout-app-help-blind-and-visually-impaired-people-learn-about-their-surroundings/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Aira </a:t>
            </a:r>
            <a:r>
              <a:rPr lang="en-US" sz="1600" u="sng">
                <a:solidFill>
                  <a:schemeClr val="hlink"/>
                </a:solidFill>
                <a:hlinkClick r:id="rId6"/>
              </a:rPr>
              <a:t>https://aira.io/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ctrTitle"/>
          </p:nvPr>
        </p:nvSpPr>
        <p:spPr>
          <a:xfrm>
            <a:off x="82748" y="1268376"/>
            <a:ext cx="2473028" cy="10084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chivo Narrow"/>
              <a:buNone/>
            </a:pPr>
            <a:r>
              <a:rPr b="1" lang="en-US" sz="2800"/>
              <a:t>AGENDA</a:t>
            </a:r>
            <a:br>
              <a:rPr b="1" lang="en-US" sz="2800"/>
            </a:br>
            <a:r>
              <a:rPr b="1" lang="en-US" sz="2800"/>
              <a:t> </a:t>
            </a:r>
            <a:r>
              <a:rPr b="1" lang="en-US"/>
              <a:t> </a:t>
            </a:r>
            <a:endParaRPr/>
          </a:p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311150" y="1916113"/>
            <a:ext cx="5917033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b="1" i="1" sz="1600"/>
          </a:p>
          <a:p>
            <a:pPr indent="-387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Limitations of Existing System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Functional Description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Solution Architecture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Software &amp; Hardware Requirements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Benefits of Proposed System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Plan of Work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Introduction</a:t>
            </a:r>
            <a:endParaRPr b="1" sz="2800"/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441925" y="1433525"/>
            <a:ext cx="85218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Application for Visually impaired.</a:t>
            </a:r>
            <a:endParaRPr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Android application</a:t>
            </a:r>
            <a:endParaRPr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Four functionality</a:t>
            </a:r>
            <a:endParaRPr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Built for Christ University</a:t>
            </a:r>
            <a:endParaRPr sz="2000"/>
          </a:p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Existing</a:t>
            </a:r>
            <a:r>
              <a:rPr b="1" lang="en-US" sz="2800"/>
              <a:t> System</a:t>
            </a:r>
            <a:endParaRPr b="1" sz="2800"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000"/>
              <a:t>There are </a:t>
            </a:r>
            <a:r>
              <a:rPr lang="en-US" sz="2000"/>
              <a:t>already many applications which are made for the blind people namely: Be my eyes, Seeing Ai, Aira, Lookout and many more. </a:t>
            </a:r>
            <a:endParaRPr sz="20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000"/>
              <a:t>These applications use the concept of artificial intelligence and machine learning. </a:t>
            </a:r>
            <a:endParaRPr sz="20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000"/>
              <a:t>they have the functionality of recognising a person, reading text out loud, guides whether the content in the camera is visible or not, detects the currency, using a barcode scanner it identifies and says out loud the description of the product, scene description. </a:t>
            </a:r>
            <a:endParaRPr sz="20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000"/>
              <a:t>These use the concept of computer vision, image recognition, image processing, natural language processing, sentiment analysis.</a:t>
            </a:r>
            <a:endParaRPr sz="2000"/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Limitations of Existing system</a:t>
            </a:r>
            <a:endParaRPr b="1" sz="2800"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existing system does not have a better model.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this system does not have all the data.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It does not have the details of christ University or any other college </a:t>
            </a:r>
            <a:r>
              <a:rPr lang="en-US" sz="2000"/>
              <a:t>detail in specific.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Proposed System</a:t>
            </a:r>
            <a:endParaRPr b="1" sz="2800"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This application is going to be a android application.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As the application is </a:t>
            </a:r>
            <a:r>
              <a:rPr lang="en-US" sz="2000"/>
              <a:t>going</a:t>
            </a:r>
            <a:r>
              <a:rPr lang="en-US" sz="2000"/>
              <a:t> to be only for the visually impaired students the first or the landing page will have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four modules.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first module is going to be the </a:t>
            </a:r>
            <a:r>
              <a:rPr lang="en-US" sz="2000"/>
              <a:t>campus</a:t>
            </a:r>
            <a:r>
              <a:rPr lang="en-US" sz="2000"/>
              <a:t> tour which will guide the </a:t>
            </a:r>
            <a:r>
              <a:rPr lang="en-US" sz="2000"/>
              <a:t>students and will let them know about the place the are visiting.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 The second functionality is going to be Teacher recognition using which the student can identify the teacher.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third functionality is going to be the document reader using which the students can read the printed document.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Functional</a:t>
            </a:r>
            <a:r>
              <a:rPr b="1" lang="en-US" sz="2800"/>
              <a:t> Description</a:t>
            </a:r>
            <a:endParaRPr b="1" sz="2800"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application is going to be a android application which will be installed on a mobile device or tablets. After downloading the application the user have to give few permissions such as accessing the camera and the mic.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application will use the camera to scan the object infront of it and it’s going to give the answers based on which the application was trained.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camera used for this application is going to be the back camera, as most of the module will be using the back camera.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document will be read using the </a:t>
            </a:r>
            <a:r>
              <a:rPr lang="en-US" sz="2000"/>
              <a:t>concept</a:t>
            </a:r>
            <a:r>
              <a:rPr lang="en-US" sz="2000"/>
              <a:t> of NLP and will also use different algorithms to understand the printed text.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Using the back camera the device will recognize the person, using the model on which it was trained.</a:t>
            </a:r>
            <a:endParaRPr sz="2000"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Solution</a:t>
            </a:r>
            <a:r>
              <a:rPr b="1" lang="en-US" sz="2800"/>
              <a:t> Architecture</a:t>
            </a:r>
            <a:endParaRPr b="1" sz="2800"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first layer is the presentation layer which will consist of all the UI components, the landing page and the four modules.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second layer will be the data layer in this all the data which is collected from the user will be carry </a:t>
            </a:r>
            <a:r>
              <a:rPr lang="en-US" sz="2000"/>
              <a:t>forwarded</a:t>
            </a:r>
            <a:r>
              <a:rPr lang="en-US" sz="2000"/>
              <a:t> to the cloud where it will be stored.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next layer will </a:t>
            </a:r>
            <a:r>
              <a:rPr lang="en-US" sz="2000"/>
              <a:t>consist</a:t>
            </a:r>
            <a:r>
              <a:rPr lang="en-US" sz="2000"/>
              <a:t> of cross cutting which will include the security of the application, connectivity and configuration.</a:t>
            </a:r>
            <a:endParaRPr sz="2000"/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Software and Hardware Requirements </a:t>
            </a:r>
            <a:endParaRPr b="1" sz="2800"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Software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Android 11 and above as the software </a:t>
            </a:r>
            <a:r>
              <a:rPr lang="en-US" sz="2000"/>
              <a:t>inside</a:t>
            </a:r>
            <a:r>
              <a:rPr lang="en-US" sz="2000"/>
              <a:t> smartphone or tablet.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Hardware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Smartphone with a good camera quality.</a:t>
            </a:r>
            <a:endParaRPr sz="2000"/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