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34" r:id="rId4"/>
    <p:sldId id="335" r:id="rId5"/>
    <p:sldId id="320" r:id="rId6"/>
    <p:sldId id="259" r:id="rId7"/>
    <p:sldId id="341" r:id="rId8"/>
    <p:sldId id="322" r:id="rId9"/>
    <p:sldId id="260" r:id="rId10"/>
    <p:sldId id="340" r:id="rId11"/>
    <p:sldId id="336" r:id="rId12"/>
    <p:sldId id="337" r:id="rId13"/>
    <p:sldId id="339" r:id="rId14"/>
    <p:sldId id="323" r:id="rId15"/>
    <p:sldId id="324" r:id="rId16"/>
    <p:sldId id="325" r:id="rId17"/>
    <p:sldId id="326" r:id="rId18"/>
    <p:sldId id="327" r:id="rId19"/>
    <p:sldId id="338" r:id="rId20"/>
    <p:sldId id="328" r:id="rId21"/>
    <p:sldId id="329" r:id="rId22"/>
    <p:sldId id="331" r:id="rId23"/>
    <p:sldId id="332" r:id="rId24"/>
    <p:sldId id="264" r:id="rId25"/>
    <p:sldId id="266" r:id="rId26"/>
    <p:sldId id="267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52" d="100"/>
          <a:sy n="52" d="100"/>
        </p:scale>
        <p:origin x="-12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ranjan\Documents\Niranjan\MISB\Capstone%20Project\Final%20PPT\20170518_eda_summary_chart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Niranjan\Documents\Niranjan\MISB\Capstone%20Project\Final%20PPT\20170518_eda_summary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/>
            </a:pPr>
            <a:r>
              <a:rPr lang="en-US"/>
              <a:t>Top sub-categories marked in articles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data!$C$5</c:f>
              <c:strCache>
                <c:ptCount val="1"/>
                <c:pt idx="0">
                  <c:v># articles</c:v>
                </c:pt>
              </c:strCache>
            </c:strRef>
          </c:tx>
          <c:dLbls>
            <c:dLbl>
              <c:idx val="0"/>
              <c:layout>
                <c:manualLayout>
                  <c:x val="9.5575222000061581E-3"/>
                  <c:y val="0"/>
                </c:manualLayout>
              </c:layout>
              <c:showVal val="1"/>
            </c:dLbl>
            <c:dLbl>
              <c:idx val="2"/>
              <c:layout>
                <c:manualLayout>
                  <c:x val="0"/>
                  <c:y val="-2.0889748676585104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-6.2669246029755264E-3"/>
                </c:manualLayout>
              </c:layout>
              <c:showVal val="1"/>
            </c:dLbl>
            <c:dLbl>
              <c:idx val="4"/>
              <c:layout>
                <c:manualLayout>
                  <c:x val="-2.5031316598015628E-17"/>
                  <c:y val="-6.2669246029754466E-3"/>
                </c:manualLayout>
              </c:layout>
              <c:showVal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Val val="1"/>
          </c:dLbls>
          <c:cat>
            <c:strRef>
              <c:f>data!$B$6:$B$28</c:f>
              <c:strCache>
                <c:ptCount val="23"/>
                <c:pt idx="0">
                  <c:v>Markets</c:v>
                </c:pt>
                <c:pt idx="1">
                  <c:v>Technology</c:v>
                </c:pt>
                <c:pt idx="2">
                  <c:v>Management</c:v>
                </c:pt>
                <c:pt idx="3">
                  <c:v>Investment</c:v>
                </c:pt>
                <c:pt idx="4">
                  <c:v>Industries</c:v>
                </c:pt>
                <c:pt idx="5">
                  <c:v>Economics</c:v>
                </c:pt>
                <c:pt idx="6">
                  <c:v>Small Business</c:v>
                </c:pt>
                <c:pt idx="7">
                  <c:v>Misc</c:v>
                </c:pt>
                <c:pt idx="8">
                  <c:v>Growth</c:v>
                </c:pt>
                <c:pt idx="9">
                  <c:v>Finance</c:v>
                </c:pt>
                <c:pt idx="10">
                  <c:v>Startups</c:v>
                </c:pt>
                <c:pt idx="11">
                  <c:v>Stocks</c:v>
                </c:pt>
                <c:pt idx="12">
                  <c:v>Deals</c:v>
                </c:pt>
                <c:pt idx="13">
                  <c:v>Sales &amp; Marketing</c:v>
                </c:pt>
                <c:pt idx="14">
                  <c:v>Enterprise</c:v>
                </c:pt>
                <c:pt idx="15">
                  <c:v>Ecommerce</c:v>
                </c:pt>
                <c:pt idx="16">
                  <c:v>Law &amp; Order</c:v>
                </c:pt>
                <c:pt idx="17">
                  <c:v>Cover Story</c:v>
                </c:pt>
                <c:pt idx="18">
                  <c:v>Opinion</c:v>
                </c:pt>
                <c:pt idx="19">
                  <c:v>Management Changes</c:v>
                </c:pt>
                <c:pt idx="20">
                  <c:v>Policy</c:v>
                </c:pt>
                <c:pt idx="21">
                  <c:v>Market</c:v>
                </c:pt>
                <c:pt idx="22">
                  <c:v>Commodities</c:v>
                </c:pt>
              </c:strCache>
            </c:strRef>
          </c:cat>
          <c:val>
            <c:numRef>
              <c:f>data!$C$6:$C$28</c:f>
              <c:numCache>
                <c:formatCode>General</c:formatCode>
                <c:ptCount val="23"/>
                <c:pt idx="0">
                  <c:v>14022</c:v>
                </c:pt>
                <c:pt idx="1">
                  <c:v>6592</c:v>
                </c:pt>
                <c:pt idx="2">
                  <c:v>3799</c:v>
                </c:pt>
                <c:pt idx="3">
                  <c:v>3555</c:v>
                </c:pt>
                <c:pt idx="4">
                  <c:v>3224</c:v>
                </c:pt>
                <c:pt idx="5">
                  <c:v>3032</c:v>
                </c:pt>
                <c:pt idx="6">
                  <c:v>2906</c:v>
                </c:pt>
                <c:pt idx="7">
                  <c:v>1220</c:v>
                </c:pt>
                <c:pt idx="8">
                  <c:v>956</c:v>
                </c:pt>
                <c:pt idx="9">
                  <c:v>664</c:v>
                </c:pt>
                <c:pt idx="10">
                  <c:v>660</c:v>
                </c:pt>
                <c:pt idx="11">
                  <c:v>459</c:v>
                </c:pt>
                <c:pt idx="12">
                  <c:v>433</c:v>
                </c:pt>
                <c:pt idx="13">
                  <c:v>429</c:v>
                </c:pt>
                <c:pt idx="14">
                  <c:v>321</c:v>
                </c:pt>
                <c:pt idx="15">
                  <c:v>136</c:v>
                </c:pt>
                <c:pt idx="16">
                  <c:v>81</c:v>
                </c:pt>
                <c:pt idx="17">
                  <c:v>61</c:v>
                </c:pt>
                <c:pt idx="18">
                  <c:v>47</c:v>
                </c:pt>
                <c:pt idx="19">
                  <c:v>38</c:v>
                </c:pt>
                <c:pt idx="20">
                  <c:v>33</c:v>
                </c:pt>
                <c:pt idx="21">
                  <c:v>22</c:v>
                </c:pt>
                <c:pt idx="22">
                  <c:v>1</c:v>
                </c:pt>
              </c:numCache>
            </c:numRef>
          </c:val>
        </c:ser>
        <c:axId val="140536064"/>
        <c:axId val="141203712"/>
      </c:barChart>
      <c:catAx>
        <c:axId val="14053606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141203712"/>
        <c:crosses val="autoZero"/>
        <c:auto val="1"/>
        <c:lblAlgn val="ctr"/>
        <c:lblOffset val="100"/>
      </c:catAx>
      <c:valAx>
        <c:axId val="141203712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0536064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/>
            </a:pPr>
            <a:r>
              <a:rPr lang="en-US"/>
              <a:t>Number of articles by source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6.3073948559673881E-2"/>
          <c:y val="8.7898963358558457E-2"/>
          <c:w val="0.93069678314659465"/>
          <c:h val="0.60973672830677761"/>
        </c:manualLayout>
      </c:layout>
      <c:barChart>
        <c:barDir val="col"/>
        <c:grouping val="clustered"/>
        <c:ser>
          <c:idx val="0"/>
          <c:order val="0"/>
          <c:tx>
            <c:strRef>
              <c:f>data!$G$2</c:f>
              <c:strCache>
                <c:ptCount val="1"/>
                <c:pt idx="0">
                  <c:v># of Articles</c:v>
                </c:pt>
              </c:strCache>
            </c:strRef>
          </c:tx>
          <c:cat>
            <c:strRef>
              <c:f>(data!$F$3:$F$32,data!$F$34:$F$37)</c:f>
              <c:strCache>
                <c:ptCount val="34"/>
                <c:pt idx="0">
                  <c:v>gigaom</c:v>
                </c:pt>
                <c:pt idx="1">
                  <c:v>bloomberg</c:v>
                </c:pt>
                <c:pt idx="2">
                  <c:v>venturebeat</c:v>
                </c:pt>
                <c:pt idx="3">
                  <c:v>thehindubusiness</c:v>
                </c:pt>
                <c:pt idx="4">
                  <c:v>entrepreneur</c:v>
                </c:pt>
                <c:pt idx="5">
                  <c:v>moneycontrol</c:v>
                </c:pt>
                <c:pt idx="6">
                  <c:v>businessinsider</c:v>
                </c:pt>
                <c:pt idx="7">
                  <c:v>et</c:v>
                </c:pt>
                <c:pt idx="8">
                  <c:v>dealcurry</c:v>
                </c:pt>
                <c:pt idx="9">
                  <c:v>smallbiztrends</c:v>
                </c:pt>
                <c:pt idx="10">
                  <c:v>vccircle</c:v>
                </c:pt>
                <c:pt idx="11">
                  <c:v>forbesindia</c:v>
                </c:pt>
                <c:pt idx="12">
                  <c:v>yourstory</c:v>
                </c:pt>
                <c:pt idx="13">
                  <c:v>smetimes</c:v>
                </c:pt>
                <c:pt idx="14">
                  <c:v>huffingtonpost</c:v>
                </c:pt>
                <c:pt idx="15">
                  <c:v>rediffbusiness</c:v>
                </c:pt>
                <c:pt idx="16">
                  <c:v>reuters</c:v>
                </c:pt>
                <c:pt idx="17">
                  <c:v>iamwire</c:v>
                </c:pt>
                <c:pt idx="18">
                  <c:v>smechannel</c:v>
                </c:pt>
                <c:pt idx="19">
                  <c:v>ndtv</c:v>
                </c:pt>
                <c:pt idx="20">
                  <c:v>nextbigwhat</c:v>
                </c:pt>
                <c:pt idx="21">
                  <c:v>smeweb</c:v>
                </c:pt>
                <c:pt idx="22">
                  <c:v>startuptimes</c:v>
                </c:pt>
                <c:pt idx="23">
                  <c:v>startoholics</c:v>
                </c:pt>
                <c:pt idx="24">
                  <c:v>business-standard</c:v>
                </c:pt>
                <c:pt idx="25">
                  <c:v>mashable</c:v>
                </c:pt>
                <c:pt idx="26">
                  <c:v>techcrunch</c:v>
                </c:pt>
                <c:pt idx="27">
                  <c:v>financialexpress</c:v>
                </c:pt>
                <c:pt idx="28">
                  <c:v>tech</c:v>
                </c:pt>
                <c:pt idx="29">
                  <c:v>pando</c:v>
                </c:pt>
                <c:pt idx="30">
                  <c:v>Mean</c:v>
                </c:pt>
                <c:pt idx="31">
                  <c:v>Median</c:v>
                </c:pt>
                <c:pt idx="32">
                  <c:v>STD</c:v>
                </c:pt>
                <c:pt idx="33">
                  <c:v>Skewness</c:v>
                </c:pt>
              </c:strCache>
            </c:strRef>
          </c:cat>
          <c:val>
            <c:numRef>
              <c:f>(data!$G$3:$G$32,data!$G$34:$G$37)</c:f>
              <c:numCache>
                <c:formatCode>General</c:formatCode>
                <c:ptCount val="34"/>
                <c:pt idx="0">
                  <c:v>103348</c:v>
                </c:pt>
                <c:pt idx="1">
                  <c:v>80010</c:v>
                </c:pt>
                <c:pt idx="2">
                  <c:v>53136</c:v>
                </c:pt>
                <c:pt idx="3">
                  <c:v>39716</c:v>
                </c:pt>
                <c:pt idx="4">
                  <c:v>28264</c:v>
                </c:pt>
                <c:pt idx="5">
                  <c:v>26106</c:v>
                </c:pt>
                <c:pt idx="6">
                  <c:v>25416</c:v>
                </c:pt>
                <c:pt idx="7">
                  <c:v>24374</c:v>
                </c:pt>
                <c:pt idx="8">
                  <c:v>20748</c:v>
                </c:pt>
                <c:pt idx="9">
                  <c:v>17440</c:v>
                </c:pt>
                <c:pt idx="10">
                  <c:v>15250</c:v>
                </c:pt>
                <c:pt idx="11">
                  <c:v>14552</c:v>
                </c:pt>
                <c:pt idx="12">
                  <c:v>14244</c:v>
                </c:pt>
                <c:pt idx="13">
                  <c:v>12682</c:v>
                </c:pt>
                <c:pt idx="14">
                  <c:v>12314</c:v>
                </c:pt>
                <c:pt idx="15">
                  <c:v>9144</c:v>
                </c:pt>
                <c:pt idx="16">
                  <c:v>8524</c:v>
                </c:pt>
                <c:pt idx="17">
                  <c:v>8150</c:v>
                </c:pt>
                <c:pt idx="18">
                  <c:v>7680</c:v>
                </c:pt>
                <c:pt idx="19">
                  <c:v>5206</c:v>
                </c:pt>
                <c:pt idx="20">
                  <c:v>3934</c:v>
                </c:pt>
                <c:pt idx="21">
                  <c:v>2880</c:v>
                </c:pt>
                <c:pt idx="22">
                  <c:v>1228</c:v>
                </c:pt>
                <c:pt idx="23">
                  <c:v>574</c:v>
                </c:pt>
                <c:pt idx="24">
                  <c:v>452</c:v>
                </c:pt>
                <c:pt idx="25">
                  <c:v>440</c:v>
                </c:pt>
                <c:pt idx="26">
                  <c:v>346</c:v>
                </c:pt>
                <c:pt idx="27">
                  <c:v>98</c:v>
                </c:pt>
                <c:pt idx="28">
                  <c:v>44</c:v>
                </c:pt>
                <c:pt idx="29">
                  <c:v>32</c:v>
                </c:pt>
                <c:pt idx="30" formatCode="_ * #,##0_ ;_ * \-#,##0_ ;_ * &quot;-&quot;??_ ;_ @_ ">
                  <c:v>17877.733333333334</c:v>
                </c:pt>
                <c:pt idx="31" formatCode="_ * #,##0_ ;_ * \-#,##0_ ;_ * &quot;-&quot;??_ ;_ @_ ">
                  <c:v>10729</c:v>
                </c:pt>
                <c:pt idx="32" formatCode="_ * #,##0_ ;_ * \-#,##0_ ;_ * &quot;-&quot;??_ ;_ @_ ">
                  <c:v>23554.531310603958</c:v>
                </c:pt>
                <c:pt idx="33" formatCode="0.00">
                  <c:v>2.327222393680056</c:v>
                </c:pt>
              </c:numCache>
            </c:numRef>
          </c:val>
        </c:ser>
        <c:axId val="82224640"/>
        <c:axId val="82226176"/>
      </c:barChart>
      <c:catAx>
        <c:axId val="8222464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600"/>
            </a:pPr>
            <a:endParaRPr lang="en-US"/>
          </a:p>
        </c:txPr>
        <c:crossAx val="82226176"/>
        <c:crosses val="autoZero"/>
        <c:auto val="1"/>
        <c:lblAlgn val="ctr"/>
        <c:lblOffset val="100"/>
      </c:catAx>
      <c:valAx>
        <c:axId val="82226176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2224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272376266640464"/>
          <c:y val="8.1047783737478674E-2"/>
          <c:w val="0.16539254539070483"/>
          <c:h val="6.2842450008939871E-2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ED421-7367-4F86-899A-72AB640DA8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DDAAB0-62CA-452A-B182-30088BEB5F06}">
      <dgm:prSet phldrT="[Text]"/>
      <dgm:spPr/>
      <dgm:t>
        <a:bodyPr/>
        <a:lstStyle/>
        <a:p>
          <a:r>
            <a:rPr lang="en-IN" dirty="0" smtClean="0"/>
            <a:t>Customer - </a:t>
          </a:r>
          <a:r>
            <a:rPr lang="en-IN" dirty="0" err="1" smtClean="0"/>
            <a:t>Startup</a:t>
          </a:r>
          <a:endParaRPr lang="en-IN" dirty="0"/>
        </a:p>
      </dgm:t>
    </dgm:pt>
    <dgm:pt modelId="{2C5B9BA4-3895-4F0D-8976-CD01970E610C}" type="parTrans" cxnId="{1715AC38-6A7A-475D-9719-2BD50CD62916}">
      <dgm:prSet/>
      <dgm:spPr/>
      <dgm:t>
        <a:bodyPr/>
        <a:lstStyle/>
        <a:p>
          <a:endParaRPr lang="en-IN"/>
        </a:p>
      </dgm:t>
    </dgm:pt>
    <dgm:pt modelId="{3215EF20-F708-40B6-A1AE-7DC639CA9130}" type="sibTrans" cxnId="{1715AC38-6A7A-475D-9719-2BD50CD62916}">
      <dgm:prSet/>
      <dgm:spPr/>
      <dgm:t>
        <a:bodyPr/>
        <a:lstStyle/>
        <a:p>
          <a:endParaRPr lang="en-IN"/>
        </a:p>
      </dgm:t>
    </dgm:pt>
    <dgm:pt modelId="{344FDA9C-A2ED-490A-AD09-44DD72A2805C}">
      <dgm:prSet phldrT="[Text]"/>
      <dgm:spPr/>
      <dgm:t>
        <a:bodyPr/>
        <a:lstStyle/>
        <a:p>
          <a:r>
            <a:rPr lang="en-IN" dirty="0" smtClean="0"/>
            <a:t>E-commerce </a:t>
          </a:r>
          <a:r>
            <a:rPr lang="en-IN" dirty="0" err="1" smtClean="0"/>
            <a:t>startup</a:t>
          </a:r>
          <a:r>
            <a:rPr lang="en-IN" dirty="0" smtClean="0"/>
            <a:t> offers service to curate articles per user preferences</a:t>
          </a:r>
          <a:endParaRPr lang="en-IN" dirty="0"/>
        </a:p>
      </dgm:t>
    </dgm:pt>
    <dgm:pt modelId="{04AC6A23-62F6-4EF2-9279-CEB580242813}" type="parTrans" cxnId="{46FA0A34-C535-4456-8694-11B9BB4C7F45}">
      <dgm:prSet/>
      <dgm:spPr/>
      <dgm:t>
        <a:bodyPr/>
        <a:lstStyle/>
        <a:p>
          <a:endParaRPr lang="en-IN"/>
        </a:p>
      </dgm:t>
    </dgm:pt>
    <dgm:pt modelId="{BB7CBB16-3406-4F43-952B-D827439219F3}" type="sibTrans" cxnId="{46FA0A34-C535-4456-8694-11B9BB4C7F45}">
      <dgm:prSet/>
      <dgm:spPr/>
      <dgm:t>
        <a:bodyPr/>
        <a:lstStyle/>
        <a:p>
          <a:endParaRPr lang="en-IN"/>
        </a:p>
      </dgm:t>
    </dgm:pt>
    <dgm:pt modelId="{14485F88-3D97-470C-B234-74AD30C7B290}">
      <dgm:prSet phldrT="[Text]"/>
      <dgm:spPr/>
      <dgm:t>
        <a:bodyPr/>
        <a:lstStyle/>
        <a:p>
          <a:r>
            <a:rPr lang="en-IN" dirty="0" smtClean="0"/>
            <a:t>Analytics Service Provider</a:t>
          </a:r>
          <a:endParaRPr lang="en-IN" dirty="0"/>
        </a:p>
      </dgm:t>
    </dgm:pt>
    <dgm:pt modelId="{F6A2BD02-BEF5-42BB-8A4A-BA0F9D85E857}" type="parTrans" cxnId="{1371074C-FC25-4C52-B54E-B38DD8552B15}">
      <dgm:prSet/>
      <dgm:spPr/>
      <dgm:t>
        <a:bodyPr/>
        <a:lstStyle/>
        <a:p>
          <a:endParaRPr lang="en-IN"/>
        </a:p>
      </dgm:t>
    </dgm:pt>
    <dgm:pt modelId="{EE9E5CF2-B25F-42AF-99CB-548D6E7EF5E5}" type="sibTrans" cxnId="{1371074C-FC25-4C52-B54E-B38DD8552B15}">
      <dgm:prSet/>
      <dgm:spPr/>
      <dgm:t>
        <a:bodyPr/>
        <a:lstStyle/>
        <a:p>
          <a:endParaRPr lang="en-IN"/>
        </a:p>
      </dgm:t>
    </dgm:pt>
    <dgm:pt modelId="{19273CBC-BA46-4FAD-AFE7-64B129FC2725}">
      <dgm:prSet phldrT="[Text]"/>
      <dgm:spPr/>
      <dgm:t>
        <a:bodyPr/>
        <a:lstStyle/>
        <a:p>
          <a:r>
            <a:rPr lang="en-IN" dirty="0" smtClean="0"/>
            <a:t>Offers service to build a news recommendation engine</a:t>
          </a:r>
          <a:endParaRPr lang="en-IN" dirty="0"/>
        </a:p>
      </dgm:t>
    </dgm:pt>
    <dgm:pt modelId="{78131881-52F7-46FA-9FCF-3A307A5B83C8}" type="parTrans" cxnId="{562D3032-D42E-4B09-AA5D-F2979181479D}">
      <dgm:prSet/>
      <dgm:spPr/>
      <dgm:t>
        <a:bodyPr/>
        <a:lstStyle/>
        <a:p>
          <a:endParaRPr lang="en-IN"/>
        </a:p>
      </dgm:t>
    </dgm:pt>
    <dgm:pt modelId="{3B28F3E4-32D6-4385-A57A-D2FCBDC67AD4}" type="sibTrans" cxnId="{562D3032-D42E-4B09-AA5D-F2979181479D}">
      <dgm:prSet/>
      <dgm:spPr/>
      <dgm:t>
        <a:bodyPr/>
        <a:lstStyle/>
        <a:p>
          <a:endParaRPr lang="en-IN"/>
        </a:p>
      </dgm:t>
    </dgm:pt>
    <dgm:pt modelId="{F054685E-1980-47DF-A6AA-E696A834430E}">
      <dgm:prSet phldrT="[Text]"/>
      <dgm:spPr/>
      <dgm:t>
        <a:bodyPr/>
        <a:lstStyle/>
        <a:p>
          <a:r>
            <a:rPr lang="en-IN" dirty="0" smtClean="0"/>
            <a:t>Uses data science to improve selection of relevant news articles, e.g. with different models</a:t>
          </a:r>
          <a:endParaRPr lang="en-IN" dirty="0"/>
        </a:p>
      </dgm:t>
    </dgm:pt>
    <dgm:pt modelId="{4BD3D414-2F2A-4CDA-9504-B4ECE6E84127}" type="parTrans" cxnId="{0025DA8D-62B0-440E-86FB-E094C8196A53}">
      <dgm:prSet/>
      <dgm:spPr/>
      <dgm:t>
        <a:bodyPr/>
        <a:lstStyle/>
        <a:p>
          <a:endParaRPr lang="en-IN"/>
        </a:p>
      </dgm:t>
    </dgm:pt>
    <dgm:pt modelId="{90AD2C11-45CB-4EAC-AF4A-B8E6862E10F2}" type="sibTrans" cxnId="{0025DA8D-62B0-440E-86FB-E094C8196A53}">
      <dgm:prSet/>
      <dgm:spPr/>
      <dgm:t>
        <a:bodyPr/>
        <a:lstStyle/>
        <a:p>
          <a:endParaRPr lang="en-IN"/>
        </a:p>
      </dgm:t>
    </dgm:pt>
    <dgm:pt modelId="{69AE776E-5AD1-4ED2-A5F1-86AAB796AA68}">
      <dgm:prSet phldrT="[Text]"/>
      <dgm:spPr/>
      <dgm:t>
        <a:bodyPr/>
        <a:lstStyle/>
        <a:p>
          <a:r>
            <a:rPr lang="en-IN" dirty="0" smtClean="0"/>
            <a:t>Generates revenue through advertisements</a:t>
          </a:r>
          <a:endParaRPr lang="en-IN" dirty="0"/>
        </a:p>
      </dgm:t>
    </dgm:pt>
    <dgm:pt modelId="{E2010D0F-0BA1-4799-A219-8AE554381B39}" type="parTrans" cxnId="{EBD1C2A5-243B-466A-8A24-A0057F7ADDA9}">
      <dgm:prSet/>
      <dgm:spPr/>
      <dgm:t>
        <a:bodyPr/>
        <a:lstStyle/>
        <a:p>
          <a:endParaRPr lang="en-IN"/>
        </a:p>
      </dgm:t>
    </dgm:pt>
    <dgm:pt modelId="{A82770EE-33FF-43F1-9F2B-9A4B6C415CEA}" type="sibTrans" cxnId="{EBD1C2A5-243B-466A-8A24-A0057F7ADDA9}">
      <dgm:prSet/>
      <dgm:spPr/>
      <dgm:t>
        <a:bodyPr/>
        <a:lstStyle/>
        <a:p>
          <a:endParaRPr lang="en-IN"/>
        </a:p>
      </dgm:t>
    </dgm:pt>
    <dgm:pt modelId="{22EF1617-60EE-41CF-BB65-3DEDF09DB0C2}">
      <dgm:prSet phldrT="[Text]"/>
      <dgm:spPr/>
      <dgm:t>
        <a:bodyPr/>
        <a:lstStyle/>
        <a:p>
          <a:r>
            <a:rPr lang="en-IN" dirty="0" smtClean="0"/>
            <a:t>Beats the competition by increased readership</a:t>
          </a:r>
          <a:endParaRPr lang="en-IN" dirty="0"/>
        </a:p>
      </dgm:t>
    </dgm:pt>
    <dgm:pt modelId="{AD11DC86-F99C-49EB-9720-F77046761ED9}" type="parTrans" cxnId="{F14A921B-6279-4DBB-A2B3-9C8DF03C031D}">
      <dgm:prSet/>
      <dgm:spPr/>
      <dgm:t>
        <a:bodyPr/>
        <a:lstStyle/>
        <a:p>
          <a:endParaRPr lang="en-IN"/>
        </a:p>
      </dgm:t>
    </dgm:pt>
    <dgm:pt modelId="{D236D48C-958B-49D7-B270-6EB5F5B3F298}" type="sibTrans" cxnId="{F14A921B-6279-4DBB-A2B3-9C8DF03C031D}">
      <dgm:prSet/>
      <dgm:spPr/>
      <dgm:t>
        <a:bodyPr/>
        <a:lstStyle/>
        <a:p>
          <a:endParaRPr lang="en-IN"/>
        </a:p>
      </dgm:t>
    </dgm:pt>
    <dgm:pt modelId="{2F6C05A0-A55A-451F-95DB-218D312FC44E}">
      <dgm:prSet phldrT="[Text]"/>
      <dgm:spPr/>
      <dgm:t>
        <a:bodyPr/>
        <a:lstStyle/>
        <a:p>
          <a:r>
            <a:rPr lang="en-IN" dirty="0" smtClean="0"/>
            <a:t>Helps improve readership with more relevant selections</a:t>
          </a:r>
          <a:endParaRPr lang="en-IN" dirty="0"/>
        </a:p>
      </dgm:t>
    </dgm:pt>
    <dgm:pt modelId="{A6D67EF5-7F5C-4A27-BC82-5D69FB0795D6}" type="parTrans" cxnId="{DCA9C106-D3C6-44E7-95CD-C61786BCC6B4}">
      <dgm:prSet/>
      <dgm:spPr/>
      <dgm:t>
        <a:bodyPr/>
        <a:lstStyle/>
        <a:p>
          <a:endParaRPr lang="en-IN"/>
        </a:p>
      </dgm:t>
    </dgm:pt>
    <dgm:pt modelId="{1A6D2C66-01C2-4AE1-B12F-EBCB21F2F915}" type="sibTrans" cxnId="{DCA9C106-D3C6-44E7-95CD-C61786BCC6B4}">
      <dgm:prSet/>
      <dgm:spPr/>
      <dgm:t>
        <a:bodyPr/>
        <a:lstStyle/>
        <a:p>
          <a:endParaRPr lang="en-IN"/>
        </a:p>
      </dgm:t>
    </dgm:pt>
    <dgm:pt modelId="{34DF4896-738C-495B-9C03-A46A310ED9E4}" type="pres">
      <dgm:prSet presAssocID="{BE9ED421-7367-4F86-899A-72AB640DA8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BC6722F-6F1F-4EF3-9EA8-0B29AC27DF6E}" type="pres">
      <dgm:prSet presAssocID="{1BDDAAB0-62CA-452A-B182-30088BEB5F0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8AF6BB-129D-4123-A911-D2B8621A7531}" type="pres">
      <dgm:prSet presAssocID="{1BDDAAB0-62CA-452A-B182-30088BEB5F0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A37ECD-3640-4EAE-B6E2-88410939EC8A}" type="pres">
      <dgm:prSet presAssocID="{14485F88-3D97-470C-B234-74AD30C7B29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D71986-F077-4B38-86F3-AF6AE0238F7B}" type="pres">
      <dgm:prSet presAssocID="{14485F88-3D97-470C-B234-74AD30C7B29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2D3032-D42E-4B09-AA5D-F2979181479D}" srcId="{14485F88-3D97-470C-B234-74AD30C7B290}" destId="{19273CBC-BA46-4FAD-AFE7-64B129FC2725}" srcOrd="0" destOrd="0" parTransId="{78131881-52F7-46FA-9FCF-3A307A5B83C8}" sibTransId="{3B28F3E4-32D6-4385-A57A-D2FCBDC67AD4}"/>
    <dgm:cxn modelId="{0025DA8D-62B0-440E-86FB-E094C8196A53}" srcId="{14485F88-3D97-470C-B234-74AD30C7B290}" destId="{F054685E-1980-47DF-A6AA-E696A834430E}" srcOrd="1" destOrd="0" parTransId="{4BD3D414-2F2A-4CDA-9504-B4ECE6E84127}" sibTransId="{90AD2C11-45CB-4EAC-AF4A-B8E6862E10F2}"/>
    <dgm:cxn modelId="{F14A921B-6279-4DBB-A2B3-9C8DF03C031D}" srcId="{1BDDAAB0-62CA-452A-B182-30088BEB5F06}" destId="{22EF1617-60EE-41CF-BB65-3DEDF09DB0C2}" srcOrd="2" destOrd="0" parTransId="{AD11DC86-F99C-49EB-9720-F77046761ED9}" sibTransId="{D236D48C-958B-49D7-B270-6EB5F5B3F298}"/>
    <dgm:cxn modelId="{1715AC38-6A7A-475D-9719-2BD50CD62916}" srcId="{BE9ED421-7367-4F86-899A-72AB640DA831}" destId="{1BDDAAB0-62CA-452A-B182-30088BEB5F06}" srcOrd="0" destOrd="0" parTransId="{2C5B9BA4-3895-4F0D-8976-CD01970E610C}" sibTransId="{3215EF20-F708-40B6-A1AE-7DC639CA9130}"/>
    <dgm:cxn modelId="{EBD1C2A5-243B-466A-8A24-A0057F7ADDA9}" srcId="{1BDDAAB0-62CA-452A-B182-30088BEB5F06}" destId="{69AE776E-5AD1-4ED2-A5F1-86AAB796AA68}" srcOrd="1" destOrd="0" parTransId="{E2010D0F-0BA1-4799-A219-8AE554381B39}" sibTransId="{A82770EE-33FF-43F1-9F2B-9A4B6C415CEA}"/>
    <dgm:cxn modelId="{851C724A-3E4F-4229-A630-9C34607E134A}" type="presOf" srcId="{19273CBC-BA46-4FAD-AFE7-64B129FC2725}" destId="{80D71986-F077-4B38-86F3-AF6AE0238F7B}" srcOrd="0" destOrd="0" presId="urn:microsoft.com/office/officeart/2005/8/layout/vList2"/>
    <dgm:cxn modelId="{00BAB685-EE21-41EE-8EBE-CE6BC42E5CB8}" type="presOf" srcId="{F054685E-1980-47DF-A6AA-E696A834430E}" destId="{80D71986-F077-4B38-86F3-AF6AE0238F7B}" srcOrd="0" destOrd="1" presId="urn:microsoft.com/office/officeart/2005/8/layout/vList2"/>
    <dgm:cxn modelId="{F7FDA1AF-4FE2-4D5B-BDFA-35D4EDD64D9D}" type="presOf" srcId="{1BDDAAB0-62CA-452A-B182-30088BEB5F06}" destId="{8BC6722F-6F1F-4EF3-9EA8-0B29AC27DF6E}" srcOrd="0" destOrd="0" presId="urn:microsoft.com/office/officeart/2005/8/layout/vList2"/>
    <dgm:cxn modelId="{46FA0A34-C535-4456-8694-11B9BB4C7F45}" srcId="{1BDDAAB0-62CA-452A-B182-30088BEB5F06}" destId="{344FDA9C-A2ED-490A-AD09-44DD72A2805C}" srcOrd="0" destOrd="0" parTransId="{04AC6A23-62F6-4EF2-9279-CEB580242813}" sibTransId="{BB7CBB16-3406-4F43-952B-D827439219F3}"/>
    <dgm:cxn modelId="{B6810683-B27E-4D50-9164-4596137A18E0}" type="presOf" srcId="{69AE776E-5AD1-4ED2-A5F1-86AAB796AA68}" destId="{208AF6BB-129D-4123-A911-D2B8621A7531}" srcOrd="0" destOrd="1" presId="urn:microsoft.com/office/officeart/2005/8/layout/vList2"/>
    <dgm:cxn modelId="{8C85489F-1EDB-4D05-8A0C-237A8928CE92}" type="presOf" srcId="{22EF1617-60EE-41CF-BB65-3DEDF09DB0C2}" destId="{208AF6BB-129D-4123-A911-D2B8621A7531}" srcOrd="0" destOrd="2" presId="urn:microsoft.com/office/officeart/2005/8/layout/vList2"/>
    <dgm:cxn modelId="{1371074C-FC25-4C52-B54E-B38DD8552B15}" srcId="{BE9ED421-7367-4F86-899A-72AB640DA831}" destId="{14485F88-3D97-470C-B234-74AD30C7B290}" srcOrd="1" destOrd="0" parTransId="{F6A2BD02-BEF5-42BB-8A4A-BA0F9D85E857}" sibTransId="{EE9E5CF2-B25F-42AF-99CB-548D6E7EF5E5}"/>
    <dgm:cxn modelId="{8056A5EE-9625-4A9F-973B-C9B6A6127BA0}" type="presOf" srcId="{344FDA9C-A2ED-490A-AD09-44DD72A2805C}" destId="{208AF6BB-129D-4123-A911-D2B8621A7531}" srcOrd="0" destOrd="0" presId="urn:microsoft.com/office/officeart/2005/8/layout/vList2"/>
    <dgm:cxn modelId="{22A95DAF-B72B-4F34-B82C-9831ED1CB932}" type="presOf" srcId="{14485F88-3D97-470C-B234-74AD30C7B290}" destId="{FBA37ECD-3640-4EAE-B6E2-88410939EC8A}" srcOrd="0" destOrd="0" presId="urn:microsoft.com/office/officeart/2005/8/layout/vList2"/>
    <dgm:cxn modelId="{9C39D04B-750C-43D3-A742-C7B23DB49DE1}" type="presOf" srcId="{2F6C05A0-A55A-451F-95DB-218D312FC44E}" destId="{80D71986-F077-4B38-86F3-AF6AE0238F7B}" srcOrd="0" destOrd="2" presId="urn:microsoft.com/office/officeart/2005/8/layout/vList2"/>
    <dgm:cxn modelId="{DCA9C106-D3C6-44E7-95CD-C61786BCC6B4}" srcId="{14485F88-3D97-470C-B234-74AD30C7B290}" destId="{2F6C05A0-A55A-451F-95DB-218D312FC44E}" srcOrd="2" destOrd="0" parTransId="{A6D67EF5-7F5C-4A27-BC82-5D69FB0795D6}" sibTransId="{1A6D2C66-01C2-4AE1-B12F-EBCB21F2F915}"/>
    <dgm:cxn modelId="{07DA8125-B9A0-4D97-A148-01491F9982B4}" type="presOf" srcId="{BE9ED421-7367-4F86-899A-72AB640DA831}" destId="{34DF4896-738C-495B-9C03-A46A310ED9E4}" srcOrd="0" destOrd="0" presId="urn:microsoft.com/office/officeart/2005/8/layout/vList2"/>
    <dgm:cxn modelId="{0BA3F561-1129-4309-A283-D6694253F4C9}" type="presParOf" srcId="{34DF4896-738C-495B-9C03-A46A310ED9E4}" destId="{8BC6722F-6F1F-4EF3-9EA8-0B29AC27DF6E}" srcOrd="0" destOrd="0" presId="urn:microsoft.com/office/officeart/2005/8/layout/vList2"/>
    <dgm:cxn modelId="{C8E2A79C-0E9B-4EA2-AB47-CC6582C1D7A2}" type="presParOf" srcId="{34DF4896-738C-495B-9C03-A46A310ED9E4}" destId="{208AF6BB-129D-4123-A911-D2B8621A7531}" srcOrd="1" destOrd="0" presId="urn:microsoft.com/office/officeart/2005/8/layout/vList2"/>
    <dgm:cxn modelId="{1E71947E-3985-40EC-B62B-1E952E03BA15}" type="presParOf" srcId="{34DF4896-738C-495B-9C03-A46A310ED9E4}" destId="{FBA37ECD-3640-4EAE-B6E2-88410939EC8A}" srcOrd="2" destOrd="0" presId="urn:microsoft.com/office/officeart/2005/8/layout/vList2"/>
    <dgm:cxn modelId="{B7894D46-CBE0-45CF-B107-FFC6BBAAFD24}" type="presParOf" srcId="{34DF4896-738C-495B-9C03-A46A310ED9E4}" destId="{80D71986-F077-4B38-86F3-AF6AE0238F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D62A8-F8DD-4501-BEE9-BC664056D1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EFEC0CB-CDA1-4D1D-B70C-160BD5B080DD}">
      <dgm:prSet phldrT="[Text]"/>
      <dgm:spPr/>
      <dgm:t>
        <a:bodyPr/>
        <a:lstStyle/>
        <a:p>
          <a:r>
            <a:rPr lang="en-IN" dirty="0" smtClean="0"/>
            <a:t>Sources</a:t>
          </a:r>
          <a:endParaRPr lang="en-IN" dirty="0"/>
        </a:p>
      </dgm:t>
    </dgm:pt>
    <dgm:pt modelId="{7164D590-73CE-4E06-8290-3D98C8D59BE9}" type="parTrans" cxnId="{C7638918-B322-46FC-AFF8-B2E4B62FD77F}">
      <dgm:prSet/>
      <dgm:spPr/>
      <dgm:t>
        <a:bodyPr/>
        <a:lstStyle/>
        <a:p>
          <a:endParaRPr lang="en-IN"/>
        </a:p>
      </dgm:t>
    </dgm:pt>
    <dgm:pt modelId="{0B7A0DC8-2E90-43DA-A68B-8550761BFA74}" type="sibTrans" cxnId="{C7638918-B322-46FC-AFF8-B2E4B62FD77F}">
      <dgm:prSet/>
      <dgm:spPr/>
      <dgm:t>
        <a:bodyPr/>
        <a:lstStyle/>
        <a:p>
          <a:endParaRPr lang="en-IN"/>
        </a:p>
      </dgm:t>
    </dgm:pt>
    <dgm:pt modelId="{C9C79960-64F1-4629-B79A-7B9FADC79A39}">
      <dgm:prSet phldrT="[Text]"/>
      <dgm:spPr/>
      <dgm:t>
        <a:bodyPr/>
        <a:lstStyle/>
        <a:p>
          <a:r>
            <a:rPr lang="en-IN" dirty="0" smtClean="0"/>
            <a:t>Users</a:t>
          </a:r>
          <a:endParaRPr lang="en-IN" dirty="0"/>
        </a:p>
      </dgm:t>
    </dgm:pt>
    <dgm:pt modelId="{EAFA23E6-881C-4C5A-A883-C224A0F33189}" type="parTrans" cxnId="{BA748EA2-D589-43D8-A606-95BE923FEDD3}">
      <dgm:prSet/>
      <dgm:spPr/>
      <dgm:t>
        <a:bodyPr/>
        <a:lstStyle/>
        <a:p>
          <a:endParaRPr lang="en-IN"/>
        </a:p>
      </dgm:t>
    </dgm:pt>
    <dgm:pt modelId="{3E1D4D3A-30C8-4138-8317-F85BD4D42A55}" type="sibTrans" cxnId="{BA748EA2-D589-43D8-A606-95BE923FEDD3}">
      <dgm:prSet/>
      <dgm:spPr/>
      <dgm:t>
        <a:bodyPr/>
        <a:lstStyle/>
        <a:p>
          <a:endParaRPr lang="en-IN"/>
        </a:p>
      </dgm:t>
    </dgm:pt>
    <dgm:pt modelId="{20B3EEB8-090F-4D06-A8E5-5E2249A7464E}">
      <dgm:prSet phldrT="[Text]"/>
      <dgm:spPr/>
      <dgm:t>
        <a:bodyPr/>
        <a:lstStyle/>
        <a:p>
          <a:r>
            <a:rPr lang="en-IN" dirty="0" smtClean="0"/>
            <a:t>News source websites</a:t>
          </a:r>
          <a:endParaRPr lang="en-IN" dirty="0"/>
        </a:p>
      </dgm:t>
    </dgm:pt>
    <dgm:pt modelId="{B9B4EB0B-AACB-4E5B-AAEC-7CA060D3D6A2}" type="parTrans" cxnId="{123A04B8-1A00-4F45-BB53-791913518FB1}">
      <dgm:prSet/>
      <dgm:spPr/>
      <dgm:t>
        <a:bodyPr/>
        <a:lstStyle/>
        <a:p>
          <a:endParaRPr lang="en-IN"/>
        </a:p>
      </dgm:t>
    </dgm:pt>
    <dgm:pt modelId="{23EB4BA2-0ABF-4F72-AB47-56E655356942}" type="sibTrans" cxnId="{123A04B8-1A00-4F45-BB53-791913518FB1}">
      <dgm:prSet/>
      <dgm:spPr/>
      <dgm:t>
        <a:bodyPr/>
        <a:lstStyle/>
        <a:p>
          <a:endParaRPr lang="en-IN"/>
        </a:p>
      </dgm:t>
    </dgm:pt>
    <dgm:pt modelId="{B593F8DE-E1DD-4B98-87FE-7FDA550B9956}">
      <dgm:prSet phldrT="[Text]"/>
      <dgm:spPr/>
      <dgm:t>
        <a:bodyPr/>
        <a:lstStyle/>
        <a:p>
          <a:r>
            <a:rPr lang="en-IN" dirty="0" smtClean="0"/>
            <a:t>Input</a:t>
          </a:r>
          <a:endParaRPr lang="en-IN" dirty="0"/>
        </a:p>
      </dgm:t>
    </dgm:pt>
    <dgm:pt modelId="{24DB581B-A859-41AF-83C0-3EE786FEFD12}" type="parTrans" cxnId="{F378EE17-6595-4721-828F-C36151660CB1}">
      <dgm:prSet/>
      <dgm:spPr/>
      <dgm:t>
        <a:bodyPr/>
        <a:lstStyle/>
        <a:p>
          <a:endParaRPr lang="en-IN"/>
        </a:p>
      </dgm:t>
    </dgm:pt>
    <dgm:pt modelId="{32FFB3D9-79FB-4060-B9B7-DBBCC517D8BE}" type="sibTrans" cxnId="{F378EE17-6595-4721-828F-C36151660CB1}">
      <dgm:prSet/>
      <dgm:spPr/>
      <dgm:t>
        <a:bodyPr/>
        <a:lstStyle/>
        <a:p>
          <a:endParaRPr lang="en-IN"/>
        </a:p>
      </dgm:t>
    </dgm:pt>
    <dgm:pt modelId="{6BB429A1-6B1E-4960-A377-F211B680D1CD}">
      <dgm:prSet phldrT="[Text]"/>
      <dgm:spPr/>
      <dgm:t>
        <a:bodyPr/>
        <a:lstStyle/>
        <a:p>
          <a:r>
            <a:rPr lang="en-IN" dirty="0" smtClean="0"/>
            <a:t>User profile</a:t>
          </a:r>
          <a:endParaRPr lang="en-IN" dirty="0"/>
        </a:p>
      </dgm:t>
    </dgm:pt>
    <dgm:pt modelId="{BD03C97F-477C-47E8-A99D-536B6D46C8C5}" type="parTrans" cxnId="{0C5F848F-EF83-4E18-9390-940B5DEE4C85}">
      <dgm:prSet/>
      <dgm:spPr/>
      <dgm:t>
        <a:bodyPr/>
        <a:lstStyle/>
        <a:p>
          <a:endParaRPr lang="en-IN"/>
        </a:p>
      </dgm:t>
    </dgm:pt>
    <dgm:pt modelId="{000ED330-704D-4B8E-A28B-3A38F3B2C74B}" type="sibTrans" cxnId="{0C5F848F-EF83-4E18-9390-940B5DEE4C85}">
      <dgm:prSet/>
      <dgm:spPr/>
      <dgm:t>
        <a:bodyPr/>
        <a:lstStyle/>
        <a:p>
          <a:endParaRPr lang="en-IN"/>
        </a:p>
      </dgm:t>
    </dgm:pt>
    <dgm:pt modelId="{5BFD4B19-35BB-45BB-B897-4CFF4AD8F970}">
      <dgm:prSet phldrT="[Text]"/>
      <dgm:spPr/>
      <dgm:t>
        <a:bodyPr/>
        <a:lstStyle/>
        <a:p>
          <a:r>
            <a:rPr lang="en-IN" dirty="0" smtClean="0"/>
            <a:t>User ratings (explicit)</a:t>
          </a:r>
          <a:endParaRPr lang="en-IN" dirty="0"/>
        </a:p>
      </dgm:t>
    </dgm:pt>
    <dgm:pt modelId="{364E7119-28AF-42BC-A5CC-92097EAE8261}" type="parTrans" cxnId="{889E47DF-14B2-4E9C-BCDB-63DF0011E6EB}">
      <dgm:prSet/>
      <dgm:spPr/>
      <dgm:t>
        <a:bodyPr/>
        <a:lstStyle/>
        <a:p>
          <a:endParaRPr lang="en-IN"/>
        </a:p>
      </dgm:t>
    </dgm:pt>
    <dgm:pt modelId="{552F1DC7-AC93-49EB-AA2C-D01B04C1D9E8}" type="sibTrans" cxnId="{889E47DF-14B2-4E9C-BCDB-63DF0011E6EB}">
      <dgm:prSet/>
      <dgm:spPr/>
      <dgm:t>
        <a:bodyPr/>
        <a:lstStyle/>
        <a:p>
          <a:endParaRPr lang="en-IN"/>
        </a:p>
      </dgm:t>
    </dgm:pt>
    <dgm:pt modelId="{004A26E1-0A5B-4F74-8515-8FFEEBD3805D}">
      <dgm:prSet phldrT="[Text]"/>
      <dgm:spPr/>
      <dgm:t>
        <a:bodyPr/>
        <a:lstStyle/>
        <a:p>
          <a:r>
            <a:rPr lang="en-IN" dirty="0" smtClean="0"/>
            <a:t>Process</a:t>
          </a:r>
          <a:endParaRPr lang="en-IN" dirty="0"/>
        </a:p>
      </dgm:t>
    </dgm:pt>
    <dgm:pt modelId="{88A14FFD-60CE-448F-8AA0-E181CED0949A}" type="parTrans" cxnId="{572AEFD1-1122-4E5C-AD22-C8880332BC55}">
      <dgm:prSet/>
      <dgm:spPr/>
      <dgm:t>
        <a:bodyPr/>
        <a:lstStyle/>
        <a:p>
          <a:endParaRPr lang="en-IN"/>
        </a:p>
      </dgm:t>
    </dgm:pt>
    <dgm:pt modelId="{6C3A7A0E-C1C9-4703-88BD-C52D90827A5B}" type="sibTrans" cxnId="{572AEFD1-1122-4E5C-AD22-C8880332BC55}">
      <dgm:prSet/>
      <dgm:spPr/>
      <dgm:t>
        <a:bodyPr/>
        <a:lstStyle/>
        <a:p>
          <a:endParaRPr lang="en-IN"/>
        </a:p>
      </dgm:t>
    </dgm:pt>
    <dgm:pt modelId="{6DAF12CB-08D5-44E6-9FA0-04C40A32CBA0}">
      <dgm:prSet phldrT="[Text]"/>
      <dgm:spPr/>
      <dgm:t>
        <a:bodyPr/>
        <a:lstStyle/>
        <a:p>
          <a:r>
            <a:rPr lang="en-IN" dirty="0" smtClean="0"/>
            <a:t>Front end capture – user creation, user profile, ratings, click stream</a:t>
          </a:r>
          <a:endParaRPr lang="en-IN" dirty="0"/>
        </a:p>
      </dgm:t>
    </dgm:pt>
    <dgm:pt modelId="{64E72305-4689-4623-AC3F-4D485710C8FD}" type="parTrans" cxnId="{0FC20C29-B320-4D26-B828-4DCA24895CED}">
      <dgm:prSet/>
      <dgm:spPr/>
      <dgm:t>
        <a:bodyPr/>
        <a:lstStyle/>
        <a:p>
          <a:endParaRPr lang="en-IN"/>
        </a:p>
      </dgm:t>
    </dgm:pt>
    <dgm:pt modelId="{FF69BDFF-CBBB-485D-A133-ED2FEC585720}" type="sibTrans" cxnId="{0FC20C29-B320-4D26-B828-4DCA24895CED}">
      <dgm:prSet/>
      <dgm:spPr/>
      <dgm:t>
        <a:bodyPr/>
        <a:lstStyle/>
        <a:p>
          <a:endParaRPr lang="en-IN"/>
        </a:p>
      </dgm:t>
    </dgm:pt>
    <dgm:pt modelId="{66F7CC15-7BB5-49B1-87D0-1C458892605C}">
      <dgm:prSet phldrT="[Text]"/>
      <dgm:spPr/>
      <dgm:t>
        <a:bodyPr/>
        <a:lstStyle/>
        <a:p>
          <a:r>
            <a:rPr lang="en-IN" dirty="0" smtClean="0"/>
            <a:t>Output</a:t>
          </a:r>
          <a:endParaRPr lang="en-IN" dirty="0"/>
        </a:p>
      </dgm:t>
    </dgm:pt>
    <dgm:pt modelId="{6448B607-9DBE-4467-BCDB-A6181C6A20E7}" type="parTrans" cxnId="{C1E01CCF-7815-4A1C-A7A0-05A84FB3F5EE}">
      <dgm:prSet/>
      <dgm:spPr/>
      <dgm:t>
        <a:bodyPr/>
        <a:lstStyle/>
        <a:p>
          <a:endParaRPr lang="en-IN"/>
        </a:p>
      </dgm:t>
    </dgm:pt>
    <dgm:pt modelId="{63D7E447-3E58-4CEE-9D78-9663CA86BFEB}" type="sibTrans" cxnId="{C1E01CCF-7815-4A1C-A7A0-05A84FB3F5EE}">
      <dgm:prSet/>
      <dgm:spPr/>
      <dgm:t>
        <a:bodyPr/>
        <a:lstStyle/>
        <a:p>
          <a:endParaRPr lang="en-IN"/>
        </a:p>
      </dgm:t>
    </dgm:pt>
    <dgm:pt modelId="{77EC2942-715A-43F7-994E-DEAD886906C8}">
      <dgm:prSet phldrT="[Text]"/>
      <dgm:spPr/>
      <dgm:t>
        <a:bodyPr/>
        <a:lstStyle/>
        <a:p>
          <a:r>
            <a:rPr lang="en-IN" dirty="0" err="1" smtClean="0"/>
            <a:t>Reco</a:t>
          </a:r>
          <a:r>
            <a:rPr lang="en-IN" dirty="0" smtClean="0"/>
            <a:t> engine</a:t>
          </a:r>
          <a:endParaRPr lang="en-IN" dirty="0"/>
        </a:p>
      </dgm:t>
    </dgm:pt>
    <dgm:pt modelId="{DB568661-0EDE-493C-98C4-48F4E9FCC019}" type="parTrans" cxnId="{02B6ABF7-F999-4F1D-9DE7-78B4B4B89CFB}">
      <dgm:prSet/>
      <dgm:spPr/>
      <dgm:t>
        <a:bodyPr/>
        <a:lstStyle/>
        <a:p>
          <a:endParaRPr lang="en-IN"/>
        </a:p>
      </dgm:t>
    </dgm:pt>
    <dgm:pt modelId="{7F61BFFA-B708-4E2C-8ADA-AB1233CDDCBF}" type="sibTrans" cxnId="{02B6ABF7-F999-4F1D-9DE7-78B4B4B89CFB}">
      <dgm:prSet/>
      <dgm:spPr/>
      <dgm:t>
        <a:bodyPr/>
        <a:lstStyle/>
        <a:p>
          <a:endParaRPr lang="en-IN"/>
        </a:p>
      </dgm:t>
    </dgm:pt>
    <dgm:pt modelId="{BCC790C3-C609-4A07-9D2A-F0E4528854F0}">
      <dgm:prSet phldrT="[Text]"/>
      <dgm:spPr/>
      <dgm:t>
        <a:bodyPr/>
        <a:lstStyle/>
        <a:p>
          <a:r>
            <a:rPr lang="en-IN" dirty="0" smtClean="0"/>
            <a:t>Top match articles</a:t>
          </a:r>
          <a:endParaRPr lang="en-IN" dirty="0"/>
        </a:p>
      </dgm:t>
    </dgm:pt>
    <dgm:pt modelId="{0F7CE8F7-4B88-4EA2-83F3-75F3E1FC38A1}" type="parTrans" cxnId="{B900A409-EA5E-4B65-BF60-8B4E5B4CD94B}">
      <dgm:prSet/>
      <dgm:spPr/>
      <dgm:t>
        <a:bodyPr/>
        <a:lstStyle/>
        <a:p>
          <a:endParaRPr lang="en-IN"/>
        </a:p>
      </dgm:t>
    </dgm:pt>
    <dgm:pt modelId="{F5E05848-10CB-4F61-BC59-7675C8059A3E}" type="sibTrans" cxnId="{B900A409-EA5E-4B65-BF60-8B4E5B4CD94B}">
      <dgm:prSet/>
      <dgm:spPr/>
      <dgm:t>
        <a:bodyPr/>
        <a:lstStyle/>
        <a:p>
          <a:endParaRPr lang="en-IN"/>
        </a:p>
      </dgm:t>
    </dgm:pt>
    <dgm:pt modelId="{D5AB4916-C4CB-4836-BAC2-B2EF2B720AA9}">
      <dgm:prSet phldrT="[Text]"/>
      <dgm:spPr/>
      <dgm:t>
        <a:bodyPr/>
        <a:lstStyle/>
        <a:p>
          <a:r>
            <a:rPr lang="en-IN" dirty="0" smtClean="0"/>
            <a:t>Customer</a:t>
          </a:r>
          <a:endParaRPr lang="en-IN" dirty="0"/>
        </a:p>
      </dgm:t>
    </dgm:pt>
    <dgm:pt modelId="{A7C37496-C36E-48B3-9E37-B1F0D83AD457}" type="parTrans" cxnId="{4A5EDDC3-AB26-4436-B202-35060A8DDCF4}">
      <dgm:prSet/>
      <dgm:spPr/>
      <dgm:t>
        <a:bodyPr/>
        <a:lstStyle/>
        <a:p>
          <a:endParaRPr lang="en-IN"/>
        </a:p>
      </dgm:t>
    </dgm:pt>
    <dgm:pt modelId="{208D3562-1070-4083-BB4B-2635FF54E9B1}" type="sibTrans" cxnId="{4A5EDDC3-AB26-4436-B202-35060A8DDCF4}">
      <dgm:prSet/>
      <dgm:spPr/>
      <dgm:t>
        <a:bodyPr/>
        <a:lstStyle/>
        <a:p>
          <a:endParaRPr lang="en-IN"/>
        </a:p>
      </dgm:t>
    </dgm:pt>
    <dgm:pt modelId="{79FF318B-2346-48D5-AE95-7C913022C638}">
      <dgm:prSet phldrT="[Text]"/>
      <dgm:spPr/>
      <dgm:t>
        <a:bodyPr/>
        <a:lstStyle/>
        <a:p>
          <a:r>
            <a:rPr lang="en-IN" dirty="0" smtClean="0"/>
            <a:t>New Users</a:t>
          </a:r>
          <a:endParaRPr lang="en-IN" dirty="0"/>
        </a:p>
      </dgm:t>
    </dgm:pt>
    <dgm:pt modelId="{7CB1728F-96A7-4BF3-A46E-6DBEA81BDC10}" type="parTrans" cxnId="{B0689D6E-16A7-4843-8183-E8260BEB1847}">
      <dgm:prSet/>
      <dgm:spPr/>
      <dgm:t>
        <a:bodyPr/>
        <a:lstStyle/>
        <a:p>
          <a:endParaRPr lang="en-IN"/>
        </a:p>
      </dgm:t>
    </dgm:pt>
    <dgm:pt modelId="{90C1EA89-F4B9-4C68-94B7-282C83B88A9F}" type="sibTrans" cxnId="{B0689D6E-16A7-4843-8183-E8260BEB1847}">
      <dgm:prSet/>
      <dgm:spPr/>
      <dgm:t>
        <a:bodyPr/>
        <a:lstStyle/>
        <a:p>
          <a:endParaRPr lang="en-IN"/>
        </a:p>
      </dgm:t>
    </dgm:pt>
    <dgm:pt modelId="{4E647ED8-5C49-4079-843C-0F7A4DC07A39}">
      <dgm:prSet phldrT="[Text]"/>
      <dgm:spPr/>
      <dgm:t>
        <a:bodyPr/>
        <a:lstStyle/>
        <a:p>
          <a:r>
            <a:rPr lang="en-IN" dirty="0" smtClean="0"/>
            <a:t>Nearest users</a:t>
          </a:r>
          <a:endParaRPr lang="en-IN" dirty="0"/>
        </a:p>
      </dgm:t>
    </dgm:pt>
    <dgm:pt modelId="{833CA896-E18A-40F1-A398-4861DE3EA651}" type="parTrans" cxnId="{7C277A56-9A68-4B0F-89C3-035E59187362}">
      <dgm:prSet/>
      <dgm:spPr/>
      <dgm:t>
        <a:bodyPr/>
        <a:lstStyle/>
        <a:p>
          <a:endParaRPr lang="en-IN"/>
        </a:p>
      </dgm:t>
    </dgm:pt>
    <dgm:pt modelId="{45471AF3-9B39-4695-B332-924EF2A6B7BE}" type="sibTrans" cxnId="{7C277A56-9A68-4B0F-89C3-035E59187362}">
      <dgm:prSet/>
      <dgm:spPr/>
      <dgm:t>
        <a:bodyPr/>
        <a:lstStyle/>
        <a:p>
          <a:endParaRPr lang="en-IN"/>
        </a:p>
      </dgm:t>
    </dgm:pt>
    <dgm:pt modelId="{632B03BC-6C8C-4A06-858B-39F0262FBAE5}">
      <dgm:prSet phldrT="[Text]"/>
      <dgm:spPr/>
      <dgm:t>
        <a:bodyPr/>
        <a:lstStyle/>
        <a:p>
          <a:r>
            <a:rPr lang="en-IN" dirty="0" smtClean="0"/>
            <a:t>User web clicks (implicit)</a:t>
          </a:r>
          <a:endParaRPr lang="en-IN" dirty="0"/>
        </a:p>
      </dgm:t>
    </dgm:pt>
    <dgm:pt modelId="{F25A4809-E477-4987-92A3-C1CFC7AB1FF2}" type="parTrans" cxnId="{E993DEC1-985D-4224-9E7C-7049FCEFBEC6}">
      <dgm:prSet/>
      <dgm:spPr/>
      <dgm:t>
        <a:bodyPr/>
        <a:lstStyle/>
        <a:p>
          <a:endParaRPr lang="en-IN"/>
        </a:p>
      </dgm:t>
    </dgm:pt>
    <dgm:pt modelId="{22720984-9336-4E87-ACF4-2F290C9064CB}" type="sibTrans" cxnId="{E993DEC1-985D-4224-9E7C-7049FCEFBEC6}">
      <dgm:prSet/>
      <dgm:spPr/>
      <dgm:t>
        <a:bodyPr/>
        <a:lstStyle/>
        <a:p>
          <a:endParaRPr lang="en-IN"/>
        </a:p>
      </dgm:t>
    </dgm:pt>
    <dgm:pt modelId="{FE21A91F-0121-4CEC-8B39-45701A57EBD9}">
      <dgm:prSet phldrT="[Text]"/>
      <dgm:spPr/>
      <dgm:t>
        <a:bodyPr/>
        <a:lstStyle/>
        <a:p>
          <a:r>
            <a:rPr lang="en-IN" dirty="0" smtClean="0"/>
            <a:t>Articles</a:t>
          </a:r>
          <a:endParaRPr lang="en-IN" dirty="0"/>
        </a:p>
      </dgm:t>
    </dgm:pt>
    <dgm:pt modelId="{2BCCBB72-5338-4005-84BD-49E65A1C24B8}" type="parTrans" cxnId="{F6A3E6D4-D898-4297-B88A-D108A42CB90C}">
      <dgm:prSet/>
      <dgm:spPr/>
      <dgm:t>
        <a:bodyPr/>
        <a:lstStyle/>
        <a:p>
          <a:endParaRPr lang="en-IN"/>
        </a:p>
      </dgm:t>
    </dgm:pt>
    <dgm:pt modelId="{101357EA-6DD3-4182-A253-765955A4FF4C}" type="sibTrans" cxnId="{F6A3E6D4-D898-4297-B88A-D108A42CB90C}">
      <dgm:prSet/>
      <dgm:spPr/>
      <dgm:t>
        <a:bodyPr/>
        <a:lstStyle/>
        <a:p>
          <a:endParaRPr lang="en-IN"/>
        </a:p>
      </dgm:t>
    </dgm:pt>
    <dgm:pt modelId="{A80B8306-6399-4948-A335-2E21D2FC007B}">
      <dgm:prSet phldrT="[Text]"/>
      <dgm:spPr/>
      <dgm:t>
        <a:bodyPr/>
        <a:lstStyle/>
        <a:p>
          <a:r>
            <a:rPr lang="en-IN" dirty="0" smtClean="0"/>
            <a:t>Back end – web crawling, data </a:t>
          </a:r>
          <a:r>
            <a:rPr lang="en-IN" dirty="0" err="1" smtClean="0"/>
            <a:t>cleanup</a:t>
          </a:r>
          <a:r>
            <a:rPr lang="en-IN" dirty="0" smtClean="0"/>
            <a:t>, </a:t>
          </a:r>
          <a:endParaRPr lang="en-IN" dirty="0"/>
        </a:p>
      </dgm:t>
    </dgm:pt>
    <dgm:pt modelId="{363966C6-92A9-449A-B728-402F727B7A37}" type="parTrans" cxnId="{0B55C708-4C9F-4208-9189-5183339E80CA}">
      <dgm:prSet/>
      <dgm:spPr/>
      <dgm:t>
        <a:bodyPr/>
        <a:lstStyle/>
        <a:p>
          <a:endParaRPr lang="en-IN"/>
        </a:p>
      </dgm:t>
    </dgm:pt>
    <dgm:pt modelId="{08BA026D-DD79-49CF-A67B-78113BFD8E98}" type="sibTrans" cxnId="{0B55C708-4C9F-4208-9189-5183339E80CA}">
      <dgm:prSet/>
      <dgm:spPr/>
      <dgm:t>
        <a:bodyPr/>
        <a:lstStyle/>
        <a:p>
          <a:endParaRPr lang="en-IN"/>
        </a:p>
      </dgm:t>
    </dgm:pt>
    <dgm:pt modelId="{B414276F-4F75-4D0A-AC69-A17A10E0879A}">
      <dgm:prSet phldrT="[Text]"/>
      <dgm:spPr/>
      <dgm:t>
        <a:bodyPr/>
        <a:lstStyle/>
        <a:p>
          <a:r>
            <a:rPr lang="en-IN" dirty="0" smtClean="0"/>
            <a:t>Algorithm development – content + collaborative</a:t>
          </a:r>
          <a:endParaRPr lang="en-IN" dirty="0"/>
        </a:p>
      </dgm:t>
    </dgm:pt>
    <dgm:pt modelId="{7F90A78B-3109-4683-907E-6257CB78AD67}" type="parTrans" cxnId="{7A296D04-6A1A-4B07-A613-6C7D65983013}">
      <dgm:prSet/>
      <dgm:spPr/>
      <dgm:t>
        <a:bodyPr/>
        <a:lstStyle/>
        <a:p>
          <a:endParaRPr lang="en-IN"/>
        </a:p>
      </dgm:t>
    </dgm:pt>
    <dgm:pt modelId="{6A9AF666-6286-4AD6-8441-ABBB92949C70}" type="sibTrans" cxnId="{7A296D04-6A1A-4B07-A613-6C7D65983013}">
      <dgm:prSet/>
      <dgm:spPr/>
      <dgm:t>
        <a:bodyPr/>
        <a:lstStyle/>
        <a:p>
          <a:endParaRPr lang="en-IN"/>
        </a:p>
      </dgm:t>
    </dgm:pt>
    <dgm:pt modelId="{93F9E0F3-A120-4185-9A31-2FD095125C8F}">
      <dgm:prSet phldrT="[Text]"/>
      <dgm:spPr/>
      <dgm:t>
        <a:bodyPr/>
        <a:lstStyle/>
        <a:p>
          <a:r>
            <a:rPr lang="en-IN" dirty="0" smtClean="0"/>
            <a:t>Performance evaluation &amp; iterative model improvement</a:t>
          </a:r>
          <a:endParaRPr lang="en-IN" dirty="0"/>
        </a:p>
      </dgm:t>
    </dgm:pt>
    <dgm:pt modelId="{135E27B9-C31C-4E12-A5A0-9A04B413FB80}" type="parTrans" cxnId="{97D48EB8-4982-4FAC-8B58-C69508FF356E}">
      <dgm:prSet/>
      <dgm:spPr/>
      <dgm:t>
        <a:bodyPr/>
        <a:lstStyle/>
        <a:p>
          <a:endParaRPr lang="en-IN"/>
        </a:p>
      </dgm:t>
    </dgm:pt>
    <dgm:pt modelId="{56FD3273-8B71-4036-BDB0-7CD864842129}" type="sibTrans" cxnId="{97D48EB8-4982-4FAC-8B58-C69508FF356E}">
      <dgm:prSet/>
      <dgm:spPr/>
      <dgm:t>
        <a:bodyPr/>
        <a:lstStyle/>
        <a:p>
          <a:endParaRPr lang="en-IN"/>
        </a:p>
      </dgm:t>
    </dgm:pt>
    <dgm:pt modelId="{A8EDC9F1-572C-468D-AB8C-6F2C39BB1409}" type="pres">
      <dgm:prSet presAssocID="{3A7D62A8-F8DD-4501-BEE9-BC664056D1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07F7CF8-CBBB-4030-990B-398329AB4792}" type="pres">
      <dgm:prSet presAssocID="{6EFEC0CB-CDA1-4D1D-B70C-160BD5B080DD}" presName="composite" presStyleCnt="0"/>
      <dgm:spPr/>
    </dgm:pt>
    <dgm:pt modelId="{A6F5A850-A818-4272-BE51-8DB406EA2464}" type="pres">
      <dgm:prSet presAssocID="{6EFEC0CB-CDA1-4D1D-B70C-160BD5B080D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D6B5FA-CED9-462A-AD17-EB6DD6AFF6AD}" type="pres">
      <dgm:prSet presAssocID="{6EFEC0CB-CDA1-4D1D-B70C-160BD5B080D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481FF1-F76A-43A1-87A6-9994D291697B}" type="pres">
      <dgm:prSet presAssocID="{0B7A0DC8-2E90-43DA-A68B-8550761BFA74}" presName="space" presStyleCnt="0"/>
      <dgm:spPr/>
    </dgm:pt>
    <dgm:pt modelId="{9DBFE340-22FF-401A-8046-1ACE10A07B18}" type="pres">
      <dgm:prSet presAssocID="{B593F8DE-E1DD-4B98-87FE-7FDA550B9956}" presName="composite" presStyleCnt="0"/>
      <dgm:spPr/>
    </dgm:pt>
    <dgm:pt modelId="{8587B66A-5775-4D02-8771-BF6E6ADAD9B7}" type="pres">
      <dgm:prSet presAssocID="{B593F8DE-E1DD-4B98-87FE-7FDA550B995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7F015C-6931-4373-9DF1-8504FBF445B3}" type="pres">
      <dgm:prSet presAssocID="{B593F8DE-E1DD-4B98-87FE-7FDA550B9956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23398F-E54E-4E24-AFB7-30E9EA65E567}" type="pres">
      <dgm:prSet presAssocID="{32FFB3D9-79FB-4060-B9B7-DBBCC517D8BE}" presName="space" presStyleCnt="0"/>
      <dgm:spPr/>
    </dgm:pt>
    <dgm:pt modelId="{9E91D25E-3A9F-413C-9407-DD92F8CC7250}" type="pres">
      <dgm:prSet presAssocID="{004A26E1-0A5B-4F74-8515-8FFEEBD3805D}" presName="composite" presStyleCnt="0"/>
      <dgm:spPr/>
    </dgm:pt>
    <dgm:pt modelId="{90A9530D-852C-4C38-A086-2AF92344F7B4}" type="pres">
      <dgm:prSet presAssocID="{004A26E1-0A5B-4F74-8515-8FFEEBD3805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8EC454-34F3-4D2D-A24F-E3CBDDB9B85F}" type="pres">
      <dgm:prSet presAssocID="{004A26E1-0A5B-4F74-8515-8FFEEBD3805D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C91931-A8DC-4E9B-AFB0-97219F8D05D5}" type="pres">
      <dgm:prSet presAssocID="{6C3A7A0E-C1C9-4703-88BD-C52D90827A5B}" presName="space" presStyleCnt="0"/>
      <dgm:spPr/>
    </dgm:pt>
    <dgm:pt modelId="{F482094E-8B4E-4DD7-AF8B-48BDB88CE238}" type="pres">
      <dgm:prSet presAssocID="{66F7CC15-7BB5-49B1-87D0-1C458892605C}" presName="composite" presStyleCnt="0"/>
      <dgm:spPr/>
    </dgm:pt>
    <dgm:pt modelId="{E0AF67AA-86F8-4F28-9EEE-E2CC5D93803D}" type="pres">
      <dgm:prSet presAssocID="{66F7CC15-7BB5-49B1-87D0-1C458892605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966E13-BDB1-4C19-B39A-7323A1AE4B49}" type="pres">
      <dgm:prSet presAssocID="{66F7CC15-7BB5-49B1-87D0-1C458892605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E55634-5EDC-4A5D-A167-A78DB95FB9FE}" type="pres">
      <dgm:prSet presAssocID="{63D7E447-3E58-4CEE-9D78-9663CA86BFEB}" presName="space" presStyleCnt="0"/>
      <dgm:spPr/>
    </dgm:pt>
    <dgm:pt modelId="{361DAC4E-ACE1-4EE3-B4AC-E0C720097E59}" type="pres">
      <dgm:prSet presAssocID="{D5AB4916-C4CB-4836-BAC2-B2EF2B720AA9}" presName="composite" presStyleCnt="0"/>
      <dgm:spPr/>
    </dgm:pt>
    <dgm:pt modelId="{456B7D69-0072-4282-A7C7-228CB17AFE93}" type="pres">
      <dgm:prSet presAssocID="{D5AB4916-C4CB-4836-BAC2-B2EF2B720AA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E4801B-ACAC-4665-963F-C6FD3E400C5F}" type="pres">
      <dgm:prSet presAssocID="{D5AB4916-C4CB-4836-BAC2-B2EF2B720AA9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A296D04-6A1A-4B07-A613-6C7D65983013}" srcId="{004A26E1-0A5B-4F74-8515-8FFEEBD3805D}" destId="{B414276F-4F75-4D0A-AC69-A17A10E0879A}" srcOrd="2" destOrd="0" parTransId="{7F90A78B-3109-4683-907E-6257CB78AD67}" sibTransId="{6A9AF666-6286-4AD6-8441-ABBB92949C70}"/>
    <dgm:cxn modelId="{7962792D-A564-41B0-B42F-B8305C7ABCFF}" type="presOf" srcId="{6BB429A1-6B1E-4960-A377-F211B680D1CD}" destId="{D57F015C-6931-4373-9DF1-8504FBF445B3}" srcOrd="0" destOrd="0" presId="urn:microsoft.com/office/officeart/2005/8/layout/hList1"/>
    <dgm:cxn modelId="{4A5EDDC3-AB26-4436-B202-35060A8DDCF4}" srcId="{3A7D62A8-F8DD-4501-BEE9-BC664056D17C}" destId="{D5AB4916-C4CB-4836-BAC2-B2EF2B720AA9}" srcOrd="4" destOrd="0" parTransId="{A7C37496-C36E-48B3-9E37-B1F0D83AD457}" sibTransId="{208D3562-1070-4083-BB4B-2635FF54E9B1}"/>
    <dgm:cxn modelId="{7BA9BB81-7D1C-4E50-B5B3-070602F8DF17}" type="presOf" srcId="{6EFEC0CB-CDA1-4D1D-B70C-160BD5B080DD}" destId="{A6F5A850-A818-4272-BE51-8DB406EA2464}" srcOrd="0" destOrd="0" presId="urn:microsoft.com/office/officeart/2005/8/layout/hList1"/>
    <dgm:cxn modelId="{123A04B8-1A00-4F45-BB53-791913518FB1}" srcId="{6EFEC0CB-CDA1-4D1D-B70C-160BD5B080DD}" destId="{20B3EEB8-090F-4D06-A8E5-5E2249A7464E}" srcOrd="1" destOrd="0" parTransId="{B9B4EB0B-AACB-4E5B-AAEC-7CA060D3D6A2}" sibTransId="{23EB4BA2-0ABF-4F72-AB47-56E655356942}"/>
    <dgm:cxn modelId="{F6198EBC-5180-4C46-851E-35625F0456A8}" type="presOf" srcId="{B593F8DE-E1DD-4B98-87FE-7FDA550B9956}" destId="{8587B66A-5775-4D02-8771-BF6E6ADAD9B7}" srcOrd="0" destOrd="0" presId="urn:microsoft.com/office/officeart/2005/8/layout/hList1"/>
    <dgm:cxn modelId="{B0689D6E-16A7-4843-8183-E8260BEB1847}" srcId="{D5AB4916-C4CB-4836-BAC2-B2EF2B720AA9}" destId="{79FF318B-2346-48D5-AE95-7C913022C638}" srcOrd="0" destOrd="0" parTransId="{7CB1728F-96A7-4BF3-A46E-6DBEA81BDC10}" sibTransId="{90C1EA89-F4B9-4C68-94B7-282C83B88A9F}"/>
    <dgm:cxn modelId="{F6A3E6D4-D898-4297-B88A-D108A42CB90C}" srcId="{B593F8DE-E1DD-4B98-87FE-7FDA550B9956}" destId="{FE21A91F-0121-4CEC-8B39-45701A57EBD9}" srcOrd="3" destOrd="0" parTransId="{2BCCBB72-5338-4005-84BD-49E65A1C24B8}" sibTransId="{101357EA-6DD3-4182-A253-765955A4FF4C}"/>
    <dgm:cxn modelId="{0FC20C29-B320-4D26-B828-4DCA24895CED}" srcId="{004A26E1-0A5B-4F74-8515-8FFEEBD3805D}" destId="{6DAF12CB-08D5-44E6-9FA0-04C40A32CBA0}" srcOrd="0" destOrd="0" parTransId="{64E72305-4689-4623-AC3F-4D485710C8FD}" sibTransId="{FF69BDFF-CBBB-485D-A133-ED2FEC585720}"/>
    <dgm:cxn modelId="{E993DEC1-985D-4224-9E7C-7049FCEFBEC6}" srcId="{B593F8DE-E1DD-4B98-87FE-7FDA550B9956}" destId="{632B03BC-6C8C-4A06-858B-39F0262FBAE5}" srcOrd="2" destOrd="0" parTransId="{F25A4809-E477-4987-92A3-C1CFC7AB1FF2}" sibTransId="{22720984-9336-4E87-ACF4-2F290C9064CB}"/>
    <dgm:cxn modelId="{6EBA3CBD-B920-4FCA-8B39-70818113E99D}" type="presOf" srcId="{3A7D62A8-F8DD-4501-BEE9-BC664056D17C}" destId="{A8EDC9F1-572C-468D-AB8C-6F2C39BB1409}" srcOrd="0" destOrd="0" presId="urn:microsoft.com/office/officeart/2005/8/layout/hList1"/>
    <dgm:cxn modelId="{BA748EA2-D589-43D8-A606-95BE923FEDD3}" srcId="{6EFEC0CB-CDA1-4D1D-B70C-160BD5B080DD}" destId="{C9C79960-64F1-4629-B79A-7B9FADC79A39}" srcOrd="0" destOrd="0" parTransId="{EAFA23E6-881C-4C5A-A883-C224A0F33189}" sibTransId="{3E1D4D3A-30C8-4138-8317-F85BD4D42A55}"/>
    <dgm:cxn modelId="{C3664B3D-3710-437B-B9B4-D473CBECC259}" type="presOf" srcId="{FE21A91F-0121-4CEC-8B39-45701A57EBD9}" destId="{D57F015C-6931-4373-9DF1-8504FBF445B3}" srcOrd="0" destOrd="3" presId="urn:microsoft.com/office/officeart/2005/8/layout/hList1"/>
    <dgm:cxn modelId="{C7638918-B322-46FC-AFF8-B2E4B62FD77F}" srcId="{3A7D62A8-F8DD-4501-BEE9-BC664056D17C}" destId="{6EFEC0CB-CDA1-4D1D-B70C-160BD5B080DD}" srcOrd="0" destOrd="0" parTransId="{7164D590-73CE-4E06-8290-3D98C8D59BE9}" sibTransId="{0B7A0DC8-2E90-43DA-A68B-8550761BFA74}"/>
    <dgm:cxn modelId="{C5FC7A20-7383-4BAA-B6D2-BD175D2ED230}" type="presOf" srcId="{632B03BC-6C8C-4A06-858B-39F0262FBAE5}" destId="{D57F015C-6931-4373-9DF1-8504FBF445B3}" srcOrd="0" destOrd="2" presId="urn:microsoft.com/office/officeart/2005/8/layout/hList1"/>
    <dgm:cxn modelId="{8918BBA3-2FD3-43AA-A586-9CC40EC0A0C5}" type="presOf" srcId="{A80B8306-6399-4948-A335-2E21D2FC007B}" destId="{858EC454-34F3-4D2D-A24F-E3CBDDB9B85F}" srcOrd="0" destOrd="1" presId="urn:microsoft.com/office/officeart/2005/8/layout/hList1"/>
    <dgm:cxn modelId="{0B55C708-4C9F-4208-9189-5183339E80CA}" srcId="{004A26E1-0A5B-4F74-8515-8FFEEBD3805D}" destId="{A80B8306-6399-4948-A335-2E21D2FC007B}" srcOrd="1" destOrd="0" parTransId="{363966C6-92A9-449A-B728-402F727B7A37}" sibTransId="{08BA026D-DD79-49CF-A67B-78113BFD8E98}"/>
    <dgm:cxn modelId="{A5287C06-846D-460F-9774-0B7B1969EDE8}" type="presOf" srcId="{79FF318B-2346-48D5-AE95-7C913022C638}" destId="{6CE4801B-ACAC-4665-963F-C6FD3E400C5F}" srcOrd="0" destOrd="0" presId="urn:microsoft.com/office/officeart/2005/8/layout/hList1"/>
    <dgm:cxn modelId="{6FA9B51B-5AED-40C7-917C-E2A442DE7EAD}" type="presOf" srcId="{B414276F-4F75-4D0A-AC69-A17A10E0879A}" destId="{858EC454-34F3-4D2D-A24F-E3CBDDB9B85F}" srcOrd="0" destOrd="2" presId="urn:microsoft.com/office/officeart/2005/8/layout/hList1"/>
    <dgm:cxn modelId="{97D48EB8-4982-4FAC-8B58-C69508FF356E}" srcId="{004A26E1-0A5B-4F74-8515-8FFEEBD3805D}" destId="{93F9E0F3-A120-4185-9A31-2FD095125C8F}" srcOrd="3" destOrd="0" parTransId="{135E27B9-C31C-4E12-A5A0-9A04B413FB80}" sibTransId="{56FD3273-8B71-4036-BDB0-7CD864842129}"/>
    <dgm:cxn modelId="{0C5F848F-EF83-4E18-9390-940B5DEE4C85}" srcId="{B593F8DE-E1DD-4B98-87FE-7FDA550B9956}" destId="{6BB429A1-6B1E-4960-A377-F211B680D1CD}" srcOrd="0" destOrd="0" parTransId="{BD03C97F-477C-47E8-A99D-536B6D46C8C5}" sibTransId="{000ED330-704D-4B8E-A28B-3A38F3B2C74B}"/>
    <dgm:cxn modelId="{B5F765D1-A42F-42EE-912F-63EC78BD704E}" type="presOf" srcId="{4E647ED8-5C49-4079-843C-0F7A4DC07A39}" destId="{CD966E13-BDB1-4C19-B39A-7323A1AE4B49}" srcOrd="0" destOrd="2" presId="urn:microsoft.com/office/officeart/2005/8/layout/hList1"/>
    <dgm:cxn modelId="{02B6ABF7-F999-4F1D-9DE7-78B4B4B89CFB}" srcId="{66F7CC15-7BB5-49B1-87D0-1C458892605C}" destId="{77EC2942-715A-43F7-994E-DEAD886906C8}" srcOrd="0" destOrd="0" parTransId="{DB568661-0EDE-493C-98C4-48F4E9FCC019}" sibTransId="{7F61BFFA-B708-4E2C-8ADA-AB1233CDDCBF}"/>
    <dgm:cxn modelId="{DE1CABE5-61C7-4E5B-8ACC-57229F16122C}" type="presOf" srcId="{93F9E0F3-A120-4185-9A31-2FD095125C8F}" destId="{858EC454-34F3-4D2D-A24F-E3CBDDB9B85F}" srcOrd="0" destOrd="3" presId="urn:microsoft.com/office/officeart/2005/8/layout/hList1"/>
    <dgm:cxn modelId="{572AEFD1-1122-4E5C-AD22-C8880332BC55}" srcId="{3A7D62A8-F8DD-4501-BEE9-BC664056D17C}" destId="{004A26E1-0A5B-4F74-8515-8FFEEBD3805D}" srcOrd="2" destOrd="0" parTransId="{88A14FFD-60CE-448F-8AA0-E181CED0949A}" sibTransId="{6C3A7A0E-C1C9-4703-88BD-C52D90827A5B}"/>
    <dgm:cxn modelId="{D35E2847-42DD-4A70-9A8C-8AF0F9548313}" type="presOf" srcId="{66F7CC15-7BB5-49B1-87D0-1C458892605C}" destId="{E0AF67AA-86F8-4F28-9EEE-E2CC5D93803D}" srcOrd="0" destOrd="0" presId="urn:microsoft.com/office/officeart/2005/8/layout/hList1"/>
    <dgm:cxn modelId="{7C277A56-9A68-4B0F-89C3-035E59187362}" srcId="{66F7CC15-7BB5-49B1-87D0-1C458892605C}" destId="{4E647ED8-5C49-4079-843C-0F7A4DC07A39}" srcOrd="2" destOrd="0" parTransId="{833CA896-E18A-40F1-A398-4861DE3EA651}" sibTransId="{45471AF3-9B39-4695-B332-924EF2A6B7BE}"/>
    <dgm:cxn modelId="{7A593C5F-9DB2-4759-8A0F-23D45D37FA0D}" type="presOf" srcId="{77EC2942-715A-43F7-994E-DEAD886906C8}" destId="{CD966E13-BDB1-4C19-B39A-7323A1AE4B49}" srcOrd="0" destOrd="0" presId="urn:microsoft.com/office/officeart/2005/8/layout/hList1"/>
    <dgm:cxn modelId="{D754100B-C364-4A5F-929F-57D7C084F5DA}" type="presOf" srcId="{20B3EEB8-090F-4D06-A8E5-5E2249A7464E}" destId="{E9D6B5FA-CED9-462A-AD17-EB6DD6AFF6AD}" srcOrd="0" destOrd="1" presId="urn:microsoft.com/office/officeart/2005/8/layout/hList1"/>
    <dgm:cxn modelId="{C1E01CCF-7815-4A1C-A7A0-05A84FB3F5EE}" srcId="{3A7D62A8-F8DD-4501-BEE9-BC664056D17C}" destId="{66F7CC15-7BB5-49B1-87D0-1C458892605C}" srcOrd="3" destOrd="0" parTransId="{6448B607-9DBE-4467-BCDB-A6181C6A20E7}" sibTransId="{63D7E447-3E58-4CEE-9D78-9663CA86BFEB}"/>
    <dgm:cxn modelId="{B900A409-EA5E-4B65-BF60-8B4E5B4CD94B}" srcId="{66F7CC15-7BB5-49B1-87D0-1C458892605C}" destId="{BCC790C3-C609-4A07-9D2A-F0E4528854F0}" srcOrd="1" destOrd="0" parTransId="{0F7CE8F7-4B88-4EA2-83F3-75F3E1FC38A1}" sibTransId="{F5E05848-10CB-4F61-BC59-7675C8059A3E}"/>
    <dgm:cxn modelId="{77BA1190-6469-48AD-8C58-B73146361DAA}" type="presOf" srcId="{004A26E1-0A5B-4F74-8515-8FFEEBD3805D}" destId="{90A9530D-852C-4C38-A086-2AF92344F7B4}" srcOrd="0" destOrd="0" presId="urn:microsoft.com/office/officeart/2005/8/layout/hList1"/>
    <dgm:cxn modelId="{180ABCA8-5F4B-448C-8E67-1EB25EB2CBFE}" type="presOf" srcId="{5BFD4B19-35BB-45BB-B897-4CFF4AD8F970}" destId="{D57F015C-6931-4373-9DF1-8504FBF445B3}" srcOrd="0" destOrd="1" presId="urn:microsoft.com/office/officeart/2005/8/layout/hList1"/>
    <dgm:cxn modelId="{889E47DF-14B2-4E9C-BCDB-63DF0011E6EB}" srcId="{B593F8DE-E1DD-4B98-87FE-7FDA550B9956}" destId="{5BFD4B19-35BB-45BB-B897-4CFF4AD8F970}" srcOrd="1" destOrd="0" parTransId="{364E7119-28AF-42BC-A5CC-92097EAE8261}" sibTransId="{552F1DC7-AC93-49EB-AA2C-D01B04C1D9E8}"/>
    <dgm:cxn modelId="{F378EE17-6595-4721-828F-C36151660CB1}" srcId="{3A7D62A8-F8DD-4501-BEE9-BC664056D17C}" destId="{B593F8DE-E1DD-4B98-87FE-7FDA550B9956}" srcOrd="1" destOrd="0" parTransId="{24DB581B-A859-41AF-83C0-3EE786FEFD12}" sibTransId="{32FFB3D9-79FB-4060-B9B7-DBBCC517D8BE}"/>
    <dgm:cxn modelId="{949AC325-69A4-4C41-8336-A269729AE4C3}" type="presOf" srcId="{BCC790C3-C609-4A07-9D2A-F0E4528854F0}" destId="{CD966E13-BDB1-4C19-B39A-7323A1AE4B49}" srcOrd="0" destOrd="1" presId="urn:microsoft.com/office/officeart/2005/8/layout/hList1"/>
    <dgm:cxn modelId="{37E2341F-5F08-4DED-8EFA-38175A47339C}" type="presOf" srcId="{C9C79960-64F1-4629-B79A-7B9FADC79A39}" destId="{E9D6B5FA-CED9-462A-AD17-EB6DD6AFF6AD}" srcOrd="0" destOrd="0" presId="urn:microsoft.com/office/officeart/2005/8/layout/hList1"/>
    <dgm:cxn modelId="{890C2610-7F6C-48EE-B17B-0084CCDEB876}" type="presOf" srcId="{D5AB4916-C4CB-4836-BAC2-B2EF2B720AA9}" destId="{456B7D69-0072-4282-A7C7-228CB17AFE93}" srcOrd="0" destOrd="0" presId="urn:microsoft.com/office/officeart/2005/8/layout/hList1"/>
    <dgm:cxn modelId="{79BC50F2-2B96-4D0C-8888-D18B6DDDFCA8}" type="presOf" srcId="{6DAF12CB-08D5-44E6-9FA0-04C40A32CBA0}" destId="{858EC454-34F3-4D2D-A24F-E3CBDDB9B85F}" srcOrd="0" destOrd="0" presId="urn:microsoft.com/office/officeart/2005/8/layout/hList1"/>
    <dgm:cxn modelId="{9C373CE2-9A61-4A96-8F7B-15830BF97BE1}" type="presParOf" srcId="{A8EDC9F1-572C-468D-AB8C-6F2C39BB1409}" destId="{507F7CF8-CBBB-4030-990B-398329AB4792}" srcOrd="0" destOrd="0" presId="urn:microsoft.com/office/officeart/2005/8/layout/hList1"/>
    <dgm:cxn modelId="{5371CEDC-62CB-4A7A-A33F-FDC9F03BC02B}" type="presParOf" srcId="{507F7CF8-CBBB-4030-990B-398329AB4792}" destId="{A6F5A850-A818-4272-BE51-8DB406EA2464}" srcOrd="0" destOrd="0" presId="urn:microsoft.com/office/officeart/2005/8/layout/hList1"/>
    <dgm:cxn modelId="{393EE04B-B98A-4A74-A7D9-C075C4586FDC}" type="presParOf" srcId="{507F7CF8-CBBB-4030-990B-398329AB4792}" destId="{E9D6B5FA-CED9-462A-AD17-EB6DD6AFF6AD}" srcOrd="1" destOrd="0" presId="urn:microsoft.com/office/officeart/2005/8/layout/hList1"/>
    <dgm:cxn modelId="{FB465335-27C6-4855-84AD-37A60B2487B3}" type="presParOf" srcId="{A8EDC9F1-572C-468D-AB8C-6F2C39BB1409}" destId="{D8481FF1-F76A-43A1-87A6-9994D291697B}" srcOrd="1" destOrd="0" presId="urn:microsoft.com/office/officeart/2005/8/layout/hList1"/>
    <dgm:cxn modelId="{E14F28F5-15E2-44CF-A7B2-CBB9CAB4A563}" type="presParOf" srcId="{A8EDC9F1-572C-468D-AB8C-6F2C39BB1409}" destId="{9DBFE340-22FF-401A-8046-1ACE10A07B18}" srcOrd="2" destOrd="0" presId="urn:microsoft.com/office/officeart/2005/8/layout/hList1"/>
    <dgm:cxn modelId="{4AE1AC83-100B-4A95-83AE-3CB24852937B}" type="presParOf" srcId="{9DBFE340-22FF-401A-8046-1ACE10A07B18}" destId="{8587B66A-5775-4D02-8771-BF6E6ADAD9B7}" srcOrd="0" destOrd="0" presId="urn:microsoft.com/office/officeart/2005/8/layout/hList1"/>
    <dgm:cxn modelId="{D42994EC-B803-482D-BCBF-A1214CB5A339}" type="presParOf" srcId="{9DBFE340-22FF-401A-8046-1ACE10A07B18}" destId="{D57F015C-6931-4373-9DF1-8504FBF445B3}" srcOrd="1" destOrd="0" presId="urn:microsoft.com/office/officeart/2005/8/layout/hList1"/>
    <dgm:cxn modelId="{2E45C805-D58E-4310-8855-1D0CF5008F28}" type="presParOf" srcId="{A8EDC9F1-572C-468D-AB8C-6F2C39BB1409}" destId="{3423398F-E54E-4E24-AFB7-30E9EA65E567}" srcOrd="3" destOrd="0" presId="urn:microsoft.com/office/officeart/2005/8/layout/hList1"/>
    <dgm:cxn modelId="{10A55592-1A4B-4821-9849-942C252B834D}" type="presParOf" srcId="{A8EDC9F1-572C-468D-AB8C-6F2C39BB1409}" destId="{9E91D25E-3A9F-413C-9407-DD92F8CC7250}" srcOrd="4" destOrd="0" presId="urn:microsoft.com/office/officeart/2005/8/layout/hList1"/>
    <dgm:cxn modelId="{1851184D-3F88-45E6-9398-21E64F22B13C}" type="presParOf" srcId="{9E91D25E-3A9F-413C-9407-DD92F8CC7250}" destId="{90A9530D-852C-4C38-A086-2AF92344F7B4}" srcOrd="0" destOrd="0" presId="urn:microsoft.com/office/officeart/2005/8/layout/hList1"/>
    <dgm:cxn modelId="{D070F7AA-EE39-4211-918C-1E22E7DE750B}" type="presParOf" srcId="{9E91D25E-3A9F-413C-9407-DD92F8CC7250}" destId="{858EC454-34F3-4D2D-A24F-E3CBDDB9B85F}" srcOrd="1" destOrd="0" presId="urn:microsoft.com/office/officeart/2005/8/layout/hList1"/>
    <dgm:cxn modelId="{2E6903E7-6B95-4920-B916-C9D89BB19829}" type="presParOf" srcId="{A8EDC9F1-572C-468D-AB8C-6F2C39BB1409}" destId="{F4C91931-A8DC-4E9B-AFB0-97219F8D05D5}" srcOrd="5" destOrd="0" presId="urn:microsoft.com/office/officeart/2005/8/layout/hList1"/>
    <dgm:cxn modelId="{0118A8AA-C295-4AB0-A6C4-589CE589CF3E}" type="presParOf" srcId="{A8EDC9F1-572C-468D-AB8C-6F2C39BB1409}" destId="{F482094E-8B4E-4DD7-AF8B-48BDB88CE238}" srcOrd="6" destOrd="0" presId="urn:microsoft.com/office/officeart/2005/8/layout/hList1"/>
    <dgm:cxn modelId="{18D8815F-251D-44AA-A360-5A44C3EAEEEF}" type="presParOf" srcId="{F482094E-8B4E-4DD7-AF8B-48BDB88CE238}" destId="{E0AF67AA-86F8-4F28-9EEE-E2CC5D93803D}" srcOrd="0" destOrd="0" presId="urn:microsoft.com/office/officeart/2005/8/layout/hList1"/>
    <dgm:cxn modelId="{7D23885E-B61B-4E4C-B9FF-31E280092650}" type="presParOf" srcId="{F482094E-8B4E-4DD7-AF8B-48BDB88CE238}" destId="{CD966E13-BDB1-4C19-B39A-7323A1AE4B49}" srcOrd="1" destOrd="0" presId="urn:microsoft.com/office/officeart/2005/8/layout/hList1"/>
    <dgm:cxn modelId="{4E67150F-3E25-4E0D-8885-FD9645EDFCA2}" type="presParOf" srcId="{A8EDC9F1-572C-468D-AB8C-6F2C39BB1409}" destId="{26E55634-5EDC-4A5D-A167-A78DB95FB9FE}" srcOrd="7" destOrd="0" presId="urn:microsoft.com/office/officeart/2005/8/layout/hList1"/>
    <dgm:cxn modelId="{34893509-F723-445F-A109-B7227B8D14BC}" type="presParOf" srcId="{A8EDC9F1-572C-468D-AB8C-6F2C39BB1409}" destId="{361DAC4E-ACE1-4EE3-B4AC-E0C720097E59}" srcOrd="8" destOrd="0" presId="urn:microsoft.com/office/officeart/2005/8/layout/hList1"/>
    <dgm:cxn modelId="{692E8608-C323-428B-841B-963D57115245}" type="presParOf" srcId="{361DAC4E-ACE1-4EE3-B4AC-E0C720097E59}" destId="{456B7D69-0072-4282-A7C7-228CB17AFE93}" srcOrd="0" destOrd="0" presId="urn:microsoft.com/office/officeart/2005/8/layout/hList1"/>
    <dgm:cxn modelId="{D72D82DB-FB4A-4056-94E4-60A5A23D9572}" type="presParOf" srcId="{361DAC4E-ACE1-4EE3-B4AC-E0C720097E59}" destId="{6CE4801B-ACAC-4665-963F-C6FD3E400C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2A56C-D09B-48AD-B9D7-999948E37E9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19BD7698-49AC-4EC1-99EA-31C1B61C70BC}">
      <dgm:prSet phldrT="[Text]"/>
      <dgm:spPr/>
      <dgm:t>
        <a:bodyPr/>
        <a:lstStyle/>
        <a:p>
          <a:r>
            <a:rPr lang="en-IN" dirty="0" smtClean="0"/>
            <a:t>New user registration</a:t>
          </a:r>
          <a:endParaRPr lang="en-IN" dirty="0"/>
        </a:p>
      </dgm:t>
    </dgm:pt>
    <dgm:pt modelId="{A752688C-AC34-459F-8E74-A574AD9FE9C6}" type="parTrans" cxnId="{37BE8197-E5D6-4340-8BCB-B5A798072FFD}">
      <dgm:prSet/>
      <dgm:spPr/>
      <dgm:t>
        <a:bodyPr/>
        <a:lstStyle/>
        <a:p>
          <a:endParaRPr lang="en-IN"/>
        </a:p>
      </dgm:t>
    </dgm:pt>
    <dgm:pt modelId="{ABB7984D-B0CB-40A4-8604-779B76B67FBE}" type="sibTrans" cxnId="{37BE8197-E5D6-4340-8BCB-B5A798072FFD}">
      <dgm:prSet/>
      <dgm:spPr/>
      <dgm:t>
        <a:bodyPr/>
        <a:lstStyle/>
        <a:p>
          <a:endParaRPr lang="en-IN"/>
        </a:p>
      </dgm:t>
    </dgm:pt>
    <dgm:pt modelId="{748E9E7A-17B4-46C6-81FA-85DD066EB349}">
      <dgm:prSet phldrT="[Text]"/>
      <dgm:spPr/>
      <dgm:t>
        <a:bodyPr/>
        <a:lstStyle/>
        <a:p>
          <a:r>
            <a:rPr lang="en-IN" dirty="0" smtClean="0"/>
            <a:t>Demographic data capture</a:t>
          </a:r>
          <a:endParaRPr lang="en-IN" dirty="0"/>
        </a:p>
      </dgm:t>
    </dgm:pt>
    <dgm:pt modelId="{693CF09E-F6DA-456F-BB0A-DFE58DEA61F7}" type="parTrans" cxnId="{16773DCB-053D-4240-8A38-33A20E297702}">
      <dgm:prSet/>
      <dgm:spPr/>
      <dgm:t>
        <a:bodyPr/>
        <a:lstStyle/>
        <a:p>
          <a:endParaRPr lang="en-IN"/>
        </a:p>
      </dgm:t>
    </dgm:pt>
    <dgm:pt modelId="{7B0836F6-8B27-427B-B20B-AE2689E88E4A}" type="sibTrans" cxnId="{16773DCB-053D-4240-8A38-33A20E297702}">
      <dgm:prSet/>
      <dgm:spPr/>
      <dgm:t>
        <a:bodyPr/>
        <a:lstStyle/>
        <a:p>
          <a:endParaRPr lang="en-IN"/>
        </a:p>
      </dgm:t>
    </dgm:pt>
    <dgm:pt modelId="{55D24361-771F-44DF-9ED9-1490714BB191}">
      <dgm:prSet phldrT="[Text]"/>
      <dgm:spPr/>
      <dgm:t>
        <a:bodyPr/>
        <a:lstStyle/>
        <a:p>
          <a:r>
            <a:rPr lang="en-IN" dirty="0" smtClean="0"/>
            <a:t>User creation</a:t>
          </a:r>
          <a:endParaRPr lang="en-IN" dirty="0"/>
        </a:p>
      </dgm:t>
    </dgm:pt>
    <dgm:pt modelId="{45959828-F331-437C-9553-2562A7C353D4}" type="parTrans" cxnId="{F21D46FE-FD98-4241-9BD6-2FF94802659C}">
      <dgm:prSet/>
      <dgm:spPr/>
      <dgm:t>
        <a:bodyPr/>
        <a:lstStyle/>
        <a:p>
          <a:endParaRPr lang="en-IN"/>
        </a:p>
      </dgm:t>
    </dgm:pt>
    <dgm:pt modelId="{CD010363-5B0A-49E9-92F7-05336AE197A4}" type="sibTrans" cxnId="{F21D46FE-FD98-4241-9BD6-2FF94802659C}">
      <dgm:prSet/>
      <dgm:spPr/>
      <dgm:t>
        <a:bodyPr/>
        <a:lstStyle/>
        <a:p>
          <a:endParaRPr lang="en-IN"/>
        </a:p>
      </dgm:t>
    </dgm:pt>
    <dgm:pt modelId="{7161EC2E-6486-4BF4-B993-67093E776237}">
      <dgm:prSet phldrT="[Text]"/>
      <dgm:spPr/>
      <dgm:t>
        <a:bodyPr/>
        <a:lstStyle/>
        <a:p>
          <a:r>
            <a:rPr lang="en-IN" dirty="0" smtClean="0"/>
            <a:t>Display sub-categories to user</a:t>
          </a:r>
          <a:endParaRPr lang="en-IN" dirty="0"/>
        </a:p>
      </dgm:t>
    </dgm:pt>
    <dgm:pt modelId="{F809D82C-0A0F-4F90-8379-ED056C7B0B21}" type="parTrans" cxnId="{74AA0CF0-9CAD-460A-A4C5-9B940A37B31C}">
      <dgm:prSet/>
      <dgm:spPr/>
      <dgm:t>
        <a:bodyPr/>
        <a:lstStyle/>
        <a:p>
          <a:endParaRPr lang="en-IN"/>
        </a:p>
      </dgm:t>
    </dgm:pt>
    <dgm:pt modelId="{7F693AC9-AE5A-4B6B-A84D-5B01791DA25C}" type="sibTrans" cxnId="{74AA0CF0-9CAD-460A-A4C5-9B940A37B31C}">
      <dgm:prSet/>
      <dgm:spPr/>
      <dgm:t>
        <a:bodyPr/>
        <a:lstStyle/>
        <a:p>
          <a:endParaRPr lang="en-IN"/>
        </a:p>
      </dgm:t>
    </dgm:pt>
    <dgm:pt modelId="{70AA5DF6-2770-4143-950B-4375AB404A28}">
      <dgm:prSet phldrT="[Text]"/>
      <dgm:spPr/>
      <dgm:t>
        <a:bodyPr/>
        <a:lstStyle/>
        <a:p>
          <a:r>
            <a:rPr lang="en-IN" dirty="0" smtClean="0"/>
            <a:t>User selection of 3-5 preferred sub-categories</a:t>
          </a:r>
          <a:endParaRPr lang="en-IN" dirty="0"/>
        </a:p>
      </dgm:t>
    </dgm:pt>
    <dgm:pt modelId="{6E29750A-E0D3-4FD3-83A9-84F4F51F4B80}" type="parTrans" cxnId="{641A18BF-7ECF-4EB8-8F93-2C5286AF76BA}">
      <dgm:prSet/>
      <dgm:spPr/>
      <dgm:t>
        <a:bodyPr/>
        <a:lstStyle/>
        <a:p>
          <a:endParaRPr lang="en-IN"/>
        </a:p>
      </dgm:t>
    </dgm:pt>
    <dgm:pt modelId="{76947201-237C-4CB5-B0EA-E8985A503A67}" type="sibTrans" cxnId="{641A18BF-7ECF-4EB8-8F93-2C5286AF76BA}">
      <dgm:prSet/>
      <dgm:spPr/>
      <dgm:t>
        <a:bodyPr/>
        <a:lstStyle/>
        <a:p>
          <a:endParaRPr lang="en-IN"/>
        </a:p>
      </dgm:t>
    </dgm:pt>
    <dgm:pt modelId="{37362AF0-F017-4B39-97BD-A98F923C4993}">
      <dgm:prSet phldrT="[Text]"/>
      <dgm:spPr/>
      <dgm:t>
        <a:bodyPr/>
        <a:lstStyle/>
        <a:p>
          <a:r>
            <a:rPr lang="en-IN" dirty="0" smtClean="0"/>
            <a:t>Save user preferences</a:t>
          </a:r>
          <a:endParaRPr lang="en-IN" dirty="0"/>
        </a:p>
      </dgm:t>
    </dgm:pt>
    <dgm:pt modelId="{C5EDFBB1-6E37-4483-A4A9-04320E4CF86F}" type="parTrans" cxnId="{A0E03238-7626-4223-B29A-19077C827E36}">
      <dgm:prSet/>
      <dgm:spPr/>
      <dgm:t>
        <a:bodyPr/>
        <a:lstStyle/>
        <a:p>
          <a:endParaRPr lang="en-IN"/>
        </a:p>
      </dgm:t>
    </dgm:pt>
    <dgm:pt modelId="{53E8BB4E-E744-493B-9EE3-0928AA70B115}" type="sibTrans" cxnId="{A0E03238-7626-4223-B29A-19077C827E36}">
      <dgm:prSet/>
      <dgm:spPr/>
      <dgm:t>
        <a:bodyPr/>
        <a:lstStyle/>
        <a:p>
          <a:endParaRPr lang="en-IN"/>
        </a:p>
      </dgm:t>
    </dgm:pt>
    <dgm:pt modelId="{14E9F05E-DFCB-4E47-92E3-0353A068C8E9}" type="pres">
      <dgm:prSet presAssocID="{8382A56C-D09B-48AD-B9D7-999948E37E95}" presName="Name0" presStyleCnt="0">
        <dgm:presLayoutVars>
          <dgm:dir/>
          <dgm:resizeHandles val="exact"/>
        </dgm:presLayoutVars>
      </dgm:prSet>
      <dgm:spPr/>
    </dgm:pt>
    <dgm:pt modelId="{BA8FBB55-EB86-4F1E-8002-E0B4C9842F7A}" type="pres">
      <dgm:prSet presAssocID="{19BD7698-49AC-4EC1-99EA-31C1B61C70B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D57EE1-4F39-4DB4-9C4D-E416137AB6EF}" type="pres">
      <dgm:prSet presAssocID="{ABB7984D-B0CB-40A4-8604-779B76B67FBE}" presName="sibTrans" presStyleLbl="sibTrans1D1" presStyleIdx="0" presStyleCnt="5"/>
      <dgm:spPr/>
      <dgm:t>
        <a:bodyPr/>
        <a:lstStyle/>
        <a:p>
          <a:endParaRPr lang="en-IN"/>
        </a:p>
      </dgm:t>
    </dgm:pt>
    <dgm:pt modelId="{6425FFB2-9DCD-4799-B39D-15DB6395AFC1}" type="pres">
      <dgm:prSet presAssocID="{ABB7984D-B0CB-40A4-8604-779B76B67FBE}" presName="connectorText" presStyleLbl="sibTrans1D1" presStyleIdx="0" presStyleCnt="5"/>
      <dgm:spPr/>
      <dgm:t>
        <a:bodyPr/>
        <a:lstStyle/>
        <a:p>
          <a:endParaRPr lang="en-IN"/>
        </a:p>
      </dgm:t>
    </dgm:pt>
    <dgm:pt modelId="{63608332-6E44-4EE0-95D9-DECABD11D7ED}" type="pres">
      <dgm:prSet presAssocID="{748E9E7A-17B4-46C6-81FA-85DD066EB34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5ABA7D-E430-4B80-ADB4-7DDD434C76C9}" type="pres">
      <dgm:prSet presAssocID="{7B0836F6-8B27-427B-B20B-AE2689E88E4A}" presName="sibTrans" presStyleLbl="sibTrans1D1" presStyleIdx="1" presStyleCnt="5"/>
      <dgm:spPr/>
      <dgm:t>
        <a:bodyPr/>
        <a:lstStyle/>
        <a:p>
          <a:endParaRPr lang="en-IN"/>
        </a:p>
      </dgm:t>
    </dgm:pt>
    <dgm:pt modelId="{242061B4-061A-40D3-8883-FD3E88D8AC38}" type="pres">
      <dgm:prSet presAssocID="{7B0836F6-8B27-427B-B20B-AE2689E88E4A}" presName="connectorText" presStyleLbl="sibTrans1D1" presStyleIdx="1" presStyleCnt="5"/>
      <dgm:spPr/>
      <dgm:t>
        <a:bodyPr/>
        <a:lstStyle/>
        <a:p>
          <a:endParaRPr lang="en-IN"/>
        </a:p>
      </dgm:t>
    </dgm:pt>
    <dgm:pt modelId="{CB106A97-7614-41E2-A1D6-C5AEE8E1A747}" type="pres">
      <dgm:prSet presAssocID="{55D24361-771F-44DF-9ED9-1490714BB19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17812D-F65E-41E8-985C-D96430D15B41}" type="pres">
      <dgm:prSet presAssocID="{CD010363-5B0A-49E9-92F7-05336AE197A4}" presName="sibTrans" presStyleLbl="sibTrans1D1" presStyleIdx="2" presStyleCnt="5"/>
      <dgm:spPr/>
      <dgm:t>
        <a:bodyPr/>
        <a:lstStyle/>
        <a:p>
          <a:endParaRPr lang="en-IN"/>
        </a:p>
      </dgm:t>
    </dgm:pt>
    <dgm:pt modelId="{EC5FDE5A-F34D-48C6-9E92-5205AF5A7EC1}" type="pres">
      <dgm:prSet presAssocID="{CD010363-5B0A-49E9-92F7-05336AE197A4}" presName="connectorText" presStyleLbl="sibTrans1D1" presStyleIdx="2" presStyleCnt="5"/>
      <dgm:spPr/>
      <dgm:t>
        <a:bodyPr/>
        <a:lstStyle/>
        <a:p>
          <a:endParaRPr lang="en-IN"/>
        </a:p>
      </dgm:t>
    </dgm:pt>
    <dgm:pt modelId="{50EE9DB3-AF45-46F5-9048-2228A230ED48}" type="pres">
      <dgm:prSet presAssocID="{7161EC2E-6486-4BF4-B993-67093E77623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075A0C-CE4C-4FD6-AFDB-F387CFDA124A}" type="pres">
      <dgm:prSet presAssocID="{7F693AC9-AE5A-4B6B-A84D-5B01791DA25C}" presName="sibTrans" presStyleLbl="sibTrans1D1" presStyleIdx="3" presStyleCnt="5"/>
      <dgm:spPr/>
      <dgm:t>
        <a:bodyPr/>
        <a:lstStyle/>
        <a:p>
          <a:endParaRPr lang="en-IN"/>
        </a:p>
      </dgm:t>
    </dgm:pt>
    <dgm:pt modelId="{1CD5EECB-4701-4652-B337-039995B86F9C}" type="pres">
      <dgm:prSet presAssocID="{7F693AC9-AE5A-4B6B-A84D-5B01791DA25C}" presName="connectorText" presStyleLbl="sibTrans1D1" presStyleIdx="3" presStyleCnt="5"/>
      <dgm:spPr/>
      <dgm:t>
        <a:bodyPr/>
        <a:lstStyle/>
        <a:p>
          <a:endParaRPr lang="en-IN"/>
        </a:p>
      </dgm:t>
    </dgm:pt>
    <dgm:pt modelId="{01651368-1C25-4EDF-900A-67492910672C}" type="pres">
      <dgm:prSet presAssocID="{70AA5DF6-2770-4143-950B-4375AB404A2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E10C5-2B95-4921-92A6-A25E9913EA3E}" type="pres">
      <dgm:prSet presAssocID="{76947201-237C-4CB5-B0EA-E8985A503A67}" presName="sibTrans" presStyleLbl="sibTrans1D1" presStyleIdx="4" presStyleCnt="5"/>
      <dgm:spPr/>
      <dgm:t>
        <a:bodyPr/>
        <a:lstStyle/>
        <a:p>
          <a:endParaRPr lang="en-IN"/>
        </a:p>
      </dgm:t>
    </dgm:pt>
    <dgm:pt modelId="{40D795E4-6196-4E45-8705-6DA5778989BA}" type="pres">
      <dgm:prSet presAssocID="{76947201-237C-4CB5-B0EA-E8985A503A67}" presName="connectorText" presStyleLbl="sibTrans1D1" presStyleIdx="4" presStyleCnt="5"/>
      <dgm:spPr/>
      <dgm:t>
        <a:bodyPr/>
        <a:lstStyle/>
        <a:p>
          <a:endParaRPr lang="en-IN"/>
        </a:p>
      </dgm:t>
    </dgm:pt>
    <dgm:pt modelId="{AA76D6D1-47FF-45B7-9FA2-5558B8B0127C}" type="pres">
      <dgm:prSet presAssocID="{37362AF0-F017-4B39-97BD-A98F923C499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BE8197-E5D6-4340-8BCB-B5A798072FFD}" srcId="{8382A56C-D09B-48AD-B9D7-999948E37E95}" destId="{19BD7698-49AC-4EC1-99EA-31C1B61C70BC}" srcOrd="0" destOrd="0" parTransId="{A752688C-AC34-459F-8E74-A574AD9FE9C6}" sibTransId="{ABB7984D-B0CB-40A4-8604-779B76B67FBE}"/>
    <dgm:cxn modelId="{40EEC2DC-2197-423A-8FE3-45647AC86E4D}" type="presOf" srcId="{19BD7698-49AC-4EC1-99EA-31C1B61C70BC}" destId="{BA8FBB55-EB86-4F1E-8002-E0B4C9842F7A}" srcOrd="0" destOrd="0" presId="urn:microsoft.com/office/officeart/2005/8/layout/bProcess3"/>
    <dgm:cxn modelId="{F279C32A-71D3-41A4-9ED1-11AD0B55A592}" type="presOf" srcId="{37362AF0-F017-4B39-97BD-A98F923C4993}" destId="{AA76D6D1-47FF-45B7-9FA2-5558B8B0127C}" srcOrd="0" destOrd="0" presId="urn:microsoft.com/office/officeart/2005/8/layout/bProcess3"/>
    <dgm:cxn modelId="{C8201484-C702-4D7E-ACD7-CDE54CE5D0C4}" type="presOf" srcId="{7161EC2E-6486-4BF4-B993-67093E776237}" destId="{50EE9DB3-AF45-46F5-9048-2228A230ED48}" srcOrd="0" destOrd="0" presId="urn:microsoft.com/office/officeart/2005/8/layout/bProcess3"/>
    <dgm:cxn modelId="{E9407D6F-9A8B-4292-AF1E-418791D4F2AD}" type="presOf" srcId="{8382A56C-D09B-48AD-B9D7-999948E37E95}" destId="{14E9F05E-DFCB-4E47-92E3-0353A068C8E9}" srcOrd="0" destOrd="0" presId="urn:microsoft.com/office/officeart/2005/8/layout/bProcess3"/>
    <dgm:cxn modelId="{B16C077D-D787-4B4A-A4F4-BA59FE814262}" type="presOf" srcId="{CD010363-5B0A-49E9-92F7-05336AE197A4}" destId="{EC5FDE5A-F34D-48C6-9E92-5205AF5A7EC1}" srcOrd="1" destOrd="0" presId="urn:microsoft.com/office/officeart/2005/8/layout/bProcess3"/>
    <dgm:cxn modelId="{0494FFE3-C217-43A2-8B91-489EA5E745FB}" type="presOf" srcId="{76947201-237C-4CB5-B0EA-E8985A503A67}" destId="{9A9E10C5-2B95-4921-92A6-A25E9913EA3E}" srcOrd="0" destOrd="0" presId="urn:microsoft.com/office/officeart/2005/8/layout/bProcess3"/>
    <dgm:cxn modelId="{0903E424-7979-4A8D-A487-810E4B297E72}" type="presOf" srcId="{7B0836F6-8B27-427B-B20B-AE2689E88E4A}" destId="{535ABA7D-E430-4B80-ADB4-7DDD434C76C9}" srcOrd="0" destOrd="0" presId="urn:microsoft.com/office/officeart/2005/8/layout/bProcess3"/>
    <dgm:cxn modelId="{A0E03238-7626-4223-B29A-19077C827E36}" srcId="{8382A56C-D09B-48AD-B9D7-999948E37E95}" destId="{37362AF0-F017-4B39-97BD-A98F923C4993}" srcOrd="5" destOrd="0" parTransId="{C5EDFBB1-6E37-4483-A4A9-04320E4CF86F}" sibTransId="{53E8BB4E-E744-493B-9EE3-0928AA70B115}"/>
    <dgm:cxn modelId="{13A5AAD2-DB67-41F4-B9ED-EA6D54628D1E}" type="presOf" srcId="{70AA5DF6-2770-4143-950B-4375AB404A28}" destId="{01651368-1C25-4EDF-900A-67492910672C}" srcOrd="0" destOrd="0" presId="urn:microsoft.com/office/officeart/2005/8/layout/bProcess3"/>
    <dgm:cxn modelId="{59F21069-DF54-4FDC-BD42-9D061D3BAD96}" type="presOf" srcId="{7F693AC9-AE5A-4B6B-A84D-5B01791DA25C}" destId="{1CD5EECB-4701-4652-B337-039995B86F9C}" srcOrd="1" destOrd="0" presId="urn:microsoft.com/office/officeart/2005/8/layout/bProcess3"/>
    <dgm:cxn modelId="{F21D46FE-FD98-4241-9BD6-2FF94802659C}" srcId="{8382A56C-D09B-48AD-B9D7-999948E37E95}" destId="{55D24361-771F-44DF-9ED9-1490714BB191}" srcOrd="2" destOrd="0" parTransId="{45959828-F331-437C-9553-2562A7C353D4}" sibTransId="{CD010363-5B0A-49E9-92F7-05336AE197A4}"/>
    <dgm:cxn modelId="{8C6D02E2-8263-46DF-A61C-6F07A4B6CAC0}" type="presOf" srcId="{CD010363-5B0A-49E9-92F7-05336AE197A4}" destId="{DF17812D-F65E-41E8-985C-D96430D15B41}" srcOrd="0" destOrd="0" presId="urn:microsoft.com/office/officeart/2005/8/layout/bProcess3"/>
    <dgm:cxn modelId="{62640180-2349-46B7-8D29-2765B22F52FC}" type="presOf" srcId="{55D24361-771F-44DF-9ED9-1490714BB191}" destId="{CB106A97-7614-41E2-A1D6-C5AEE8E1A747}" srcOrd="0" destOrd="0" presId="urn:microsoft.com/office/officeart/2005/8/layout/bProcess3"/>
    <dgm:cxn modelId="{37F24C8B-EFC1-410F-81DD-2F4EBE8A836B}" type="presOf" srcId="{76947201-237C-4CB5-B0EA-E8985A503A67}" destId="{40D795E4-6196-4E45-8705-6DA5778989BA}" srcOrd="1" destOrd="0" presId="urn:microsoft.com/office/officeart/2005/8/layout/bProcess3"/>
    <dgm:cxn modelId="{16773DCB-053D-4240-8A38-33A20E297702}" srcId="{8382A56C-D09B-48AD-B9D7-999948E37E95}" destId="{748E9E7A-17B4-46C6-81FA-85DD066EB349}" srcOrd="1" destOrd="0" parTransId="{693CF09E-F6DA-456F-BB0A-DFE58DEA61F7}" sibTransId="{7B0836F6-8B27-427B-B20B-AE2689E88E4A}"/>
    <dgm:cxn modelId="{74AA0CF0-9CAD-460A-A4C5-9B940A37B31C}" srcId="{8382A56C-D09B-48AD-B9D7-999948E37E95}" destId="{7161EC2E-6486-4BF4-B993-67093E776237}" srcOrd="3" destOrd="0" parTransId="{F809D82C-0A0F-4F90-8379-ED056C7B0B21}" sibTransId="{7F693AC9-AE5A-4B6B-A84D-5B01791DA25C}"/>
    <dgm:cxn modelId="{757928D9-AFDE-4F49-88CE-ECB7F8DFE06A}" type="presOf" srcId="{748E9E7A-17B4-46C6-81FA-85DD066EB349}" destId="{63608332-6E44-4EE0-95D9-DECABD11D7ED}" srcOrd="0" destOrd="0" presId="urn:microsoft.com/office/officeart/2005/8/layout/bProcess3"/>
    <dgm:cxn modelId="{BB45B912-6011-4A9A-A58A-A6852158D8A9}" type="presOf" srcId="{ABB7984D-B0CB-40A4-8604-779B76B67FBE}" destId="{2DD57EE1-4F39-4DB4-9C4D-E416137AB6EF}" srcOrd="0" destOrd="0" presId="urn:microsoft.com/office/officeart/2005/8/layout/bProcess3"/>
    <dgm:cxn modelId="{61A678C8-389A-4B33-ACC2-A9D1087BB5A5}" type="presOf" srcId="{ABB7984D-B0CB-40A4-8604-779B76B67FBE}" destId="{6425FFB2-9DCD-4799-B39D-15DB6395AFC1}" srcOrd="1" destOrd="0" presId="urn:microsoft.com/office/officeart/2005/8/layout/bProcess3"/>
    <dgm:cxn modelId="{4308FCEE-2106-45A1-B964-F532D4C997E8}" type="presOf" srcId="{7B0836F6-8B27-427B-B20B-AE2689E88E4A}" destId="{242061B4-061A-40D3-8883-FD3E88D8AC38}" srcOrd="1" destOrd="0" presId="urn:microsoft.com/office/officeart/2005/8/layout/bProcess3"/>
    <dgm:cxn modelId="{641A18BF-7ECF-4EB8-8F93-2C5286AF76BA}" srcId="{8382A56C-D09B-48AD-B9D7-999948E37E95}" destId="{70AA5DF6-2770-4143-950B-4375AB404A28}" srcOrd="4" destOrd="0" parTransId="{6E29750A-E0D3-4FD3-83A9-84F4F51F4B80}" sibTransId="{76947201-237C-4CB5-B0EA-E8985A503A67}"/>
    <dgm:cxn modelId="{339536E0-6C84-4C75-BEA4-228A1E535168}" type="presOf" srcId="{7F693AC9-AE5A-4B6B-A84D-5B01791DA25C}" destId="{30075A0C-CE4C-4FD6-AFDB-F387CFDA124A}" srcOrd="0" destOrd="0" presId="urn:microsoft.com/office/officeart/2005/8/layout/bProcess3"/>
    <dgm:cxn modelId="{82B90266-4226-4883-92D6-F29E2562B597}" type="presParOf" srcId="{14E9F05E-DFCB-4E47-92E3-0353A068C8E9}" destId="{BA8FBB55-EB86-4F1E-8002-E0B4C9842F7A}" srcOrd="0" destOrd="0" presId="urn:microsoft.com/office/officeart/2005/8/layout/bProcess3"/>
    <dgm:cxn modelId="{7D78628A-8C46-47F4-99A5-8885C7E4783F}" type="presParOf" srcId="{14E9F05E-DFCB-4E47-92E3-0353A068C8E9}" destId="{2DD57EE1-4F39-4DB4-9C4D-E416137AB6EF}" srcOrd="1" destOrd="0" presId="urn:microsoft.com/office/officeart/2005/8/layout/bProcess3"/>
    <dgm:cxn modelId="{11C5BD73-C3E9-4BDA-9C97-BD9D09185A37}" type="presParOf" srcId="{2DD57EE1-4F39-4DB4-9C4D-E416137AB6EF}" destId="{6425FFB2-9DCD-4799-B39D-15DB6395AFC1}" srcOrd="0" destOrd="0" presId="urn:microsoft.com/office/officeart/2005/8/layout/bProcess3"/>
    <dgm:cxn modelId="{BA711631-DB99-4FD9-95B0-F402899BDF5D}" type="presParOf" srcId="{14E9F05E-DFCB-4E47-92E3-0353A068C8E9}" destId="{63608332-6E44-4EE0-95D9-DECABD11D7ED}" srcOrd="2" destOrd="0" presId="urn:microsoft.com/office/officeart/2005/8/layout/bProcess3"/>
    <dgm:cxn modelId="{55E2105B-BC9F-4745-BD43-5E2D2F558276}" type="presParOf" srcId="{14E9F05E-DFCB-4E47-92E3-0353A068C8E9}" destId="{535ABA7D-E430-4B80-ADB4-7DDD434C76C9}" srcOrd="3" destOrd="0" presId="urn:microsoft.com/office/officeart/2005/8/layout/bProcess3"/>
    <dgm:cxn modelId="{FD609EBB-411D-4B59-8533-8A81BBDFED99}" type="presParOf" srcId="{535ABA7D-E430-4B80-ADB4-7DDD434C76C9}" destId="{242061B4-061A-40D3-8883-FD3E88D8AC38}" srcOrd="0" destOrd="0" presId="urn:microsoft.com/office/officeart/2005/8/layout/bProcess3"/>
    <dgm:cxn modelId="{DDD7DCDF-14E3-435B-B191-536D0B8C6C0D}" type="presParOf" srcId="{14E9F05E-DFCB-4E47-92E3-0353A068C8E9}" destId="{CB106A97-7614-41E2-A1D6-C5AEE8E1A747}" srcOrd="4" destOrd="0" presId="urn:microsoft.com/office/officeart/2005/8/layout/bProcess3"/>
    <dgm:cxn modelId="{FBCE9FEA-9467-42BB-A30F-B877137510C6}" type="presParOf" srcId="{14E9F05E-DFCB-4E47-92E3-0353A068C8E9}" destId="{DF17812D-F65E-41E8-985C-D96430D15B41}" srcOrd="5" destOrd="0" presId="urn:microsoft.com/office/officeart/2005/8/layout/bProcess3"/>
    <dgm:cxn modelId="{E00593FA-DEEE-4A15-9FD8-CA16F8AFBCE1}" type="presParOf" srcId="{DF17812D-F65E-41E8-985C-D96430D15B41}" destId="{EC5FDE5A-F34D-48C6-9E92-5205AF5A7EC1}" srcOrd="0" destOrd="0" presId="urn:microsoft.com/office/officeart/2005/8/layout/bProcess3"/>
    <dgm:cxn modelId="{F036CFC3-2A3C-4F35-86AC-6AA0A417513E}" type="presParOf" srcId="{14E9F05E-DFCB-4E47-92E3-0353A068C8E9}" destId="{50EE9DB3-AF45-46F5-9048-2228A230ED48}" srcOrd="6" destOrd="0" presId="urn:microsoft.com/office/officeart/2005/8/layout/bProcess3"/>
    <dgm:cxn modelId="{3064F8D5-ECEC-4A53-A34E-BFEBD54EBB6E}" type="presParOf" srcId="{14E9F05E-DFCB-4E47-92E3-0353A068C8E9}" destId="{30075A0C-CE4C-4FD6-AFDB-F387CFDA124A}" srcOrd="7" destOrd="0" presId="urn:microsoft.com/office/officeart/2005/8/layout/bProcess3"/>
    <dgm:cxn modelId="{2F9B666C-2384-4FF4-8059-AC4354E60E0A}" type="presParOf" srcId="{30075A0C-CE4C-4FD6-AFDB-F387CFDA124A}" destId="{1CD5EECB-4701-4652-B337-039995B86F9C}" srcOrd="0" destOrd="0" presId="urn:microsoft.com/office/officeart/2005/8/layout/bProcess3"/>
    <dgm:cxn modelId="{D7C6A1FC-ED30-4171-95F4-9BD66816E955}" type="presParOf" srcId="{14E9F05E-DFCB-4E47-92E3-0353A068C8E9}" destId="{01651368-1C25-4EDF-900A-67492910672C}" srcOrd="8" destOrd="0" presId="urn:microsoft.com/office/officeart/2005/8/layout/bProcess3"/>
    <dgm:cxn modelId="{FAA9FC3D-9F8F-43DA-93E3-91D71961D74A}" type="presParOf" srcId="{14E9F05E-DFCB-4E47-92E3-0353A068C8E9}" destId="{9A9E10C5-2B95-4921-92A6-A25E9913EA3E}" srcOrd="9" destOrd="0" presId="urn:microsoft.com/office/officeart/2005/8/layout/bProcess3"/>
    <dgm:cxn modelId="{1A581B41-DD49-4E34-84CC-B23DFEE3E864}" type="presParOf" srcId="{9A9E10C5-2B95-4921-92A6-A25E9913EA3E}" destId="{40D795E4-6196-4E45-8705-6DA5778989BA}" srcOrd="0" destOrd="0" presId="urn:microsoft.com/office/officeart/2005/8/layout/bProcess3"/>
    <dgm:cxn modelId="{31C32C21-4071-4FA8-8A48-7E7E6C323BD4}" type="presParOf" srcId="{14E9F05E-DFCB-4E47-92E3-0353A068C8E9}" destId="{AA76D6D1-47FF-45B7-9FA2-5558B8B0127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BC4A14-1EFA-4EA3-B2D3-162997D2BEB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1C1A2E-572D-40B2-ABB5-B755FD1F010B}">
      <dgm:prSet phldrT="[Text]"/>
      <dgm:spPr/>
      <dgm:t>
        <a:bodyPr/>
        <a:lstStyle/>
        <a:p>
          <a:r>
            <a:rPr lang="en-IN" dirty="0" smtClean="0"/>
            <a:t>Provide Initial articles, using demographic and sub-category </a:t>
          </a:r>
          <a:r>
            <a:rPr lang="en-IN" dirty="0" err="1" smtClean="0"/>
            <a:t>prefs</a:t>
          </a:r>
          <a:endParaRPr lang="en-IN" dirty="0"/>
        </a:p>
      </dgm:t>
    </dgm:pt>
    <dgm:pt modelId="{F9130B24-45D0-4D9A-BFCC-654E5B671047}" type="parTrans" cxnId="{8529C10A-2B48-4DBE-8931-6698A1256817}">
      <dgm:prSet/>
      <dgm:spPr/>
      <dgm:t>
        <a:bodyPr/>
        <a:lstStyle/>
        <a:p>
          <a:endParaRPr lang="en-IN"/>
        </a:p>
      </dgm:t>
    </dgm:pt>
    <dgm:pt modelId="{70009C8C-85BC-43E2-B089-889F2B1587C9}" type="sibTrans" cxnId="{8529C10A-2B48-4DBE-8931-6698A1256817}">
      <dgm:prSet/>
      <dgm:spPr/>
      <dgm:t>
        <a:bodyPr/>
        <a:lstStyle/>
        <a:p>
          <a:endParaRPr lang="en-IN"/>
        </a:p>
      </dgm:t>
    </dgm:pt>
    <dgm:pt modelId="{D54F6078-3AB8-4E89-966F-E7FC2962472B}">
      <dgm:prSet phldrT="[Text]"/>
      <dgm:spPr/>
      <dgm:t>
        <a:bodyPr/>
        <a:lstStyle/>
        <a:p>
          <a:r>
            <a:rPr lang="en-IN" dirty="0" smtClean="0"/>
            <a:t>User rates articles on 1-5 scale (5=best)</a:t>
          </a:r>
          <a:endParaRPr lang="en-IN" dirty="0"/>
        </a:p>
      </dgm:t>
    </dgm:pt>
    <dgm:pt modelId="{D28FA4ED-6464-4FE1-A1BB-8A130B4A170D}" type="parTrans" cxnId="{EE6FBBC5-CF50-437D-BE21-24ECB274074C}">
      <dgm:prSet/>
      <dgm:spPr/>
      <dgm:t>
        <a:bodyPr/>
        <a:lstStyle/>
        <a:p>
          <a:endParaRPr lang="en-IN"/>
        </a:p>
      </dgm:t>
    </dgm:pt>
    <dgm:pt modelId="{608F20C2-0A32-4498-807D-2C0C0697C0DC}" type="sibTrans" cxnId="{EE6FBBC5-CF50-437D-BE21-24ECB274074C}">
      <dgm:prSet/>
      <dgm:spPr/>
      <dgm:t>
        <a:bodyPr/>
        <a:lstStyle/>
        <a:p>
          <a:endParaRPr lang="en-IN"/>
        </a:p>
      </dgm:t>
    </dgm:pt>
    <dgm:pt modelId="{4AEA5470-2AFD-4417-B9D5-ABC563C62E34}">
      <dgm:prSet phldrT="[Text]"/>
      <dgm:spPr/>
      <dgm:t>
        <a:bodyPr/>
        <a:lstStyle/>
        <a:p>
          <a:r>
            <a:rPr lang="en-IN" dirty="0" smtClean="0"/>
            <a:t>Capture user rating</a:t>
          </a:r>
          <a:endParaRPr lang="en-IN" dirty="0"/>
        </a:p>
      </dgm:t>
    </dgm:pt>
    <dgm:pt modelId="{F628D040-F3F7-42DA-B5B2-B561A40D1BA6}" type="parTrans" cxnId="{24303B0B-EB77-459D-AF50-3772AE80CD0F}">
      <dgm:prSet/>
      <dgm:spPr/>
      <dgm:t>
        <a:bodyPr/>
        <a:lstStyle/>
        <a:p>
          <a:endParaRPr lang="en-IN"/>
        </a:p>
      </dgm:t>
    </dgm:pt>
    <dgm:pt modelId="{599E0237-2D69-487C-9403-98CA7439BE16}" type="sibTrans" cxnId="{24303B0B-EB77-459D-AF50-3772AE80CD0F}">
      <dgm:prSet/>
      <dgm:spPr/>
      <dgm:t>
        <a:bodyPr/>
        <a:lstStyle/>
        <a:p>
          <a:endParaRPr lang="en-IN"/>
        </a:p>
      </dgm:t>
    </dgm:pt>
    <dgm:pt modelId="{01AE6FAF-F4BA-46A3-A311-B8309AE3F9B4}" type="pres">
      <dgm:prSet presAssocID="{1EBC4A14-1EFA-4EA3-B2D3-162997D2BE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FF75CB5-C3B4-4CC8-82B7-B7F204E57F9D}" type="pres">
      <dgm:prSet presAssocID="{BD1C1A2E-572D-40B2-ABB5-B755FD1F01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F6CFBE-6124-4574-B160-DCB77683A116}" type="pres">
      <dgm:prSet presAssocID="{70009C8C-85BC-43E2-B089-889F2B1587C9}" presName="sibTrans" presStyleLbl="sibTrans1D1" presStyleIdx="0" presStyleCnt="2"/>
      <dgm:spPr/>
      <dgm:t>
        <a:bodyPr/>
        <a:lstStyle/>
        <a:p>
          <a:endParaRPr lang="en-IN"/>
        </a:p>
      </dgm:t>
    </dgm:pt>
    <dgm:pt modelId="{3A9AD261-89A0-4881-A2ED-9CCB9F97720C}" type="pres">
      <dgm:prSet presAssocID="{70009C8C-85BC-43E2-B089-889F2B1587C9}" presName="connectorText" presStyleLbl="sibTrans1D1" presStyleIdx="0" presStyleCnt="2"/>
      <dgm:spPr/>
      <dgm:t>
        <a:bodyPr/>
        <a:lstStyle/>
        <a:p>
          <a:endParaRPr lang="en-IN"/>
        </a:p>
      </dgm:t>
    </dgm:pt>
    <dgm:pt modelId="{7EBF5DBF-D979-4BB4-9C22-D3FFF0E6BFB3}" type="pres">
      <dgm:prSet presAssocID="{D54F6078-3AB8-4E89-966F-E7FC2962472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106777-CBEA-4CE3-B14F-2E096FADF801}" type="pres">
      <dgm:prSet presAssocID="{608F20C2-0A32-4498-807D-2C0C0697C0DC}" presName="sibTrans" presStyleLbl="sibTrans1D1" presStyleIdx="1" presStyleCnt="2"/>
      <dgm:spPr/>
      <dgm:t>
        <a:bodyPr/>
        <a:lstStyle/>
        <a:p>
          <a:endParaRPr lang="en-IN"/>
        </a:p>
      </dgm:t>
    </dgm:pt>
    <dgm:pt modelId="{7CB05505-C988-49C3-B2A6-664BB0A9355A}" type="pres">
      <dgm:prSet presAssocID="{608F20C2-0A32-4498-807D-2C0C0697C0DC}" presName="connectorText" presStyleLbl="sibTrans1D1" presStyleIdx="1" presStyleCnt="2"/>
      <dgm:spPr/>
      <dgm:t>
        <a:bodyPr/>
        <a:lstStyle/>
        <a:p>
          <a:endParaRPr lang="en-IN"/>
        </a:p>
      </dgm:t>
    </dgm:pt>
    <dgm:pt modelId="{3C0A73C6-1BE8-4402-94EB-861D75EC72D9}" type="pres">
      <dgm:prSet presAssocID="{4AEA5470-2AFD-4417-B9D5-ABC563C62E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AF5B8E9-7C2D-4192-A11C-6E72D44D3FF5}" type="presOf" srcId="{BD1C1A2E-572D-40B2-ABB5-B755FD1F010B}" destId="{0FF75CB5-C3B4-4CC8-82B7-B7F204E57F9D}" srcOrd="0" destOrd="0" presId="urn:microsoft.com/office/officeart/2005/8/layout/bProcess3"/>
    <dgm:cxn modelId="{24303B0B-EB77-459D-AF50-3772AE80CD0F}" srcId="{1EBC4A14-1EFA-4EA3-B2D3-162997D2BEBB}" destId="{4AEA5470-2AFD-4417-B9D5-ABC563C62E34}" srcOrd="2" destOrd="0" parTransId="{F628D040-F3F7-42DA-B5B2-B561A40D1BA6}" sibTransId="{599E0237-2D69-487C-9403-98CA7439BE16}"/>
    <dgm:cxn modelId="{525C21F5-0588-4972-987D-A150AD2CDE86}" type="presOf" srcId="{70009C8C-85BC-43E2-B089-889F2B1587C9}" destId="{67F6CFBE-6124-4574-B160-DCB77683A116}" srcOrd="0" destOrd="0" presId="urn:microsoft.com/office/officeart/2005/8/layout/bProcess3"/>
    <dgm:cxn modelId="{627860B4-EF26-436C-9CD3-4887BEF62BB9}" type="presOf" srcId="{D54F6078-3AB8-4E89-966F-E7FC2962472B}" destId="{7EBF5DBF-D979-4BB4-9C22-D3FFF0E6BFB3}" srcOrd="0" destOrd="0" presId="urn:microsoft.com/office/officeart/2005/8/layout/bProcess3"/>
    <dgm:cxn modelId="{D78BC474-016B-4F32-87F7-80F4D96F1ABB}" type="presOf" srcId="{70009C8C-85BC-43E2-B089-889F2B1587C9}" destId="{3A9AD261-89A0-4881-A2ED-9CCB9F97720C}" srcOrd="1" destOrd="0" presId="urn:microsoft.com/office/officeart/2005/8/layout/bProcess3"/>
    <dgm:cxn modelId="{D2C5F13A-AB94-4586-BE79-AEB8AF5BC1A0}" type="presOf" srcId="{608F20C2-0A32-4498-807D-2C0C0697C0DC}" destId="{82106777-CBEA-4CE3-B14F-2E096FADF801}" srcOrd="0" destOrd="0" presId="urn:microsoft.com/office/officeart/2005/8/layout/bProcess3"/>
    <dgm:cxn modelId="{43200F95-93F6-4025-B11D-10C435FB3BEE}" type="presOf" srcId="{608F20C2-0A32-4498-807D-2C0C0697C0DC}" destId="{7CB05505-C988-49C3-B2A6-664BB0A9355A}" srcOrd="1" destOrd="0" presId="urn:microsoft.com/office/officeart/2005/8/layout/bProcess3"/>
    <dgm:cxn modelId="{3579074C-6C32-463C-82DF-1A993FAD01AA}" type="presOf" srcId="{1EBC4A14-1EFA-4EA3-B2D3-162997D2BEBB}" destId="{01AE6FAF-F4BA-46A3-A311-B8309AE3F9B4}" srcOrd="0" destOrd="0" presId="urn:microsoft.com/office/officeart/2005/8/layout/bProcess3"/>
    <dgm:cxn modelId="{EE6FBBC5-CF50-437D-BE21-24ECB274074C}" srcId="{1EBC4A14-1EFA-4EA3-B2D3-162997D2BEBB}" destId="{D54F6078-3AB8-4E89-966F-E7FC2962472B}" srcOrd="1" destOrd="0" parTransId="{D28FA4ED-6464-4FE1-A1BB-8A130B4A170D}" sibTransId="{608F20C2-0A32-4498-807D-2C0C0697C0DC}"/>
    <dgm:cxn modelId="{8529C10A-2B48-4DBE-8931-6698A1256817}" srcId="{1EBC4A14-1EFA-4EA3-B2D3-162997D2BEBB}" destId="{BD1C1A2E-572D-40B2-ABB5-B755FD1F010B}" srcOrd="0" destOrd="0" parTransId="{F9130B24-45D0-4D9A-BFCC-654E5B671047}" sibTransId="{70009C8C-85BC-43E2-B089-889F2B1587C9}"/>
    <dgm:cxn modelId="{EC7053D2-4B4F-4909-8083-44ED74A278A6}" type="presOf" srcId="{4AEA5470-2AFD-4417-B9D5-ABC563C62E34}" destId="{3C0A73C6-1BE8-4402-94EB-861D75EC72D9}" srcOrd="0" destOrd="0" presId="urn:microsoft.com/office/officeart/2005/8/layout/bProcess3"/>
    <dgm:cxn modelId="{C0E3C581-2CEF-4C87-991A-50C75E081135}" type="presParOf" srcId="{01AE6FAF-F4BA-46A3-A311-B8309AE3F9B4}" destId="{0FF75CB5-C3B4-4CC8-82B7-B7F204E57F9D}" srcOrd="0" destOrd="0" presId="urn:microsoft.com/office/officeart/2005/8/layout/bProcess3"/>
    <dgm:cxn modelId="{383DB9A5-C9FA-41CD-9D80-FCAF97620335}" type="presParOf" srcId="{01AE6FAF-F4BA-46A3-A311-B8309AE3F9B4}" destId="{67F6CFBE-6124-4574-B160-DCB77683A116}" srcOrd="1" destOrd="0" presId="urn:microsoft.com/office/officeart/2005/8/layout/bProcess3"/>
    <dgm:cxn modelId="{C7ECF438-DE00-4A99-8D82-8756CEBF491E}" type="presParOf" srcId="{67F6CFBE-6124-4574-B160-DCB77683A116}" destId="{3A9AD261-89A0-4881-A2ED-9CCB9F97720C}" srcOrd="0" destOrd="0" presId="urn:microsoft.com/office/officeart/2005/8/layout/bProcess3"/>
    <dgm:cxn modelId="{172C2397-295B-41D3-80CB-2F468FD07208}" type="presParOf" srcId="{01AE6FAF-F4BA-46A3-A311-B8309AE3F9B4}" destId="{7EBF5DBF-D979-4BB4-9C22-D3FFF0E6BFB3}" srcOrd="2" destOrd="0" presId="urn:microsoft.com/office/officeart/2005/8/layout/bProcess3"/>
    <dgm:cxn modelId="{67011644-EDEC-49E6-8E5F-2A7B2D636AFC}" type="presParOf" srcId="{01AE6FAF-F4BA-46A3-A311-B8309AE3F9B4}" destId="{82106777-CBEA-4CE3-B14F-2E096FADF801}" srcOrd="3" destOrd="0" presId="urn:microsoft.com/office/officeart/2005/8/layout/bProcess3"/>
    <dgm:cxn modelId="{174A4CB2-3901-40F1-97FE-90268571BC0B}" type="presParOf" srcId="{82106777-CBEA-4CE3-B14F-2E096FADF801}" destId="{7CB05505-C988-49C3-B2A6-664BB0A9355A}" srcOrd="0" destOrd="0" presId="urn:microsoft.com/office/officeart/2005/8/layout/bProcess3"/>
    <dgm:cxn modelId="{D086335B-02CC-49F7-B680-BD602F5542BB}" type="presParOf" srcId="{01AE6FAF-F4BA-46A3-A311-B8309AE3F9B4}" destId="{3C0A73C6-1BE8-4402-94EB-861D75EC72D9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BC4A14-1EFA-4EA3-B2D3-162997D2BEB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1C1A2E-572D-40B2-ABB5-B755FD1F010B}">
      <dgm:prSet phldrT="[Text]"/>
      <dgm:spPr/>
      <dgm:t>
        <a:bodyPr/>
        <a:lstStyle/>
        <a:p>
          <a:r>
            <a:rPr lang="en-IN" dirty="0" smtClean="0"/>
            <a:t>Define criteria for clickstream data</a:t>
          </a:r>
          <a:endParaRPr lang="en-IN" dirty="0"/>
        </a:p>
      </dgm:t>
    </dgm:pt>
    <dgm:pt modelId="{F9130B24-45D0-4D9A-BFCC-654E5B671047}" type="parTrans" cxnId="{8529C10A-2B48-4DBE-8931-6698A1256817}">
      <dgm:prSet/>
      <dgm:spPr/>
      <dgm:t>
        <a:bodyPr/>
        <a:lstStyle/>
        <a:p>
          <a:endParaRPr lang="en-IN"/>
        </a:p>
      </dgm:t>
    </dgm:pt>
    <dgm:pt modelId="{70009C8C-85BC-43E2-B089-889F2B1587C9}" type="sibTrans" cxnId="{8529C10A-2B48-4DBE-8931-6698A1256817}">
      <dgm:prSet/>
      <dgm:spPr/>
      <dgm:t>
        <a:bodyPr/>
        <a:lstStyle/>
        <a:p>
          <a:endParaRPr lang="en-IN"/>
        </a:p>
      </dgm:t>
    </dgm:pt>
    <dgm:pt modelId="{D54F6078-3AB8-4E89-966F-E7FC2962472B}">
      <dgm:prSet phldrT="[Text]"/>
      <dgm:spPr/>
      <dgm:t>
        <a:bodyPr/>
        <a:lstStyle/>
        <a:p>
          <a:r>
            <a:rPr lang="en-IN" dirty="0" smtClean="0"/>
            <a:t>Capture user browsing pattern</a:t>
          </a:r>
          <a:endParaRPr lang="en-IN" dirty="0"/>
        </a:p>
      </dgm:t>
    </dgm:pt>
    <dgm:pt modelId="{D28FA4ED-6464-4FE1-A1BB-8A130B4A170D}" type="parTrans" cxnId="{EE6FBBC5-CF50-437D-BE21-24ECB274074C}">
      <dgm:prSet/>
      <dgm:spPr/>
      <dgm:t>
        <a:bodyPr/>
        <a:lstStyle/>
        <a:p>
          <a:endParaRPr lang="en-IN"/>
        </a:p>
      </dgm:t>
    </dgm:pt>
    <dgm:pt modelId="{608F20C2-0A32-4498-807D-2C0C0697C0DC}" type="sibTrans" cxnId="{EE6FBBC5-CF50-437D-BE21-24ECB274074C}">
      <dgm:prSet/>
      <dgm:spPr/>
      <dgm:t>
        <a:bodyPr/>
        <a:lstStyle/>
        <a:p>
          <a:endParaRPr lang="en-IN"/>
        </a:p>
      </dgm:t>
    </dgm:pt>
    <dgm:pt modelId="{4AEA5470-2AFD-4417-B9D5-ABC563C62E34}">
      <dgm:prSet phldrT="[Text]"/>
      <dgm:spPr/>
      <dgm:t>
        <a:bodyPr/>
        <a:lstStyle/>
        <a:p>
          <a:r>
            <a:rPr lang="en-IN" dirty="0" smtClean="0"/>
            <a:t>Define implicit user-article rating</a:t>
          </a:r>
          <a:endParaRPr lang="en-IN" dirty="0"/>
        </a:p>
      </dgm:t>
    </dgm:pt>
    <dgm:pt modelId="{F628D040-F3F7-42DA-B5B2-B561A40D1BA6}" type="parTrans" cxnId="{24303B0B-EB77-459D-AF50-3772AE80CD0F}">
      <dgm:prSet/>
      <dgm:spPr/>
      <dgm:t>
        <a:bodyPr/>
        <a:lstStyle/>
        <a:p>
          <a:endParaRPr lang="en-IN"/>
        </a:p>
      </dgm:t>
    </dgm:pt>
    <dgm:pt modelId="{599E0237-2D69-487C-9403-98CA7439BE16}" type="sibTrans" cxnId="{24303B0B-EB77-459D-AF50-3772AE80CD0F}">
      <dgm:prSet/>
      <dgm:spPr/>
      <dgm:t>
        <a:bodyPr/>
        <a:lstStyle/>
        <a:p>
          <a:endParaRPr lang="en-IN"/>
        </a:p>
      </dgm:t>
    </dgm:pt>
    <dgm:pt modelId="{01AE6FAF-F4BA-46A3-A311-B8309AE3F9B4}" type="pres">
      <dgm:prSet presAssocID="{1EBC4A14-1EFA-4EA3-B2D3-162997D2BE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FF75CB5-C3B4-4CC8-82B7-B7F204E57F9D}" type="pres">
      <dgm:prSet presAssocID="{BD1C1A2E-572D-40B2-ABB5-B755FD1F01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F6CFBE-6124-4574-B160-DCB77683A116}" type="pres">
      <dgm:prSet presAssocID="{70009C8C-85BC-43E2-B089-889F2B1587C9}" presName="sibTrans" presStyleLbl="sibTrans1D1" presStyleIdx="0" presStyleCnt="2"/>
      <dgm:spPr/>
      <dgm:t>
        <a:bodyPr/>
        <a:lstStyle/>
        <a:p>
          <a:endParaRPr lang="en-IN"/>
        </a:p>
      </dgm:t>
    </dgm:pt>
    <dgm:pt modelId="{3A9AD261-89A0-4881-A2ED-9CCB9F97720C}" type="pres">
      <dgm:prSet presAssocID="{70009C8C-85BC-43E2-B089-889F2B1587C9}" presName="connectorText" presStyleLbl="sibTrans1D1" presStyleIdx="0" presStyleCnt="2"/>
      <dgm:spPr/>
      <dgm:t>
        <a:bodyPr/>
        <a:lstStyle/>
        <a:p>
          <a:endParaRPr lang="en-IN"/>
        </a:p>
      </dgm:t>
    </dgm:pt>
    <dgm:pt modelId="{7EBF5DBF-D979-4BB4-9C22-D3FFF0E6BFB3}" type="pres">
      <dgm:prSet presAssocID="{D54F6078-3AB8-4E89-966F-E7FC2962472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106777-CBEA-4CE3-B14F-2E096FADF801}" type="pres">
      <dgm:prSet presAssocID="{608F20C2-0A32-4498-807D-2C0C0697C0DC}" presName="sibTrans" presStyleLbl="sibTrans1D1" presStyleIdx="1" presStyleCnt="2"/>
      <dgm:spPr/>
      <dgm:t>
        <a:bodyPr/>
        <a:lstStyle/>
        <a:p>
          <a:endParaRPr lang="en-IN"/>
        </a:p>
      </dgm:t>
    </dgm:pt>
    <dgm:pt modelId="{7CB05505-C988-49C3-B2A6-664BB0A9355A}" type="pres">
      <dgm:prSet presAssocID="{608F20C2-0A32-4498-807D-2C0C0697C0DC}" presName="connectorText" presStyleLbl="sibTrans1D1" presStyleIdx="1" presStyleCnt="2"/>
      <dgm:spPr/>
      <dgm:t>
        <a:bodyPr/>
        <a:lstStyle/>
        <a:p>
          <a:endParaRPr lang="en-IN"/>
        </a:p>
      </dgm:t>
    </dgm:pt>
    <dgm:pt modelId="{3C0A73C6-1BE8-4402-94EB-861D75EC72D9}" type="pres">
      <dgm:prSet presAssocID="{4AEA5470-2AFD-4417-B9D5-ABC563C62E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6145B93-3FE0-4341-BBF9-7D944B7021CA}" type="presOf" srcId="{608F20C2-0A32-4498-807D-2C0C0697C0DC}" destId="{7CB05505-C988-49C3-B2A6-664BB0A9355A}" srcOrd="1" destOrd="0" presId="urn:microsoft.com/office/officeart/2005/8/layout/bProcess3"/>
    <dgm:cxn modelId="{E5ED13D1-3F7B-453D-8011-90F907C905A3}" type="presOf" srcId="{608F20C2-0A32-4498-807D-2C0C0697C0DC}" destId="{82106777-CBEA-4CE3-B14F-2E096FADF801}" srcOrd="0" destOrd="0" presId="urn:microsoft.com/office/officeart/2005/8/layout/bProcess3"/>
    <dgm:cxn modelId="{24303B0B-EB77-459D-AF50-3772AE80CD0F}" srcId="{1EBC4A14-1EFA-4EA3-B2D3-162997D2BEBB}" destId="{4AEA5470-2AFD-4417-B9D5-ABC563C62E34}" srcOrd="2" destOrd="0" parTransId="{F628D040-F3F7-42DA-B5B2-B561A40D1BA6}" sibTransId="{599E0237-2D69-487C-9403-98CA7439BE16}"/>
    <dgm:cxn modelId="{04EC78F3-1258-409B-A37D-4174A1FE80B7}" type="presOf" srcId="{4AEA5470-2AFD-4417-B9D5-ABC563C62E34}" destId="{3C0A73C6-1BE8-4402-94EB-861D75EC72D9}" srcOrd="0" destOrd="0" presId="urn:microsoft.com/office/officeart/2005/8/layout/bProcess3"/>
    <dgm:cxn modelId="{FE36662A-2CA8-40A7-81CE-5D56FD56AA0E}" type="presOf" srcId="{70009C8C-85BC-43E2-B089-889F2B1587C9}" destId="{67F6CFBE-6124-4574-B160-DCB77683A116}" srcOrd="0" destOrd="0" presId="urn:microsoft.com/office/officeart/2005/8/layout/bProcess3"/>
    <dgm:cxn modelId="{350AC599-B9C3-462C-908F-A4AE9DF3D551}" type="presOf" srcId="{1EBC4A14-1EFA-4EA3-B2D3-162997D2BEBB}" destId="{01AE6FAF-F4BA-46A3-A311-B8309AE3F9B4}" srcOrd="0" destOrd="0" presId="urn:microsoft.com/office/officeart/2005/8/layout/bProcess3"/>
    <dgm:cxn modelId="{BED80596-360F-4B9F-AB1B-C797094B0A23}" type="presOf" srcId="{70009C8C-85BC-43E2-B089-889F2B1587C9}" destId="{3A9AD261-89A0-4881-A2ED-9CCB9F97720C}" srcOrd="1" destOrd="0" presId="urn:microsoft.com/office/officeart/2005/8/layout/bProcess3"/>
    <dgm:cxn modelId="{8529C10A-2B48-4DBE-8931-6698A1256817}" srcId="{1EBC4A14-1EFA-4EA3-B2D3-162997D2BEBB}" destId="{BD1C1A2E-572D-40B2-ABB5-B755FD1F010B}" srcOrd="0" destOrd="0" parTransId="{F9130B24-45D0-4D9A-BFCC-654E5B671047}" sibTransId="{70009C8C-85BC-43E2-B089-889F2B1587C9}"/>
    <dgm:cxn modelId="{EE6FBBC5-CF50-437D-BE21-24ECB274074C}" srcId="{1EBC4A14-1EFA-4EA3-B2D3-162997D2BEBB}" destId="{D54F6078-3AB8-4E89-966F-E7FC2962472B}" srcOrd="1" destOrd="0" parTransId="{D28FA4ED-6464-4FE1-A1BB-8A130B4A170D}" sibTransId="{608F20C2-0A32-4498-807D-2C0C0697C0DC}"/>
    <dgm:cxn modelId="{A54A2E78-5169-456D-BD83-020E17218E85}" type="presOf" srcId="{BD1C1A2E-572D-40B2-ABB5-B755FD1F010B}" destId="{0FF75CB5-C3B4-4CC8-82B7-B7F204E57F9D}" srcOrd="0" destOrd="0" presId="urn:microsoft.com/office/officeart/2005/8/layout/bProcess3"/>
    <dgm:cxn modelId="{70FF435A-4C59-4DDA-BA7D-4D49C78BC499}" type="presOf" srcId="{D54F6078-3AB8-4E89-966F-E7FC2962472B}" destId="{7EBF5DBF-D979-4BB4-9C22-D3FFF0E6BFB3}" srcOrd="0" destOrd="0" presId="urn:microsoft.com/office/officeart/2005/8/layout/bProcess3"/>
    <dgm:cxn modelId="{8800D23B-E5A2-45B9-918C-246AE3C86DC7}" type="presParOf" srcId="{01AE6FAF-F4BA-46A3-A311-B8309AE3F9B4}" destId="{0FF75CB5-C3B4-4CC8-82B7-B7F204E57F9D}" srcOrd="0" destOrd="0" presId="urn:microsoft.com/office/officeart/2005/8/layout/bProcess3"/>
    <dgm:cxn modelId="{56453650-95E5-41E9-BCAD-2CED2BBB0CB9}" type="presParOf" srcId="{01AE6FAF-F4BA-46A3-A311-B8309AE3F9B4}" destId="{67F6CFBE-6124-4574-B160-DCB77683A116}" srcOrd="1" destOrd="0" presId="urn:microsoft.com/office/officeart/2005/8/layout/bProcess3"/>
    <dgm:cxn modelId="{7329A8C2-1301-494D-B508-84D99500597B}" type="presParOf" srcId="{67F6CFBE-6124-4574-B160-DCB77683A116}" destId="{3A9AD261-89A0-4881-A2ED-9CCB9F97720C}" srcOrd="0" destOrd="0" presId="urn:microsoft.com/office/officeart/2005/8/layout/bProcess3"/>
    <dgm:cxn modelId="{BF01846F-B497-4370-AB4A-49F68A83013A}" type="presParOf" srcId="{01AE6FAF-F4BA-46A3-A311-B8309AE3F9B4}" destId="{7EBF5DBF-D979-4BB4-9C22-D3FFF0E6BFB3}" srcOrd="2" destOrd="0" presId="urn:microsoft.com/office/officeart/2005/8/layout/bProcess3"/>
    <dgm:cxn modelId="{403B0C49-EADA-4857-BB12-A94B03D9CC7B}" type="presParOf" srcId="{01AE6FAF-F4BA-46A3-A311-B8309AE3F9B4}" destId="{82106777-CBEA-4CE3-B14F-2E096FADF801}" srcOrd="3" destOrd="0" presId="urn:microsoft.com/office/officeart/2005/8/layout/bProcess3"/>
    <dgm:cxn modelId="{1729BBE7-2226-487D-894A-E9A425739FA8}" type="presParOf" srcId="{82106777-CBEA-4CE3-B14F-2E096FADF801}" destId="{7CB05505-C988-49C3-B2A6-664BB0A9355A}" srcOrd="0" destOrd="0" presId="urn:microsoft.com/office/officeart/2005/8/layout/bProcess3"/>
    <dgm:cxn modelId="{DCB4DD09-9732-4ECE-B6CB-01A3DB33DE91}" type="presParOf" srcId="{01AE6FAF-F4BA-46A3-A311-B8309AE3F9B4}" destId="{3C0A73C6-1BE8-4402-94EB-861D75EC72D9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7C1B9F-A13D-45C7-9696-2EE899B24C2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BE39A0-0A04-41D8-9739-D36E03AC4151}">
      <dgm:prSet phldrT="[Text]"/>
      <dgm:spPr/>
      <dgm:t>
        <a:bodyPr/>
        <a:lstStyle/>
        <a:p>
          <a:r>
            <a:rPr lang="en-IN" dirty="0" smtClean="0"/>
            <a:t>Prepare a list of news site URLs</a:t>
          </a:r>
          <a:endParaRPr lang="en-IN" dirty="0"/>
        </a:p>
      </dgm:t>
    </dgm:pt>
    <dgm:pt modelId="{0EA36326-ED04-4361-A345-20B519583702}" type="parTrans" cxnId="{CBBB07F9-7B25-4B51-AA0A-FE08EACE86EA}">
      <dgm:prSet/>
      <dgm:spPr/>
      <dgm:t>
        <a:bodyPr/>
        <a:lstStyle/>
        <a:p>
          <a:endParaRPr lang="en-IN"/>
        </a:p>
      </dgm:t>
    </dgm:pt>
    <dgm:pt modelId="{04D6359F-FF42-427D-8B28-40E30842CD06}" type="sibTrans" cxnId="{CBBB07F9-7B25-4B51-AA0A-FE08EACE86EA}">
      <dgm:prSet/>
      <dgm:spPr/>
      <dgm:t>
        <a:bodyPr/>
        <a:lstStyle/>
        <a:p>
          <a:endParaRPr lang="en-IN"/>
        </a:p>
      </dgm:t>
    </dgm:pt>
    <dgm:pt modelId="{9F059EB7-A755-4D9E-B85E-5246D6CD21BB}">
      <dgm:prSet phldrT="[Text]"/>
      <dgm:spPr/>
      <dgm:t>
        <a:bodyPr/>
        <a:lstStyle/>
        <a:p>
          <a:r>
            <a:rPr lang="en-IN" dirty="0" smtClean="0"/>
            <a:t>For each URL, get relevant HTML tags</a:t>
          </a:r>
          <a:endParaRPr lang="en-IN" dirty="0"/>
        </a:p>
      </dgm:t>
    </dgm:pt>
    <dgm:pt modelId="{5842CA38-47D6-4B44-947C-EB6CB6837311}" type="parTrans" cxnId="{2DD8E0F4-A558-45B0-A5A0-51C91EAF3D25}">
      <dgm:prSet/>
      <dgm:spPr/>
      <dgm:t>
        <a:bodyPr/>
        <a:lstStyle/>
        <a:p>
          <a:endParaRPr lang="en-IN"/>
        </a:p>
      </dgm:t>
    </dgm:pt>
    <dgm:pt modelId="{161461A6-C66B-4275-BE6A-0283A0B1809B}" type="sibTrans" cxnId="{2DD8E0F4-A558-45B0-A5A0-51C91EAF3D25}">
      <dgm:prSet/>
      <dgm:spPr/>
      <dgm:t>
        <a:bodyPr/>
        <a:lstStyle/>
        <a:p>
          <a:endParaRPr lang="en-IN"/>
        </a:p>
      </dgm:t>
    </dgm:pt>
    <dgm:pt modelId="{D615BDC0-52DA-4782-9033-F90A0016BE70}">
      <dgm:prSet phldrT="[Text]"/>
      <dgm:spPr/>
      <dgm:t>
        <a:bodyPr/>
        <a:lstStyle/>
        <a:p>
          <a:r>
            <a:rPr lang="en-IN" dirty="0" smtClean="0"/>
            <a:t>Capture article using tag (Beautiful Soup)</a:t>
          </a:r>
          <a:endParaRPr lang="en-IN" dirty="0"/>
        </a:p>
      </dgm:t>
    </dgm:pt>
    <dgm:pt modelId="{54617C29-A819-45EC-BD96-8B2E94C18F8B}" type="parTrans" cxnId="{50B4DB29-5032-4B31-B08A-A7CD801CA39F}">
      <dgm:prSet/>
      <dgm:spPr/>
      <dgm:t>
        <a:bodyPr/>
        <a:lstStyle/>
        <a:p>
          <a:endParaRPr lang="en-IN"/>
        </a:p>
      </dgm:t>
    </dgm:pt>
    <dgm:pt modelId="{D4FCBB48-DD7A-4DBE-8915-41E07C0ECF34}" type="sibTrans" cxnId="{50B4DB29-5032-4B31-B08A-A7CD801CA39F}">
      <dgm:prSet/>
      <dgm:spPr/>
      <dgm:t>
        <a:bodyPr/>
        <a:lstStyle/>
        <a:p>
          <a:endParaRPr lang="en-IN"/>
        </a:p>
      </dgm:t>
    </dgm:pt>
    <dgm:pt modelId="{2842562B-E7F4-4E51-919E-EE5998A76AD3}">
      <dgm:prSet phldrT="[Text]"/>
      <dgm:spPr/>
      <dgm:t>
        <a:bodyPr/>
        <a:lstStyle/>
        <a:p>
          <a:r>
            <a:rPr lang="en-IN" dirty="0" smtClean="0"/>
            <a:t>Save article text</a:t>
          </a:r>
          <a:endParaRPr lang="en-IN" dirty="0"/>
        </a:p>
      </dgm:t>
    </dgm:pt>
    <dgm:pt modelId="{E721434F-130D-45BC-A566-FA851E4EBD12}" type="parTrans" cxnId="{FB053EE7-8F55-4768-83C0-092613BC41EC}">
      <dgm:prSet/>
      <dgm:spPr/>
      <dgm:t>
        <a:bodyPr/>
        <a:lstStyle/>
        <a:p>
          <a:endParaRPr lang="en-IN"/>
        </a:p>
      </dgm:t>
    </dgm:pt>
    <dgm:pt modelId="{0FC90EB9-9005-4A60-93E8-A16D272D48C1}" type="sibTrans" cxnId="{FB053EE7-8F55-4768-83C0-092613BC41EC}">
      <dgm:prSet/>
      <dgm:spPr/>
      <dgm:t>
        <a:bodyPr/>
        <a:lstStyle/>
        <a:p>
          <a:endParaRPr lang="en-IN"/>
        </a:p>
      </dgm:t>
    </dgm:pt>
    <dgm:pt modelId="{4AC93D4A-F577-46C4-8535-70F99D24AF7A}">
      <dgm:prSet phldrT="[Text]"/>
      <dgm:spPr/>
      <dgm:t>
        <a:bodyPr/>
        <a:lstStyle/>
        <a:p>
          <a:r>
            <a:rPr lang="en-IN" dirty="0" smtClean="0"/>
            <a:t>Save source URL, time stamp, sub-categories, keywords </a:t>
          </a:r>
          <a:r>
            <a:rPr lang="en-IN" dirty="0" err="1" smtClean="0"/>
            <a:t>etc</a:t>
          </a:r>
          <a:endParaRPr lang="en-IN" dirty="0"/>
        </a:p>
      </dgm:t>
    </dgm:pt>
    <dgm:pt modelId="{E54F85EE-A12D-46FE-ADA3-19948E8F254E}" type="parTrans" cxnId="{433DDCBE-2242-46F3-B4D5-4D73853C909D}">
      <dgm:prSet/>
      <dgm:spPr/>
      <dgm:t>
        <a:bodyPr/>
        <a:lstStyle/>
        <a:p>
          <a:endParaRPr lang="en-IN"/>
        </a:p>
      </dgm:t>
    </dgm:pt>
    <dgm:pt modelId="{425C91B3-A8BE-4321-89F7-B8AD72F9091C}" type="sibTrans" cxnId="{433DDCBE-2242-46F3-B4D5-4D73853C909D}">
      <dgm:prSet/>
      <dgm:spPr/>
      <dgm:t>
        <a:bodyPr/>
        <a:lstStyle/>
        <a:p>
          <a:endParaRPr lang="en-IN"/>
        </a:p>
      </dgm:t>
    </dgm:pt>
    <dgm:pt modelId="{F0E230D4-EA7D-49E9-9DA5-3525DED8D31D}" type="pres">
      <dgm:prSet presAssocID="{7C7C1B9F-A13D-45C7-9696-2EE899B24C2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DE4A3FB-27F9-45D5-B02C-9C4C846328A2}" type="pres">
      <dgm:prSet presAssocID="{06BE39A0-0A04-41D8-9739-D36E03AC415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C25851-3ADD-4CA2-8B79-B27AE122ECB0}" type="pres">
      <dgm:prSet presAssocID="{04D6359F-FF42-427D-8B28-40E30842CD06}" presName="sibTrans" presStyleLbl="sibTrans1D1" presStyleIdx="0" presStyleCnt="4"/>
      <dgm:spPr/>
      <dgm:t>
        <a:bodyPr/>
        <a:lstStyle/>
        <a:p>
          <a:endParaRPr lang="en-IN"/>
        </a:p>
      </dgm:t>
    </dgm:pt>
    <dgm:pt modelId="{A1543E65-0981-454A-8D0B-53850C53634E}" type="pres">
      <dgm:prSet presAssocID="{04D6359F-FF42-427D-8B28-40E30842CD06}" presName="connectorText" presStyleLbl="sibTrans1D1" presStyleIdx="0" presStyleCnt="4"/>
      <dgm:spPr/>
      <dgm:t>
        <a:bodyPr/>
        <a:lstStyle/>
        <a:p>
          <a:endParaRPr lang="en-IN"/>
        </a:p>
      </dgm:t>
    </dgm:pt>
    <dgm:pt modelId="{C4A72C82-8FAC-4A44-9720-759C3A5C6533}" type="pres">
      <dgm:prSet presAssocID="{9F059EB7-A755-4D9E-B85E-5246D6CD21B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8EDB11-9E33-40D9-ACFA-E47552B8D4D9}" type="pres">
      <dgm:prSet presAssocID="{161461A6-C66B-4275-BE6A-0283A0B1809B}" presName="sibTrans" presStyleLbl="sibTrans1D1" presStyleIdx="1" presStyleCnt="4"/>
      <dgm:spPr/>
      <dgm:t>
        <a:bodyPr/>
        <a:lstStyle/>
        <a:p>
          <a:endParaRPr lang="en-IN"/>
        </a:p>
      </dgm:t>
    </dgm:pt>
    <dgm:pt modelId="{95EC1746-2CC7-4386-8BF9-B9188AAE9A87}" type="pres">
      <dgm:prSet presAssocID="{161461A6-C66B-4275-BE6A-0283A0B1809B}" presName="connectorText" presStyleLbl="sibTrans1D1" presStyleIdx="1" presStyleCnt="4"/>
      <dgm:spPr/>
      <dgm:t>
        <a:bodyPr/>
        <a:lstStyle/>
        <a:p>
          <a:endParaRPr lang="en-IN"/>
        </a:p>
      </dgm:t>
    </dgm:pt>
    <dgm:pt modelId="{A6A9EA80-1FFC-4A37-BC18-F8C33926E141}" type="pres">
      <dgm:prSet presAssocID="{D615BDC0-52DA-4782-9033-F90A0016BE7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15F938-8F35-4F82-A404-9EF5086AC3A0}" type="pres">
      <dgm:prSet presAssocID="{D4FCBB48-DD7A-4DBE-8915-41E07C0ECF34}" presName="sibTrans" presStyleLbl="sibTrans1D1" presStyleIdx="2" presStyleCnt="4"/>
      <dgm:spPr/>
      <dgm:t>
        <a:bodyPr/>
        <a:lstStyle/>
        <a:p>
          <a:endParaRPr lang="en-IN"/>
        </a:p>
      </dgm:t>
    </dgm:pt>
    <dgm:pt modelId="{83FA2DCB-2444-4956-A21D-65BE8DF0FCC9}" type="pres">
      <dgm:prSet presAssocID="{D4FCBB48-DD7A-4DBE-8915-41E07C0ECF34}" presName="connectorText" presStyleLbl="sibTrans1D1" presStyleIdx="2" presStyleCnt="4"/>
      <dgm:spPr/>
      <dgm:t>
        <a:bodyPr/>
        <a:lstStyle/>
        <a:p>
          <a:endParaRPr lang="en-IN"/>
        </a:p>
      </dgm:t>
    </dgm:pt>
    <dgm:pt modelId="{678E4323-9C10-4C6D-9D0A-34DC4D67E379}" type="pres">
      <dgm:prSet presAssocID="{2842562B-E7F4-4E51-919E-EE5998A76AD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207B1A-74C4-4F65-AC58-342A556D1602}" type="pres">
      <dgm:prSet presAssocID="{0FC90EB9-9005-4A60-93E8-A16D272D48C1}" presName="sibTrans" presStyleLbl="sibTrans1D1" presStyleIdx="3" presStyleCnt="4"/>
      <dgm:spPr/>
      <dgm:t>
        <a:bodyPr/>
        <a:lstStyle/>
        <a:p>
          <a:endParaRPr lang="en-IN"/>
        </a:p>
      </dgm:t>
    </dgm:pt>
    <dgm:pt modelId="{4EBEE3EB-C90A-4FE6-A82F-428F76395D0C}" type="pres">
      <dgm:prSet presAssocID="{0FC90EB9-9005-4A60-93E8-A16D272D48C1}" presName="connectorText" presStyleLbl="sibTrans1D1" presStyleIdx="3" presStyleCnt="4"/>
      <dgm:spPr/>
      <dgm:t>
        <a:bodyPr/>
        <a:lstStyle/>
        <a:p>
          <a:endParaRPr lang="en-IN"/>
        </a:p>
      </dgm:t>
    </dgm:pt>
    <dgm:pt modelId="{573E0FFC-E737-42B0-B3A1-38A0A67BD62F}" type="pres">
      <dgm:prSet presAssocID="{4AC93D4A-F577-46C4-8535-70F99D24AF7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BBB07F9-7B25-4B51-AA0A-FE08EACE86EA}" srcId="{7C7C1B9F-A13D-45C7-9696-2EE899B24C2A}" destId="{06BE39A0-0A04-41D8-9739-D36E03AC4151}" srcOrd="0" destOrd="0" parTransId="{0EA36326-ED04-4361-A345-20B519583702}" sibTransId="{04D6359F-FF42-427D-8B28-40E30842CD06}"/>
    <dgm:cxn modelId="{321B45F2-80E0-49F8-968D-2A4B6D8281A0}" type="presOf" srcId="{04D6359F-FF42-427D-8B28-40E30842CD06}" destId="{96C25851-3ADD-4CA2-8B79-B27AE122ECB0}" srcOrd="0" destOrd="0" presId="urn:microsoft.com/office/officeart/2005/8/layout/bProcess3"/>
    <dgm:cxn modelId="{433DDCBE-2242-46F3-B4D5-4D73853C909D}" srcId="{7C7C1B9F-A13D-45C7-9696-2EE899B24C2A}" destId="{4AC93D4A-F577-46C4-8535-70F99D24AF7A}" srcOrd="4" destOrd="0" parTransId="{E54F85EE-A12D-46FE-ADA3-19948E8F254E}" sibTransId="{425C91B3-A8BE-4321-89F7-B8AD72F9091C}"/>
    <dgm:cxn modelId="{8BE77E23-2063-471F-8032-5251949F1CA1}" type="presOf" srcId="{06BE39A0-0A04-41D8-9739-D36E03AC4151}" destId="{0DE4A3FB-27F9-45D5-B02C-9C4C846328A2}" srcOrd="0" destOrd="0" presId="urn:microsoft.com/office/officeart/2005/8/layout/bProcess3"/>
    <dgm:cxn modelId="{DCB1CF0A-ACE3-4E31-8BAB-11368CED3EF1}" type="presOf" srcId="{0FC90EB9-9005-4A60-93E8-A16D272D48C1}" destId="{4EBEE3EB-C90A-4FE6-A82F-428F76395D0C}" srcOrd="1" destOrd="0" presId="urn:microsoft.com/office/officeart/2005/8/layout/bProcess3"/>
    <dgm:cxn modelId="{6AD63FC2-F43A-4772-BB05-38A858A5BDB0}" type="presOf" srcId="{161461A6-C66B-4275-BE6A-0283A0B1809B}" destId="{95EC1746-2CC7-4386-8BF9-B9188AAE9A87}" srcOrd="1" destOrd="0" presId="urn:microsoft.com/office/officeart/2005/8/layout/bProcess3"/>
    <dgm:cxn modelId="{FEABD5B0-5D85-4DC1-87BA-1327ECD183F4}" type="presOf" srcId="{D4FCBB48-DD7A-4DBE-8915-41E07C0ECF34}" destId="{83FA2DCB-2444-4956-A21D-65BE8DF0FCC9}" srcOrd="1" destOrd="0" presId="urn:microsoft.com/office/officeart/2005/8/layout/bProcess3"/>
    <dgm:cxn modelId="{66E45CAA-9F8D-4EF4-83D4-35B894C3DFF2}" type="presOf" srcId="{9F059EB7-A755-4D9E-B85E-5246D6CD21BB}" destId="{C4A72C82-8FAC-4A44-9720-759C3A5C6533}" srcOrd="0" destOrd="0" presId="urn:microsoft.com/office/officeart/2005/8/layout/bProcess3"/>
    <dgm:cxn modelId="{96DD7963-6C95-4135-B55C-424E610CFF09}" type="presOf" srcId="{0FC90EB9-9005-4A60-93E8-A16D272D48C1}" destId="{BF207B1A-74C4-4F65-AC58-342A556D1602}" srcOrd="0" destOrd="0" presId="urn:microsoft.com/office/officeart/2005/8/layout/bProcess3"/>
    <dgm:cxn modelId="{7FF8DE51-E5DE-40BF-A237-F7D4A74057E7}" type="presOf" srcId="{4AC93D4A-F577-46C4-8535-70F99D24AF7A}" destId="{573E0FFC-E737-42B0-B3A1-38A0A67BD62F}" srcOrd="0" destOrd="0" presId="urn:microsoft.com/office/officeart/2005/8/layout/bProcess3"/>
    <dgm:cxn modelId="{C8A58F0B-26BB-46E1-BC4A-D0E61535EF97}" type="presOf" srcId="{2842562B-E7F4-4E51-919E-EE5998A76AD3}" destId="{678E4323-9C10-4C6D-9D0A-34DC4D67E379}" srcOrd="0" destOrd="0" presId="urn:microsoft.com/office/officeart/2005/8/layout/bProcess3"/>
    <dgm:cxn modelId="{50B4DB29-5032-4B31-B08A-A7CD801CA39F}" srcId="{7C7C1B9F-A13D-45C7-9696-2EE899B24C2A}" destId="{D615BDC0-52DA-4782-9033-F90A0016BE70}" srcOrd="2" destOrd="0" parTransId="{54617C29-A819-45EC-BD96-8B2E94C18F8B}" sibTransId="{D4FCBB48-DD7A-4DBE-8915-41E07C0ECF34}"/>
    <dgm:cxn modelId="{DB6DE77E-B444-4356-8C64-4C95D9336616}" type="presOf" srcId="{04D6359F-FF42-427D-8B28-40E30842CD06}" destId="{A1543E65-0981-454A-8D0B-53850C53634E}" srcOrd="1" destOrd="0" presId="urn:microsoft.com/office/officeart/2005/8/layout/bProcess3"/>
    <dgm:cxn modelId="{3FBF8D50-5980-4C19-8CDC-9CACAB9470D6}" type="presOf" srcId="{D4FCBB48-DD7A-4DBE-8915-41E07C0ECF34}" destId="{8A15F938-8F35-4F82-A404-9EF5086AC3A0}" srcOrd="0" destOrd="0" presId="urn:microsoft.com/office/officeart/2005/8/layout/bProcess3"/>
    <dgm:cxn modelId="{6600D623-AE6D-44A9-9966-189AB29B7CC1}" type="presOf" srcId="{D615BDC0-52DA-4782-9033-F90A0016BE70}" destId="{A6A9EA80-1FFC-4A37-BC18-F8C33926E141}" srcOrd="0" destOrd="0" presId="urn:microsoft.com/office/officeart/2005/8/layout/bProcess3"/>
    <dgm:cxn modelId="{041BE0C6-E5D8-45B4-8798-BC944CEE94F0}" type="presOf" srcId="{7C7C1B9F-A13D-45C7-9696-2EE899B24C2A}" destId="{F0E230D4-EA7D-49E9-9DA5-3525DED8D31D}" srcOrd="0" destOrd="0" presId="urn:microsoft.com/office/officeart/2005/8/layout/bProcess3"/>
    <dgm:cxn modelId="{FB053EE7-8F55-4768-83C0-092613BC41EC}" srcId="{7C7C1B9F-A13D-45C7-9696-2EE899B24C2A}" destId="{2842562B-E7F4-4E51-919E-EE5998A76AD3}" srcOrd="3" destOrd="0" parTransId="{E721434F-130D-45BC-A566-FA851E4EBD12}" sibTransId="{0FC90EB9-9005-4A60-93E8-A16D272D48C1}"/>
    <dgm:cxn modelId="{2DD8E0F4-A558-45B0-A5A0-51C91EAF3D25}" srcId="{7C7C1B9F-A13D-45C7-9696-2EE899B24C2A}" destId="{9F059EB7-A755-4D9E-B85E-5246D6CD21BB}" srcOrd="1" destOrd="0" parTransId="{5842CA38-47D6-4B44-947C-EB6CB6837311}" sibTransId="{161461A6-C66B-4275-BE6A-0283A0B1809B}"/>
    <dgm:cxn modelId="{614C065E-AC29-4B24-8C40-190497DEE866}" type="presOf" srcId="{161461A6-C66B-4275-BE6A-0283A0B1809B}" destId="{0F8EDB11-9E33-40D9-ACFA-E47552B8D4D9}" srcOrd="0" destOrd="0" presId="urn:microsoft.com/office/officeart/2005/8/layout/bProcess3"/>
    <dgm:cxn modelId="{E7E01760-9939-4B39-BF06-29FFC7EEA117}" type="presParOf" srcId="{F0E230D4-EA7D-49E9-9DA5-3525DED8D31D}" destId="{0DE4A3FB-27F9-45D5-B02C-9C4C846328A2}" srcOrd="0" destOrd="0" presId="urn:microsoft.com/office/officeart/2005/8/layout/bProcess3"/>
    <dgm:cxn modelId="{C9627B97-74EF-43F6-8F4A-05E486073B42}" type="presParOf" srcId="{F0E230D4-EA7D-49E9-9DA5-3525DED8D31D}" destId="{96C25851-3ADD-4CA2-8B79-B27AE122ECB0}" srcOrd="1" destOrd="0" presId="urn:microsoft.com/office/officeart/2005/8/layout/bProcess3"/>
    <dgm:cxn modelId="{3656C30A-61CA-4173-B5B9-7B03FD3F3BD1}" type="presParOf" srcId="{96C25851-3ADD-4CA2-8B79-B27AE122ECB0}" destId="{A1543E65-0981-454A-8D0B-53850C53634E}" srcOrd="0" destOrd="0" presId="urn:microsoft.com/office/officeart/2005/8/layout/bProcess3"/>
    <dgm:cxn modelId="{98C3940F-5773-469F-BEDA-1F5EF9906BDE}" type="presParOf" srcId="{F0E230D4-EA7D-49E9-9DA5-3525DED8D31D}" destId="{C4A72C82-8FAC-4A44-9720-759C3A5C6533}" srcOrd="2" destOrd="0" presId="urn:microsoft.com/office/officeart/2005/8/layout/bProcess3"/>
    <dgm:cxn modelId="{97585B46-1A0C-4208-85F5-674504DD87D0}" type="presParOf" srcId="{F0E230D4-EA7D-49E9-9DA5-3525DED8D31D}" destId="{0F8EDB11-9E33-40D9-ACFA-E47552B8D4D9}" srcOrd="3" destOrd="0" presId="urn:microsoft.com/office/officeart/2005/8/layout/bProcess3"/>
    <dgm:cxn modelId="{336FDE34-59F0-4A2A-A4F9-7EAA6D6D74BF}" type="presParOf" srcId="{0F8EDB11-9E33-40D9-ACFA-E47552B8D4D9}" destId="{95EC1746-2CC7-4386-8BF9-B9188AAE9A87}" srcOrd="0" destOrd="0" presId="urn:microsoft.com/office/officeart/2005/8/layout/bProcess3"/>
    <dgm:cxn modelId="{31B6FB71-E85F-4604-8FE3-9AD4196199F3}" type="presParOf" srcId="{F0E230D4-EA7D-49E9-9DA5-3525DED8D31D}" destId="{A6A9EA80-1FFC-4A37-BC18-F8C33926E141}" srcOrd="4" destOrd="0" presId="urn:microsoft.com/office/officeart/2005/8/layout/bProcess3"/>
    <dgm:cxn modelId="{064E7942-655C-490A-8EBD-2BB4516CDD8E}" type="presParOf" srcId="{F0E230D4-EA7D-49E9-9DA5-3525DED8D31D}" destId="{8A15F938-8F35-4F82-A404-9EF5086AC3A0}" srcOrd="5" destOrd="0" presId="urn:microsoft.com/office/officeart/2005/8/layout/bProcess3"/>
    <dgm:cxn modelId="{8BB0814F-92DC-43F5-867A-07340C7DDDDF}" type="presParOf" srcId="{8A15F938-8F35-4F82-A404-9EF5086AC3A0}" destId="{83FA2DCB-2444-4956-A21D-65BE8DF0FCC9}" srcOrd="0" destOrd="0" presId="urn:microsoft.com/office/officeart/2005/8/layout/bProcess3"/>
    <dgm:cxn modelId="{900B436C-CA0F-4F03-A571-4651FDF22A72}" type="presParOf" srcId="{F0E230D4-EA7D-49E9-9DA5-3525DED8D31D}" destId="{678E4323-9C10-4C6D-9D0A-34DC4D67E379}" srcOrd="6" destOrd="0" presId="urn:microsoft.com/office/officeart/2005/8/layout/bProcess3"/>
    <dgm:cxn modelId="{7649F08E-E4F0-4478-BC8E-1F3A6BF60D1A}" type="presParOf" srcId="{F0E230D4-EA7D-49E9-9DA5-3525DED8D31D}" destId="{BF207B1A-74C4-4F65-AC58-342A556D1602}" srcOrd="7" destOrd="0" presId="urn:microsoft.com/office/officeart/2005/8/layout/bProcess3"/>
    <dgm:cxn modelId="{45CA5E02-1FE1-4772-8F2B-6E5A8D1C1314}" type="presParOf" srcId="{BF207B1A-74C4-4F65-AC58-342A556D1602}" destId="{4EBEE3EB-C90A-4FE6-A82F-428F76395D0C}" srcOrd="0" destOrd="0" presId="urn:microsoft.com/office/officeart/2005/8/layout/bProcess3"/>
    <dgm:cxn modelId="{A34A52D2-63A3-44CF-8B5D-69230DE9A942}" type="presParOf" srcId="{F0E230D4-EA7D-49E9-9DA5-3525DED8D31D}" destId="{573E0FFC-E737-42B0-B3A1-38A0A67BD62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086739-B747-473A-B92A-79924272D0D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5FA1CA-2404-4F5F-9D64-41726915EB26}">
      <dgm:prSet phldrT="[Text]"/>
      <dgm:spPr/>
      <dgm:t>
        <a:bodyPr/>
        <a:lstStyle/>
        <a:p>
          <a:r>
            <a:rPr lang="en-IN" dirty="0" smtClean="0"/>
            <a:t>Import data</a:t>
          </a:r>
          <a:endParaRPr lang="en-IN" dirty="0"/>
        </a:p>
      </dgm:t>
    </dgm:pt>
    <dgm:pt modelId="{37D0E689-CFEC-4520-A416-A5D88F6F6F2D}" type="parTrans" cxnId="{6EED91C9-949E-4B75-81BE-AF941E6C7F21}">
      <dgm:prSet/>
      <dgm:spPr/>
      <dgm:t>
        <a:bodyPr/>
        <a:lstStyle/>
        <a:p>
          <a:endParaRPr lang="en-IN"/>
        </a:p>
      </dgm:t>
    </dgm:pt>
    <dgm:pt modelId="{9D0721A8-E731-4841-90A5-B1CE6BF953A4}" type="sibTrans" cxnId="{6EED91C9-949E-4B75-81BE-AF941E6C7F21}">
      <dgm:prSet/>
      <dgm:spPr/>
      <dgm:t>
        <a:bodyPr/>
        <a:lstStyle/>
        <a:p>
          <a:endParaRPr lang="en-IN"/>
        </a:p>
      </dgm:t>
    </dgm:pt>
    <dgm:pt modelId="{71789D78-1741-415C-9659-89E4576F724A}">
      <dgm:prSet phldrT="[Text]"/>
      <dgm:spPr/>
      <dgm:t>
        <a:bodyPr/>
        <a:lstStyle/>
        <a:p>
          <a:r>
            <a:rPr lang="en-IN" dirty="0" smtClean="0"/>
            <a:t>Escaping html characters</a:t>
          </a:r>
          <a:endParaRPr lang="en-IN" dirty="0"/>
        </a:p>
      </dgm:t>
    </dgm:pt>
    <dgm:pt modelId="{D1DED27A-7F65-4BC3-8D80-1F3E68E03908}" type="parTrans" cxnId="{42E8F450-10A9-4871-8AEB-B4F22C8C1A3F}">
      <dgm:prSet/>
      <dgm:spPr/>
      <dgm:t>
        <a:bodyPr/>
        <a:lstStyle/>
        <a:p>
          <a:endParaRPr lang="en-IN"/>
        </a:p>
      </dgm:t>
    </dgm:pt>
    <dgm:pt modelId="{8A2CEACE-907C-4C4B-99BA-8DA2BF98D023}" type="sibTrans" cxnId="{42E8F450-10A9-4871-8AEB-B4F22C8C1A3F}">
      <dgm:prSet/>
      <dgm:spPr/>
      <dgm:t>
        <a:bodyPr/>
        <a:lstStyle/>
        <a:p>
          <a:endParaRPr lang="en-IN"/>
        </a:p>
      </dgm:t>
    </dgm:pt>
    <dgm:pt modelId="{9B944BA8-3ED7-43B3-B180-36DD9980494B}">
      <dgm:prSet phldrT="[Text]"/>
      <dgm:spPr/>
      <dgm:t>
        <a:bodyPr/>
        <a:lstStyle/>
        <a:p>
          <a:r>
            <a:rPr lang="en-IN" dirty="0" smtClean="0"/>
            <a:t>Decoding data</a:t>
          </a:r>
          <a:endParaRPr lang="en-IN" dirty="0"/>
        </a:p>
      </dgm:t>
    </dgm:pt>
    <dgm:pt modelId="{C1539B7A-1158-41F1-882D-6B9737E052D1}" type="parTrans" cxnId="{FD3DD001-E58F-41CD-96A3-E477C2C24878}">
      <dgm:prSet/>
      <dgm:spPr/>
      <dgm:t>
        <a:bodyPr/>
        <a:lstStyle/>
        <a:p>
          <a:endParaRPr lang="en-IN"/>
        </a:p>
      </dgm:t>
    </dgm:pt>
    <dgm:pt modelId="{1D66F5EA-BF7C-4CA7-A009-F2C1A69B635F}" type="sibTrans" cxnId="{FD3DD001-E58F-41CD-96A3-E477C2C24878}">
      <dgm:prSet/>
      <dgm:spPr/>
      <dgm:t>
        <a:bodyPr/>
        <a:lstStyle/>
        <a:p>
          <a:endParaRPr lang="en-IN"/>
        </a:p>
      </dgm:t>
    </dgm:pt>
    <dgm:pt modelId="{F6D9AFD9-D769-4B14-8218-4D33D82D42BF}">
      <dgm:prSet phldrT="[Text]"/>
      <dgm:spPr/>
      <dgm:t>
        <a:bodyPr/>
        <a:lstStyle/>
        <a:p>
          <a:r>
            <a:rPr lang="en-IN" dirty="0" smtClean="0"/>
            <a:t>Apostrophe lookup</a:t>
          </a:r>
          <a:endParaRPr lang="en-IN" dirty="0"/>
        </a:p>
      </dgm:t>
    </dgm:pt>
    <dgm:pt modelId="{9491316E-47B3-4176-AE99-D779222D8965}" type="parTrans" cxnId="{269A5F5B-D25F-498A-BBDC-7E36109E8702}">
      <dgm:prSet/>
      <dgm:spPr/>
      <dgm:t>
        <a:bodyPr/>
        <a:lstStyle/>
        <a:p>
          <a:endParaRPr lang="en-IN"/>
        </a:p>
      </dgm:t>
    </dgm:pt>
    <dgm:pt modelId="{61DC5D2B-97B2-4F7F-A5ED-03DD8A848742}" type="sibTrans" cxnId="{269A5F5B-D25F-498A-BBDC-7E36109E8702}">
      <dgm:prSet/>
      <dgm:spPr/>
      <dgm:t>
        <a:bodyPr/>
        <a:lstStyle/>
        <a:p>
          <a:endParaRPr lang="en-IN"/>
        </a:p>
      </dgm:t>
    </dgm:pt>
    <dgm:pt modelId="{59F9C549-D60E-4075-B1B5-D4D921A2D49B}">
      <dgm:prSet phldrT="[Text]"/>
      <dgm:spPr/>
      <dgm:t>
        <a:bodyPr/>
        <a:lstStyle/>
        <a:p>
          <a:r>
            <a:rPr lang="en-IN" dirty="0" smtClean="0"/>
            <a:t>Removal of punctuation</a:t>
          </a:r>
          <a:endParaRPr lang="en-IN" dirty="0"/>
        </a:p>
      </dgm:t>
    </dgm:pt>
    <dgm:pt modelId="{9CC1C88A-B60E-4FB0-9837-82C1EC3467BA}" type="parTrans" cxnId="{FC301E73-4C5A-47B0-9A91-F74DF866B106}">
      <dgm:prSet/>
      <dgm:spPr/>
      <dgm:t>
        <a:bodyPr/>
        <a:lstStyle/>
        <a:p>
          <a:endParaRPr lang="en-IN"/>
        </a:p>
      </dgm:t>
    </dgm:pt>
    <dgm:pt modelId="{BE2ADE97-9733-4811-AD92-54D832C33F2A}" type="sibTrans" cxnId="{FC301E73-4C5A-47B0-9A91-F74DF866B106}">
      <dgm:prSet/>
      <dgm:spPr/>
      <dgm:t>
        <a:bodyPr/>
        <a:lstStyle/>
        <a:p>
          <a:endParaRPr lang="en-IN"/>
        </a:p>
      </dgm:t>
    </dgm:pt>
    <dgm:pt modelId="{35F60ABE-E567-4587-A776-424FC9A936EA}">
      <dgm:prSet phldrT="[Text]"/>
      <dgm:spPr/>
      <dgm:t>
        <a:bodyPr/>
        <a:lstStyle/>
        <a:p>
          <a:r>
            <a:rPr lang="en-IN" dirty="0" smtClean="0"/>
            <a:t>Removal of expressions</a:t>
          </a:r>
          <a:endParaRPr lang="en-IN" dirty="0"/>
        </a:p>
      </dgm:t>
    </dgm:pt>
    <dgm:pt modelId="{D27622EA-2B22-410D-8A65-7261678E50FF}" type="parTrans" cxnId="{B7164A04-6EF0-4AFA-9521-4E9E25F9A541}">
      <dgm:prSet/>
      <dgm:spPr/>
      <dgm:t>
        <a:bodyPr/>
        <a:lstStyle/>
        <a:p>
          <a:endParaRPr lang="en-IN"/>
        </a:p>
      </dgm:t>
    </dgm:pt>
    <dgm:pt modelId="{536A0F4A-8F9D-40F6-A175-D03092D893E9}" type="sibTrans" cxnId="{B7164A04-6EF0-4AFA-9521-4E9E25F9A541}">
      <dgm:prSet/>
      <dgm:spPr/>
      <dgm:t>
        <a:bodyPr/>
        <a:lstStyle/>
        <a:p>
          <a:endParaRPr lang="en-IN"/>
        </a:p>
      </dgm:t>
    </dgm:pt>
    <dgm:pt modelId="{1F27BA2C-8C3D-4B80-A484-DA13C3A8A3A2}">
      <dgm:prSet phldrT="[Text]"/>
      <dgm:spPr/>
      <dgm:t>
        <a:bodyPr/>
        <a:lstStyle/>
        <a:p>
          <a:r>
            <a:rPr lang="en-IN" dirty="0" smtClean="0"/>
            <a:t>Split attached words</a:t>
          </a:r>
          <a:endParaRPr lang="en-IN" dirty="0"/>
        </a:p>
      </dgm:t>
    </dgm:pt>
    <dgm:pt modelId="{773A010F-1BE9-4707-816C-EF792160AABD}" type="parTrans" cxnId="{217A530D-78AD-414A-8A90-4700FBCDB932}">
      <dgm:prSet/>
      <dgm:spPr/>
      <dgm:t>
        <a:bodyPr/>
        <a:lstStyle/>
        <a:p>
          <a:endParaRPr lang="en-IN"/>
        </a:p>
      </dgm:t>
    </dgm:pt>
    <dgm:pt modelId="{2B7E582E-F643-4816-9029-C5C44A4318F3}" type="sibTrans" cxnId="{217A530D-78AD-414A-8A90-4700FBCDB932}">
      <dgm:prSet/>
      <dgm:spPr/>
      <dgm:t>
        <a:bodyPr/>
        <a:lstStyle/>
        <a:p>
          <a:endParaRPr lang="en-IN"/>
        </a:p>
      </dgm:t>
    </dgm:pt>
    <dgm:pt modelId="{9DB2E7F2-FD68-4406-9EA3-12B6DBC76861}">
      <dgm:prSet phldrT="[Text]"/>
      <dgm:spPr/>
      <dgm:t>
        <a:bodyPr/>
        <a:lstStyle/>
        <a:p>
          <a:r>
            <a:rPr lang="en-IN" dirty="0" smtClean="0"/>
            <a:t>Add cleaned text data to dictionary</a:t>
          </a:r>
          <a:endParaRPr lang="en-IN" dirty="0"/>
        </a:p>
      </dgm:t>
    </dgm:pt>
    <dgm:pt modelId="{9048DDEE-D2DA-4680-9764-F4232DD45BA9}" type="parTrans" cxnId="{D0F1CB6E-0C51-4384-A683-4BAFA5065E25}">
      <dgm:prSet/>
      <dgm:spPr/>
      <dgm:t>
        <a:bodyPr/>
        <a:lstStyle/>
        <a:p>
          <a:endParaRPr lang="en-IN"/>
        </a:p>
      </dgm:t>
    </dgm:pt>
    <dgm:pt modelId="{115CF380-A70D-40BE-BFDC-CA8F1FB13DD1}" type="sibTrans" cxnId="{D0F1CB6E-0C51-4384-A683-4BAFA5065E25}">
      <dgm:prSet/>
      <dgm:spPr/>
      <dgm:t>
        <a:bodyPr/>
        <a:lstStyle/>
        <a:p>
          <a:endParaRPr lang="en-IN"/>
        </a:p>
      </dgm:t>
    </dgm:pt>
    <dgm:pt modelId="{981B9B44-0243-4840-BA57-16BE22C10882}">
      <dgm:prSet phldrT="[Text]"/>
      <dgm:spPr/>
      <dgm:t>
        <a:bodyPr/>
        <a:lstStyle/>
        <a:p>
          <a:r>
            <a:rPr lang="en-IN" dirty="0" smtClean="0"/>
            <a:t>Store dictionary</a:t>
          </a:r>
          <a:endParaRPr lang="en-IN" dirty="0"/>
        </a:p>
      </dgm:t>
    </dgm:pt>
    <dgm:pt modelId="{39B859FB-C96A-4E2B-BBAB-A3402BDB7BAE}" type="parTrans" cxnId="{8A1C4D7A-FACC-47B1-B218-635E249100E4}">
      <dgm:prSet/>
      <dgm:spPr/>
      <dgm:t>
        <a:bodyPr/>
        <a:lstStyle/>
        <a:p>
          <a:endParaRPr lang="en-IN"/>
        </a:p>
      </dgm:t>
    </dgm:pt>
    <dgm:pt modelId="{D974A094-4FA9-43AF-9DA8-F146A3E3B0A6}" type="sibTrans" cxnId="{8A1C4D7A-FACC-47B1-B218-635E249100E4}">
      <dgm:prSet/>
      <dgm:spPr/>
      <dgm:t>
        <a:bodyPr/>
        <a:lstStyle/>
        <a:p>
          <a:endParaRPr lang="en-IN"/>
        </a:p>
      </dgm:t>
    </dgm:pt>
    <dgm:pt modelId="{8781CA18-D48F-4A8E-833F-0EE64C6F39C9}" type="pres">
      <dgm:prSet presAssocID="{50086739-B747-473A-B92A-79924272D0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67B3C9-30E7-412E-A410-A5B3185CB559}" type="pres">
      <dgm:prSet presAssocID="{CF5FA1CA-2404-4F5F-9D64-41726915EB2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9B1908-D5B8-4EDC-B8BF-2040DCC0174F}" type="pres">
      <dgm:prSet presAssocID="{9D0721A8-E731-4841-90A5-B1CE6BF953A4}" presName="sibTrans" presStyleLbl="sibTrans1D1" presStyleIdx="0" presStyleCnt="8"/>
      <dgm:spPr/>
      <dgm:t>
        <a:bodyPr/>
        <a:lstStyle/>
        <a:p>
          <a:endParaRPr lang="en-IN"/>
        </a:p>
      </dgm:t>
    </dgm:pt>
    <dgm:pt modelId="{DE1A48E4-A380-4E64-B7F8-C7DBDFF8459D}" type="pres">
      <dgm:prSet presAssocID="{9D0721A8-E731-4841-90A5-B1CE6BF953A4}" presName="connectorText" presStyleLbl="sibTrans1D1" presStyleIdx="0" presStyleCnt="8"/>
      <dgm:spPr/>
      <dgm:t>
        <a:bodyPr/>
        <a:lstStyle/>
        <a:p>
          <a:endParaRPr lang="en-IN"/>
        </a:p>
      </dgm:t>
    </dgm:pt>
    <dgm:pt modelId="{7919087F-2995-4F3C-86E4-FFB798217812}" type="pres">
      <dgm:prSet presAssocID="{71789D78-1741-415C-9659-89E4576F724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D172E7-00BE-4473-8962-A3B1619F4513}" type="pres">
      <dgm:prSet presAssocID="{8A2CEACE-907C-4C4B-99BA-8DA2BF98D023}" presName="sibTrans" presStyleLbl="sibTrans1D1" presStyleIdx="1" presStyleCnt="8"/>
      <dgm:spPr/>
      <dgm:t>
        <a:bodyPr/>
        <a:lstStyle/>
        <a:p>
          <a:endParaRPr lang="en-IN"/>
        </a:p>
      </dgm:t>
    </dgm:pt>
    <dgm:pt modelId="{F19EA1CE-58E0-4FCC-BC36-323AE4096916}" type="pres">
      <dgm:prSet presAssocID="{8A2CEACE-907C-4C4B-99BA-8DA2BF98D023}" presName="connectorText" presStyleLbl="sibTrans1D1" presStyleIdx="1" presStyleCnt="8"/>
      <dgm:spPr/>
      <dgm:t>
        <a:bodyPr/>
        <a:lstStyle/>
        <a:p>
          <a:endParaRPr lang="en-IN"/>
        </a:p>
      </dgm:t>
    </dgm:pt>
    <dgm:pt modelId="{764CF40F-71B8-4A42-82DF-C3D1D752BDB8}" type="pres">
      <dgm:prSet presAssocID="{9B944BA8-3ED7-43B3-B180-36DD9980494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F5CB71-CCF1-4E88-84FE-293AE83E4575}" type="pres">
      <dgm:prSet presAssocID="{1D66F5EA-BF7C-4CA7-A009-F2C1A69B635F}" presName="sibTrans" presStyleLbl="sibTrans1D1" presStyleIdx="2" presStyleCnt="8"/>
      <dgm:spPr/>
      <dgm:t>
        <a:bodyPr/>
        <a:lstStyle/>
        <a:p>
          <a:endParaRPr lang="en-IN"/>
        </a:p>
      </dgm:t>
    </dgm:pt>
    <dgm:pt modelId="{4054A0B4-09CE-4931-B2C4-618DF31BF34A}" type="pres">
      <dgm:prSet presAssocID="{1D66F5EA-BF7C-4CA7-A009-F2C1A69B635F}" presName="connectorText" presStyleLbl="sibTrans1D1" presStyleIdx="2" presStyleCnt="8"/>
      <dgm:spPr/>
      <dgm:t>
        <a:bodyPr/>
        <a:lstStyle/>
        <a:p>
          <a:endParaRPr lang="en-IN"/>
        </a:p>
      </dgm:t>
    </dgm:pt>
    <dgm:pt modelId="{2217B749-EF08-4989-8138-F52C20EC5FAF}" type="pres">
      <dgm:prSet presAssocID="{F6D9AFD9-D769-4B14-8218-4D33D82D42B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F2A1D1-551D-4658-9458-1C058A0B03DD}" type="pres">
      <dgm:prSet presAssocID="{61DC5D2B-97B2-4F7F-A5ED-03DD8A848742}" presName="sibTrans" presStyleLbl="sibTrans1D1" presStyleIdx="3" presStyleCnt="8"/>
      <dgm:spPr/>
      <dgm:t>
        <a:bodyPr/>
        <a:lstStyle/>
        <a:p>
          <a:endParaRPr lang="en-IN"/>
        </a:p>
      </dgm:t>
    </dgm:pt>
    <dgm:pt modelId="{0A620388-9505-4EFD-B3B2-21D5FBBAF3F3}" type="pres">
      <dgm:prSet presAssocID="{61DC5D2B-97B2-4F7F-A5ED-03DD8A848742}" presName="connectorText" presStyleLbl="sibTrans1D1" presStyleIdx="3" presStyleCnt="8"/>
      <dgm:spPr/>
      <dgm:t>
        <a:bodyPr/>
        <a:lstStyle/>
        <a:p>
          <a:endParaRPr lang="en-IN"/>
        </a:p>
      </dgm:t>
    </dgm:pt>
    <dgm:pt modelId="{0FB8AD36-726C-4B64-B5D4-F2564C963F99}" type="pres">
      <dgm:prSet presAssocID="{59F9C549-D60E-4075-B1B5-D4D921A2D49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6EC4E6-CF62-41A8-A3EA-287CA2A7AD82}" type="pres">
      <dgm:prSet presAssocID="{BE2ADE97-9733-4811-AD92-54D832C33F2A}" presName="sibTrans" presStyleLbl="sibTrans1D1" presStyleIdx="4" presStyleCnt="8"/>
      <dgm:spPr/>
      <dgm:t>
        <a:bodyPr/>
        <a:lstStyle/>
        <a:p>
          <a:endParaRPr lang="en-IN"/>
        </a:p>
      </dgm:t>
    </dgm:pt>
    <dgm:pt modelId="{92EC772E-15DC-4018-B9AD-500D1483B0C4}" type="pres">
      <dgm:prSet presAssocID="{BE2ADE97-9733-4811-AD92-54D832C33F2A}" presName="connectorText" presStyleLbl="sibTrans1D1" presStyleIdx="4" presStyleCnt="8"/>
      <dgm:spPr/>
      <dgm:t>
        <a:bodyPr/>
        <a:lstStyle/>
        <a:p>
          <a:endParaRPr lang="en-IN"/>
        </a:p>
      </dgm:t>
    </dgm:pt>
    <dgm:pt modelId="{81B04A60-BD47-4DCA-893C-7B9504E6CFD0}" type="pres">
      <dgm:prSet presAssocID="{35F60ABE-E567-4587-A776-424FC9A936E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7E6641-C315-439E-A4CD-E1EBA4F23289}" type="pres">
      <dgm:prSet presAssocID="{536A0F4A-8F9D-40F6-A175-D03092D893E9}" presName="sibTrans" presStyleLbl="sibTrans1D1" presStyleIdx="5" presStyleCnt="8"/>
      <dgm:spPr/>
      <dgm:t>
        <a:bodyPr/>
        <a:lstStyle/>
        <a:p>
          <a:endParaRPr lang="en-IN"/>
        </a:p>
      </dgm:t>
    </dgm:pt>
    <dgm:pt modelId="{51FB574F-F6D8-44C6-A844-58909DE8DED6}" type="pres">
      <dgm:prSet presAssocID="{536A0F4A-8F9D-40F6-A175-D03092D893E9}" presName="connectorText" presStyleLbl="sibTrans1D1" presStyleIdx="5" presStyleCnt="8"/>
      <dgm:spPr/>
      <dgm:t>
        <a:bodyPr/>
        <a:lstStyle/>
        <a:p>
          <a:endParaRPr lang="en-IN"/>
        </a:p>
      </dgm:t>
    </dgm:pt>
    <dgm:pt modelId="{131475EE-FAC5-4EF2-BB90-62FE290F6727}" type="pres">
      <dgm:prSet presAssocID="{1F27BA2C-8C3D-4B80-A484-DA13C3A8A3A2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806361-92C8-4500-AF52-060C435C1AA8}" type="pres">
      <dgm:prSet presAssocID="{2B7E582E-F643-4816-9029-C5C44A4318F3}" presName="sibTrans" presStyleLbl="sibTrans1D1" presStyleIdx="6" presStyleCnt="8"/>
      <dgm:spPr/>
      <dgm:t>
        <a:bodyPr/>
        <a:lstStyle/>
        <a:p>
          <a:endParaRPr lang="en-IN"/>
        </a:p>
      </dgm:t>
    </dgm:pt>
    <dgm:pt modelId="{628FC85E-0090-45B5-8FDB-4FBFACC88B31}" type="pres">
      <dgm:prSet presAssocID="{2B7E582E-F643-4816-9029-C5C44A4318F3}" presName="connectorText" presStyleLbl="sibTrans1D1" presStyleIdx="6" presStyleCnt="8"/>
      <dgm:spPr/>
      <dgm:t>
        <a:bodyPr/>
        <a:lstStyle/>
        <a:p>
          <a:endParaRPr lang="en-IN"/>
        </a:p>
      </dgm:t>
    </dgm:pt>
    <dgm:pt modelId="{51FC3A8B-46F2-4D47-A469-246E062B4BE0}" type="pres">
      <dgm:prSet presAssocID="{9DB2E7F2-FD68-4406-9EA3-12B6DBC7686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4A3F3C-859A-49BF-B176-35130B408D6E}" type="pres">
      <dgm:prSet presAssocID="{115CF380-A70D-40BE-BFDC-CA8F1FB13DD1}" presName="sibTrans" presStyleLbl="sibTrans1D1" presStyleIdx="7" presStyleCnt="8"/>
      <dgm:spPr/>
      <dgm:t>
        <a:bodyPr/>
        <a:lstStyle/>
        <a:p>
          <a:endParaRPr lang="en-IN"/>
        </a:p>
      </dgm:t>
    </dgm:pt>
    <dgm:pt modelId="{AE5E7406-2516-4B2E-A0AB-84E67653EF1A}" type="pres">
      <dgm:prSet presAssocID="{115CF380-A70D-40BE-BFDC-CA8F1FB13DD1}" presName="connectorText" presStyleLbl="sibTrans1D1" presStyleIdx="7" presStyleCnt="8"/>
      <dgm:spPr/>
      <dgm:t>
        <a:bodyPr/>
        <a:lstStyle/>
        <a:p>
          <a:endParaRPr lang="en-IN"/>
        </a:p>
      </dgm:t>
    </dgm:pt>
    <dgm:pt modelId="{70F71084-FE42-4CD3-8A7A-A01CA508B082}" type="pres">
      <dgm:prSet presAssocID="{981B9B44-0243-4840-BA57-16BE22C108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301E73-4C5A-47B0-9A91-F74DF866B106}" srcId="{50086739-B747-473A-B92A-79924272D0D4}" destId="{59F9C549-D60E-4075-B1B5-D4D921A2D49B}" srcOrd="4" destOrd="0" parTransId="{9CC1C88A-B60E-4FB0-9837-82C1EC3467BA}" sibTransId="{BE2ADE97-9733-4811-AD92-54D832C33F2A}"/>
    <dgm:cxn modelId="{217A530D-78AD-414A-8A90-4700FBCDB932}" srcId="{50086739-B747-473A-B92A-79924272D0D4}" destId="{1F27BA2C-8C3D-4B80-A484-DA13C3A8A3A2}" srcOrd="6" destOrd="0" parTransId="{773A010F-1BE9-4707-816C-EF792160AABD}" sibTransId="{2B7E582E-F643-4816-9029-C5C44A4318F3}"/>
    <dgm:cxn modelId="{3DB8CE99-7C8A-4F5E-8EEC-C5BAEDC66B08}" type="presOf" srcId="{71789D78-1741-415C-9659-89E4576F724A}" destId="{7919087F-2995-4F3C-86E4-FFB798217812}" srcOrd="0" destOrd="0" presId="urn:microsoft.com/office/officeart/2005/8/layout/bProcess3"/>
    <dgm:cxn modelId="{42E8F450-10A9-4871-8AEB-B4F22C8C1A3F}" srcId="{50086739-B747-473A-B92A-79924272D0D4}" destId="{71789D78-1741-415C-9659-89E4576F724A}" srcOrd="1" destOrd="0" parTransId="{D1DED27A-7F65-4BC3-8D80-1F3E68E03908}" sibTransId="{8A2CEACE-907C-4C4B-99BA-8DA2BF98D023}"/>
    <dgm:cxn modelId="{CBC115F3-3465-415B-86E7-2141B5406EBD}" type="presOf" srcId="{BE2ADE97-9733-4811-AD92-54D832C33F2A}" destId="{92EC772E-15DC-4018-B9AD-500D1483B0C4}" srcOrd="1" destOrd="0" presId="urn:microsoft.com/office/officeart/2005/8/layout/bProcess3"/>
    <dgm:cxn modelId="{FD3DD001-E58F-41CD-96A3-E477C2C24878}" srcId="{50086739-B747-473A-B92A-79924272D0D4}" destId="{9B944BA8-3ED7-43B3-B180-36DD9980494B}" srcOrd="2" destOrd="0" parTransId="{C1539B7A-1158-41F1-882D-6B9737E052D1}" sibTransId="{1D66F5EA-BF7C-4CA7-A009-F2C1A69B635F}"/>
    <dgm:cxn modelId="{5D2090C0-80E1-49C3-BE91-DD8E56F14EBB}" type="presOf" srcId="{115CF380-A70D-40BE-BFDC-CA8F1FB13DD1}" destId="{5C4A3F3C-859A-49BF-B176-35130B408D6E}" srcOrd="0" destOrd="0" presId="urn:microsoft.com/office/officeart/2005/8/layout/bProcess3"/>
    <dgm:cxn modelId="{DB554528-FA95-4114-84D9-E206BD9851BE}" type="presOf" srcId="{BE2ADE97-9733-4811-AD92-54D832C33F2A}" destId="{956EC4E6-CF62-41A8-A3EA-287CA2A7AD82}" srcOrd="0" destOrd="0" presId="urn:microsoft.com/office/officeart/2005/8/layout/bProcess3"/>
    <dgm:cxn modelId="{9F45F159-AA55-4FBA-8D6B-5F9371E9C31F}" type="presOf" srcId="{59F9C549-D60E-4075-B1B5-D4D921A2D49B}" destId="{0FB8AD36-726C-4B64-B5D4-F2564C963F99}" srcOrd="0" destOrd="0" presId="urn:microsoft.com/office/officeart/2005/8/layout/bProcess3"/>
    <dgm:cxn modelId="{269A5F5B-D25F-498A-BBDC-7E36109E8702}" srcId="{50086739-B747-473A-B92A-79924272D0D4}" destId="{F6D9AFD9-D769-4B14-8218-4D33D82D42BF}" srcOrd="3" destOrd="0" parTransId="{9491316E-47B3-4176-AE99-D779222D8965}" sibTransId="{61DC5D2B-97B2-4F7F-A5ED-03DD8A848742}"/>
    <dgm:cxn modelId="{0DE94DAC-5870-41CF-ABFE-8A79ABF40A29}" type="presOf" srcId="{1D66F5EA-BF7C-4CA7-A009-F2C1A69B635F}" destId="{A5F5CB71-CCF1-4E88-84FE-293AE83E4575}" srcOrd="0" destOrd="0" presId="urn:microsoft.com/office/officeart/2005/8/layout/bProcess3"/>
    <dgm:cxn modelId="{85E0D228-FD5B-40AA-AD23-390AC1E383CF}" type="presOf" srcId="{2B7E582E-F643-4816-9029-C5C44A4318F3}" destId="{628FC85E-0090-45B5-8FDB-4FBFACC88B31}" srcOrd="1" destOrd="0" presId="urn:microsoft.com/office/officeart/2005/8/layout/bProcess3"/>
    <dgm:cxn modelId="{A2632436-81EF-4F91-867B-2210604C7561}" type="presOf" srcId="{9D0721A8-E731-4841-90A5-B1CE6BF953A4}" destId="{4D9B1908-D5B8-4EDC-B8BF-2040DCC0174F}" srcOrd="0" destOrd="0" presId="urn:microsoft.com/office/officeart/2005/8/layout/bProcess3"/>
    <dgm:cxn modelId="{F6A32835-04C3-45E7-A976-7F0EEAB4B78E}" type="presOf" srcId="{9B944BA8-3ED7-43B3-B180-36DD9980494B}" destId="{764CF40F-71B8-4A42-82DF-C3D1D752BDB8}" srcOrd="0" destOrd="0" presId="urn:microsoft.com/office/officeart/2005/8/layout/bProcess3"/>
    <dgm:cxn modelId="{B687BD83-46EF-4CA2-8A8E-AD0C853A8672}" type="presOf" srcId="{61DC5D2B-97B2-4F7F-A5ED-03DD8A848742}" destId="{0A620388-9505-4EFD-B3B2-21D5FBBAF3F3}" srcOrd="1" destOrd="0" presId="urn:microsoft.com/office/officeart/2005/8/layout/bProcess3"/>
    <dgm:cxn modelId="{1AB9D102-B5F2-4158-B4BD-F88707F4EEBD}" type="presOf" srcId="{8A2CEACE-907C-4C4B-99BA-8DA2BF98D023}" destId="{78D172E7-00BE-4473-8962-A3B1619F4513}" srcOrd="0" destOrd="0" presId="urn:microsoft.com/office/officeart/2005/8/layout/bProcess3"/>
    <dgm:cxn modelId="{7DCB20C1-A32A-49F4-BB5F-ED1EF288514D}" type="presOf" srcId="{115CF380-A70D-40BE-BFDC-CA8F1FB13DD1}" destId="{AE5E7406-2516-4B2E-A0AB-84E67653EF1A}" srcOrd="1" destOrd="0" presId="urn:microsoft.com/office/officeart/2005/8/layout/bProcess3"/>
    <dgm:cxn modelId="{6EED91C9-949E-4B75-81BE-AF941E6C7F21}" srcId="{50086739-B747-473A-B92A-79924272D0D4}" destId="{CF5FA1CA-2404-4F5F-9D64-41726915EB26}" srcOrd="0" destOrd="0" parTransId="{37D0E689-CFEC-4520-A416-A5D88F6F6F2D}" sibTransId="{9D0721A8-E731-4841-90A5-B1CE6BF953A4}"/>
    <dgm:cxn modelId="{434174AA-F507-4045-B464-5947D70BB6AA}" type="presOf" srcId="{536A0F4A-8F9D-40F6-A175-D03092D893E9}" destId="{51FB574F-F6D8-44C6-A844-58909DE8DED6}" srcOrd="1" destOrd="0" presId="urn:microsoft.com/office/officeart/2005/8/layout/bProcess3"/>
    <dgm:cxn modelId="{5946B398-9207-4325-AC4C-68E8F82526D2}" type="presOf" srcId="{61DC5D2B-97B2-4F7F-A5ED-03DD8A848742}" destId="{75F2A1D1-551D-4658-9458-1C058A0B03DD}" srcOrd="0" destOrd="0" presId="urn:microsoft.com/office/officeart/2005/8/layout/bProcess3"/>
    <dgm:cxn modelId="{73D9A976-6876-42A6-A80F-256A847698CA}" type="presOf" srcId="{50086739-B747-473A-B92A-79924272D0D4}" destId="{8781CA18-D48F-4A8E-833F-0EE64C6F39C9}" srcOrd="0" destOrd="0" presId="urn:microsoft.com/office/officeart/2005/8/layout/bProcess3"/>
    <dgm:cxn modelId="{040E5438-9F18-4758-8E10-0562A6D6A8D9}" type="presOf" srcId="{F6D9AFD9-D769-4B14-8218-4D33D82D42BF}" destId="{2217B749-EF08-4989-8138-F52C20EC5FAF}" srcOrd="0" destOrd="0" presId="urn:microsoft.com/office/officeart/2005/8/layout/bProcess3"/>
    <dgm:cxn modelId="{5DC95D14-2FCD-4B2C-AA54-5FAE6FCE4366}" type="presOf" srcId="{9DB2E7F2-FD68-4406-9EA3-12B6DBC76861}" destId="{51FC3A8B-46F2-4D47-A469-246E062B4BE0}" srcOrd="0" destOrd="0" presId="urn:microsoft.com/office/officeart/2005/8/layout/bProcess3"/>
    <dgm:cxn modelId="{A0D126ED-F401-4FC6-BD99-50B7202A9CC2}" type="presOf" srcId="{CF5FA1CA-2404-4F5F-9D64-41726915EB26}" destId="{0067B3C9-30E7-412E-A410-A5B3185CB559}" srcOrd="0" destOrd="0" presId="urn:microsoft.com/office/officeart/2005/8/layout/bProcess3"/>
    <dgm:cxn modelId="{2B5AD14B-441E-486A-9F1D-10F52E9DDED0}" type="presOf" srcId="{536A0F4A-8F9D-40F6-A175-D03092D893E9}" destId="{D27E6641-C315-439E-A4CD-E1EBA4F23289}" srcOrd="0" destOrd="0" presId="urn:microsoft.com/office/officeart/2005/8/layout/bProcess3"/>
    <dgm:cxn modelId="{92A47D3A-A4E4-42D6-884E-78BED87706AA}" type="presOf" srcId="{2B7E582E-F643-4816-9029-C5C44A4318F3}" destId="{3C806361-92C8-4500-AF52-060C435C1AA8}" srcOrd="0" destOrd="0" presId="urn:microsoft.com/office/officeart/2005/8/layout/bProcess3"/>
    <dgm:cxn modelId="{0E5FED7F-2975-4C3A-A4B2-CA2F8192F350}" type="presOf" srcId="{9D0721A8-E731-4841-90A5-B1CE6BF953A4}" destId="{DE1A48E4-A380-4E64-B7F8-C7DBDFF8459D}" srcOrd="1" destOrd="0" presId="urn:microsoft.com/office/officeart/2005/8/layout/bProcess3"/>
    <dgm:cxn modelId="{8A1C4D7A-FACC-47B1-B218-635E249100E4}" srcId="{50086739-B747-473A-B92A-79924272D0D4}" destId="{981B9B44-0243-4840-BA57-16BE22C10882}" srcOrd="8" destOrd="0" parTransId="{39B859FB-C96A-4E2B-BBAB-A3402BDB7BAE}" sibTransId="{D974A094-4FA9-43AF-9DA8-F146A3E3B0A6}"/>
    <dgm:cxn modelId="{B7164A04-6EF0-4AFA-9521-4E9E25F9A541}" srcId="{50086739-B747-473A-B92A-79924272D0D4}" destId="{35F60ABE-E567-4587-A776-424FC9A936EA}" srcOrd="5" destOrd="0" parTransId="{D27622EA-2B22-410D-8A65-7261678E50FF}" sibTransId="{536A0F4A-8F9D-40F6-A175-D03092D893E9}"/>
    <dgm:cxn modelId="{AC4636EC-F762-48DA-AFA1-31720DD88677}" type="presOf" srcId="{1D66F5EA-BF7C-4CA7-A009-F2C1A69B635F}" destId="{4054A0B4-09CE-4931-B2C4-618DF31BF34A}" srcOrd="1" destOrd="0" presId="urn:microsoft.com/office/officeart/2005/8/layout/bProcess3"/>
    <dgm:cxn modelId="{B80CEE2C-8548-4A71-AED1-6D2A64356A19}" type="presOf" srcId="{981B9B44-0243-4840-BA57-16BE22C10882}" destId="{70F71084-FE42-4CD3-8A7A-A01CA508B082}" srcOrd="0" destOrd="0" presId="urn:microsoft.com/office/officeart/2005/8/layout/bProcess3"/>
    <dgm:cxn modelId="{D5D70D5B-A89E-436B-B1E0-4C7F36540E49}" type="presOf" srcId="{8A2CEACE-907C-4C4B-99BA-8DA2BF98D023}" destId="{F19EA1CE-58E0-4FCC-BC36-323AE4096916}" srcOrd="1" destOrd="0" presId="urn:microsoft.com/office/officeart/2005/8/layout/bProcess3"/>
    <dgm:cxn modelId="{368BBC6A-596E-4B07-9010-DDAE7C7F7045}" type="presOf" srcId="{35F60ABE-E567-4587-A776-424FC9A936EA}" destId="{81B04A60-BD47-4DCA-893C-7B9504E6CFD0}" srcOrd="0" destOrd="0" presId="urn:microsoft.com/office/officeart/2005/8/layout/bProcess3"/>
    <dgm:cxn modelId="{D0F1CB6E-0C51-4384-A683-4BAFA5065E25}" srcId="{50086739-B747-473A-B92A-79924272D0D4}" destId="{9DB2E7F2-FD68-4406-9EA3-12B6DBC76861}" srcOrd="7" destOrd="0" parTransId="{9048DDEE-D2DA-4680-9764-F4232DD45BA9}" sibTransId="{115CF380-A70D-40BE-BFDC-CA8F1FB13DD1}"/>
    <dgm:cxn modelId="{AFDFE263-D274-448E-BE0D-CAB62277D716}" type="presOf" srcId="{1F27BA2C-8C3D-4B80-A484-DA13C3A8A3A2}" destId="{131475EE-FAC5-4EF2-BB90-62FE290F6727}" srcOrd="0" destOrd="0" presId="urn:microsoft.com/office/officeart/2005/8/layout/bProcess3"/>
    <dgm:cxn modelId="{DBA0974F-9B74-4CD2-866B-3DD94E3780F0}" type="presParOf" srcId="{8781CA18-D48F-4A8E-833F-0EE64C6F39C9}" destId="{0067B3C9-30E7-412E-A410-A5B3185CB559}" srcOrd="0" destOrd="0" presId="urn:microsoft.com/office/officeart/2005/8/layout/bProcess3"/>
    <dgm:cxn modelId="{7A975E50-9201-4AA9-B978-947143565DFF}" type="presParOf" srcId="{8781CA18-D48F-4A8E-833F-0EE64C6F39C9}" destId="{4D9B1908-D5B8-4EDC-B8BF-2040DCC0174F}" srcOrd="1" destOrd="0" presId="urn:microsoft.com/office/officeart/2005/8/layout/bProcess3"/>
    <dgm:cxn modelId="{8A2DC015-D315-43E4-82BC-6FFE36C9112B}" type="presParOf" srcId="{4D9B1908-D5B8-4EDC-B8BF-2040DCC0174F}" destId="{DE1A48E4-A380-4E64-B7F8-C7DBDFF8459D}" srcOrd="0" destOrd="0" presId="urn:microsoft.com/office/officeart/2005/8/layout/bProcess3"/>
    <dgm:cxn modelId="{B6EEA3E8-96BA-40BF-B7D1-9DD2BEB15299}" type="presParOf" srcId="{8781CA18-D48F-4A8E-833F-0EE64C6F39C9}" destId="{7919087F-2995-4F3C-86E4-FFB798217812}" srcOrd="2" destOrd="0" presId="urn:microsoft.com/office/officeart/2005/8/layout/bProcess3"/>
    <dgm:cxn modelId="{7A46A15C-676B-4916-A090-18AB9950CBE7}" type="presParOf" srcId="{8781CA18-D48F-4A8E-833F-0EE64C6F39C9}" destId="{78D172E7-00BE-4473-8962-A3B1619F4513}" srcOrd="3" destOrd="0" presId="urn:microsoft.com/office/officeart/2005/8/layout/bProcess3"/>
    <dgm:cxn modelId="{47D6AE9D-7134-452D-AED8-82EA9507105D}" type="presParOf" srcId="{78D172E7-00BE-4473-8962-A3B1619F4513}" destId="{F19EA1CE-58E0-4FCC-BC36-323AE4096916}" srcOrd="0" destOrd="0" presId="urn:microsoft.com/office/officeart/2005/8/layout/bProcess3"/>
    <dgm:cxn modelId="{71AFDC7E-EB4A-4655-BA08-C317C1C417FD}" type="presParOf" srcId="{8781CA18-D48F-4A8E-833F-0EE64C6F39C9}" destId="{764CF40F-71B8-4A42-82DF-C3D1D752BDB8}" srcOrd="4" destOrd="0" presId="urn:microsoft.com/office/officeart/2005/8/layout/bProcess3"/>
    <dgm:cxn modelId="{5A796FC2-E451-4735-80DD-68FC687DB38C}" type="presParOf" srcId="{8781CA18-D48F-4A8E-833F-0EE64C6F39C9}" destId="{A5F5CB71-CCF1-4E88-84FE-293AE83E4575}" srcOrd="5" destOrd="0" presId="urn:microsoft.com/office/officeart/2005/8/layout/bProcess3"/>
    <dgm:cxn modelId="{2B115183-ADA9-4380-8016-27E30ADE895C}" type="presParOf" srcId="{A5F5CB71-CCF1-4E88-84FE-293AE83E4575}" destId="{4054A0B4-09CE-4931-B2C4-618DF31BF34A}" srcOrd="0" destOrd="0" presId="urn:microsoft.com/office/officeart/2005/8/layout/bProcess3"/>
    <dgm:cxn modelId="{522EF9D2-7DEC-4454-82AA-F990D9630E92}" type="presParOf" srcId="{8781CA18-D48F-4A8E-833F-0EE64C6F39C9}" destId="{2217B749-EF08-4989-8138-F52C20EC5FAF}" srcOrd="6" destOrd="0" presId="urn:microsoft.com/office/officeart/2005/8/layout/bProcess3"/>
    <dgm:cxn modelId="{73BB1A9B-A6CA-4E13-B2A5-0C076C9377B4}" type="presParOf" srcId="{8781CA18-D48F-4A8E-833F-0EE64C6F39C9}" destId="{75F2A1D1-551D-4658-9458-1C058A0B03DD}" srcOrd="7" destOrd="0" presId="urn:microsoft.com/office/officeart/2005/8/layout/bProcess3"/>
    <dgm:cxn modelId="{D89A7ACB-046B-490E-A0D8-C0E2C3053AB3}" type="presParOf" srcId="{75F2A1D1-551D-4658-9458-1C058A0B03DD}" destId="{0A620388-9505-4EFD-B3B2-21D5FBBAF3F3}" srcOrd="0" destOrd="0" presId="urn:microsoft.com/office/officeart/2005/8/layout/bProcess3"/>
    <dgm:cxn modelId="{5B2246B7-05CE-4DF1-928B-F9300C8EFA9C}" type="presParOf" srcId="{8781CA18-D48F-4A8E-833F-0EE64C6F39C9}" destId="{0FB8AD36-726C-4B64-B5D4-F2564C963F99}" srcOrd="8" destOrd="0" presId="urn:microsoft.com/office/officeart/2005/8/layout/bProcess3"/>
    <dgm:cxn modelId="{27011A44-6045-4850-969E-A7C3051D488C}" type="presParOf" srcId="{8781CA18-D48F-4A8E-833F-0EE64C6F39C9}" destId="{956EC4E6-CF62-41A8-A3EA-287CA2A7AD82}" srcOrd="9" destOrd="0" presId="urn:microsoft.com/office/officeart/2005/8/layout/bProcess3"/>
    <dgm:cxn modelId="{F44E17DD-02CC-49AC-9D4E-8E6960119019}" type="presParOf" srcId="{956EC4E6-CF62-41A8-A3EA-287CA2A7AD82}" destId="{92EC772E-15DC-4018-B9AD-500D1483B0C4}" srcOrd="0" destOrd="0" presId="urn:microsoft.com/office/officeart/2005/8/layout/bProcess3"/>
    <dgm:cxn modelId="{DD5EFEC3-CB2E-4EBE-A3FD-B1446D89DE34}" type="presParOf" srcId="{8781CA18-D48F-4A8E-833F-0EE64C6F39C9}" destId="{81B04A60-BD47-4DCA-893C-7B9504E6CFD0}" srcOrd="10" destOrd="0" presId="urn:microsoft.com/office/officeart/2005/8/layout/bProcess3"/>
    <dgm:cxn modelId="{356016DF-8DA5-40D2-B1F1-05C8844CD912}" type="presParOf" srcId="{8781CA18-D48F-4A8E-833F-0EE64C6F39C9}" destId="{D27E6641-C315-439E-A4CD-E1EBA4F23289}" srcOrd="11" destOrd="0" presId="urn:microsoft.com/office/officeart/2005/8/layout/bProcess3"/>
    <dgm:cxn modelId="{09B926A0-93B2-444E-94E3-BBA7095850D7}" type="presParOf" srcId="{D27E6641-C315-439E-A4CD-E1EBA4F23289}" destId="{51FB574F-F6D8-44C6-A844-58909DE8DED6}" srcOrd="0" destOrd="0" presId="urn:microsoft.com/office/officeart/2005/8/layout/bProcess3"/>
    <dgm:cxn modelId="{35CA001D-5BF5-450E-95DF-9C4B2DD6DC3A}" type="presParOf" srcId="{8781CA18-D48F-4A8E-833F-0EE64C6F39C9}" destId="{131475EE-FAC5-4EF2-BB90-62FE290F6727}" srcOrd="12" destOrd="0" presId="urn:microsoft.com/office/officeart/2005/8/layout/bProcess3"/>
    <dgm:cxn modelId="{EF13A71E-DD02-4894-BEFD-4A047FBF9904}" type="presParOf" srcId="{8781CA18-D48F-4A8E-833F-0EE64C6F39C9}" destId="{3C806361-92C8-4500-AF52-060C435C1AA8}" srcOrd="13" destOrd="0" presId="urn:microsoft.com/office/officeart/2005/8/layout/bProcess3"/>
    <dgm:cxn modelId="{343ED1AF-121D-4A69-B4F5-E6DDF7EF538D}" type="presParOf" srcId="{3C806361-92C8-4500-AF52-060C435C1AA8}" destId="{628FC85E-0090-45B5-8FDB-4FBFACC88B31}" srcOrd="0" destOrd="0" presId="urn:microsoft.com/office/officeart/2005/8/layout/bProcess3"/>
    <dgm:cxn modelId="{DE421AB0-A9E0-47DC-8046-720A067E726B}" type="presParOf" srcId="{8781CA18-D48F-4A8E-833F-0EE64C6F39C9}" destId="{51FC3A8B-46F2-4D47-A469-246E062B4BE0}" srcOrd="14" destOrd="0" presId="urn:microsoft.com/office/officeart/2005/8/layout/bProcess3"/>
    <dgm:cxn modelId="{48A19431-E074-4356-8BF7-0EF9DFA31D2B}" type="presParOf" srcId="{8781CA18-D48F-4A8E-833F-0EE64C6F39C9}" destId="{5C4A3F3C-859A-49BF-B176-35130B408D6E}" srcOrd="15" destOrd="0" presId="urn:microsoft.com/office/officeart/2005/8/layout/bProcess3"/>
    <dgm:cxn modelId="{37DBD88E-3799-42D6-BA68-D21876805C91}" type="presParOf" srcId="{5C4A3F3C-859A-49BF-B176-35130B408D6E}" destId="{AE5E7406-2516-4B2E-A0AB-84E67653EF1A}" srcOrd="0" destOrd="0" presId="urn:microsoft.com/office/officeart/2005/8/layout/bProcess3"/>
    <dgm:cxn modelId="{C16D57C6-D08D-4CA7-8540-D0E3BFFAE4C2}" type="presParOf" srcId="{8781CA18-D48F-4A8E-833F-0EE64C6F39C9}" destId="{70F71084-FE42-4CD3-8A7A-A01CA508B082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7F665C-F0D7-4B93-9139-58467D07A2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DB94A2-2147-4661-9680-764929BAE94C}">
      <dgm:prSet phldrT="[Text]"/>
      <dgm:spPr/>
      <dgm:t>
        <a:bodyPr/>
        <a:lstStyle/>
        <a:p>
          <a:r>
            <a:rPr lang="en-IN" dirty="0" smtClean="0"/>
            <a:t>Ensemble approach</a:t>
          </a:r>
          <a:endParaRPr lang="en-IN" dirty="0"/>
        </a:p>
      </dgm:t>
    </dgm:pt>
    <dgm:pt modelId="{436583E6-A7CB-46ED-AA3B-D330C730CF4F}" type="parTrans" cxnId="{87A24D48-B49C-477A-882C-6AD813DB2E70}">
      <dgm:prSet/>
      <dgm:spPr/>
      <dgm:t>
        <a:bodyPr/>
        <a:lstStyle/>
        <a:p>
          <a:endParaRPr lang="en-IN"/>
        </a:p>
      </dgm:t>
    </dgm:pt>
    <dgm:pt modelId="{ECF51BF9-5570-4CE8-81D1-008FEF3C0856}" type="sibTrans" cxnId="{87A24D48-B49C-477A-882C-6AD813DB2E70}">
      <dgm:prSet/>
      <dgm:spPr/>
      <dgm:t>
        <a:bodyPr/>
        <a:lstStyle/>
        <a:p>
          <a:endParaRPr lang="en-IN"/>
        </a:p>
      </dgm:t>
    </dgm:pt>
    <dgm:pt modelId="{24FBA572-3A31-4FF0-959F-8255820AEB82}">
      <dgm:prSet phldrT="[Text]"/>
      <dgm:spPr/>
      <dgm:t>
        <a:bodyPr/>
        <a:lstStyle/>
        <a:p>
          <a:r>
            <a:rPr lang="en-IN" dirty="0" smtClean="0"/>
            <a:t>Apply all 3 algorithms on entire dataset</a:t>
          </a:r>
          <a:endParaRPr lang="en-IN" dirty="0"/>
        </a:p>
      </dgm:t>
    </dgm:pt>
    <dgm:pt modelId="{AEC2B03C-088A-4DE6-96C2-A4CB8B110675}" type="parTrans" cxnId="{5EA3C875-F10A-41C8-9E5E-F13727E490F0}">
      <dgm:prSet/>
      <dgm:spPr/>
      <dgm:t>
        <a:bodyPr/>
        <a:lstStyle/>
        <a:p>
          <a:endParaRPr lang="en-IN"/>
        </a:p>
      </dgm:t>
    </dgm:pt>
    <dgm:pt modelId="{99C88ECF-3F71-44DA-A2EE-A3F9299B379D}" type="sibTrans" cxnId="{5EA3C875-F10A-41C8-9E5E-F13727E490F0}">
      <dgm:prSet/>
      <dgm:spPr/>
      <dgm:t>
        <a:bodyPr/>
        <a:lstStyle/>
        <a:p>
          <a:endParaRPr lang="en-IN"/>
        </a:p>
      </dgm:t>
    </dgm:pt>
    <dgm:pt modelId="{870BD526-585B-494F-8086-58C716B2A78A}">
      <dgm:prSet phldrT="[Text]"/>
      <dgm:spPr/>
      <dgm:t>
        <a:bodyPr/>
        <a:lstStyle/>
        <a:p>
          <a:r>
            <a:rPr lang="en-IN" dirty="0" smtClean="0"/>
            <a:t>Chaining and combination approach</a:t>
          </a:r>
          <a:endParaRPr lang="en-IN" dirty="0"/>
        </a:p>
      </dgm:t>
    </dgm:pt>
    <dgm:pt modelId="{9CD70FF2-1B2C-4416-8F36-E03982A5DF4A}" type="parTrans" cxnId="{1F050671-BD07-47EE-8A1B-89EC00170462}">
      <dgm:prSet/>
      <dgm:spPr/>
      <dgm:t>
        <a:bodyPr/>
        <a:lstStyle/>
        <a:p>
          <a:endParaRPr lang="en-IN"/>
        </a:p>
      </dgm:t>
    </dgm:pt>
    <dgm:pt modelId="{FB1DFAD4-06AD-4E32-B491-047650C40263}" type="sibTrans" cxnId="{1F050671-BD07-47EE-8A1B-89EC00170462}">
      <dgm:prSet/>
      <dgm:spPr/>
      <dgm:t>
        <a:bodyPr/>
        <a:lstStyle/>
        <a:p>
          <a:endParaRPr lang="en-IN"/>
        </a:p>
      </dgm:t>
    </dgm:pt>
    <dgm:pt modelId="{42A741F9-130F-41C6-AC7B-6F51828E3574}">
      <dgm:prSet phldrT="[Text]"/>
      <dgm:spPr/>
      <dgm:t>
        <a:bodyPr/>
        <a:lstStyle/>
        <a:p>
          <a:r>
            <a:rPr lang="en-IN" dirty="0" smtClean="0"/>
            <a:t>Feed entire dataset to the 1</a:t>
          </a:r>
          <a:r>
            <a:rPr lang="en-IN" baseline="30000" dirty="0" smtClean="0"/>
            <a:t>st</a:t>
          </a:r>
          <a:r>
            <a:rPr lang="en-IN" dirty="0" smtClean="0"/>
            <a:t> algorithm; then feed output of 1 to 2</a:t>
          </a:r>
          <a:r>
            <a:rPr lang="en-IN" baseline="30000" dirty="0" smtClean="0"/>
            <a:t>nd</a:t>
          </a:r>
          <a:r>
            <a:rPr lang="en-IN" dirty="0" smtClean="0"/>
            <a:t> algorithm, and output of 2 to 3</a:t>
          </a:r>
          <a:endParaRPr lang="en-IN" dirty="0"/>
        </a:p>
      </dgm:t>
    </dgm:pt>
    <dgm:pt modelId="{88939ED7-27FA-439D-A449-598B9889CF53}" type="parTrans" cxnId="{F83B4600-14A5-4D84-AAE1-026758B079EE}">
      <dgm:prSet/>
      <dgm:spPr/>
      <dgm:t>
        <a:bodyPr/>
        <a:lstStyle/>
        <a:p>
          <a:endParaRPr lang="en-IN"/>
        </a:p>
      </dgm:t>
    </dgm:pt>
    <dgm:pt modelId="{3FDC69B8-2C2E-4E03-BA51-F9E8A01A20BC}" type="sibTrans" cxnId="{F83B4600-14A5-4D84-AAE1-026758B079EE}">
      <dgm:prSet/>
      <dgm:spPr/>
      <dgm:t>
        <a:bodyPr/>
        <a:lstStyle/>
        <a:p>
          <a:endParaRPr lang="en-IN"/>
        </a:p>
      </dgm:t>
    </dgm:pt>
    <dgm:pt modelId="{76CB933A-4A2F-4493-B65B-952C10A9CC97}">
      <dgm:prSet phldrT="[Text]"/>
      <dgm:spPr/>
      <dgm:t>
        <a:bodyPr/>
        <a:lstStyle/>
        <a:p>
          <a:r>
            <a:rPr lang="en-IN" dirty="0" smtClean="0"/>
            <a:t>Take the intersection of all 3 algorithm outputs – URLs and opening lines</a:t>
          </a:r>
          <a:endParaRPr lang="en-IN" dirty="0"/>
        </a:p>
      </dgm:t>
    </dgm:pt>
    <dgm:pt modelId="{F2FC6035-6CEB-4C05-AA09-9DA8C3B972F7}" type="parTrans" cxnId="{C375CF24-7DF1-48A8-8B2E-6D75748BA6AC}">
      <dgm:prSet/>
      <dgm:spPr/>
      <dgm:t>
        <a:bodyPr/>
        <a:lstStyle/>
        <a:p>
          <a:endParaRPr lang="en-IN"/>
        </a:p>
      </dgm:t>
    </dgm:pt>
    <dgm:pt modelId="{190AA574-E02A-469B-B305-779B52625508}" type="sibTrans" cxnId="{C375CF24-7DF1-48A8-8B2E-6D75748BA6AC}">
      <dgm:prSet/>
      <dgm:spPr/>
      <dgm:t>
        <a:bodyPr/>
        <a:lstStyle/>
        <a:p>
          <a:endParaRPr lang="en-IN"/>
        </a:p>
      </dgm:t>
    </dgm:pt>
    <dgm:pt modelId="{D318606A-C0EE-47F2-8C5D-4C43481AD463}">
      <dgm:prSet phldrT="[Text]"/>
      <dgm:spPr/>
      <dgm:t>
        <a:bodyPr/>
        <a:lstStyle/>
        <a:p>
          <a:r>
            <a:rPr lang="en-IN" dirty="0" smtClean="0"/>
            <a:t>Evaluate accuracy of output - precision</a:t>
          </a:r>
          <a:endParaRPr lang="en-IN" dirty="0"/>
        </a:p>
      </dgm:t>
    </dgm:pt>
    <dgm:pt modelId="{0C52EA16-695E-4D33-BEFF-CFE4BF58A54B}" type="parTrans" cxnId="{2971E179-1D2B-4454-AC67-63DA952DEC91}">
      <dgm:prSet/>
      <dgm:spPr/>
      <dgm:t>
        <a:bodyPr/>
        <a:lstStyle/>
        <a:p>
          <a:endParaRPr lang="en-IN"/>
        </a:p>
      </dgm:t>
    </dgm:pt>
    <dgm:pt modelId="{EAD8F01B-F833-4618-AF64-00523BB81683}" type="sibTrans" cxnId="{2971E179-1D2B-4454-AC67-63DA952DEC91}">
      <dgm:prSet/>
      <dgm:spPr/>
      <dgm:t>
        <a:bodyPr/>
        <a:lstStyle/>
        <a:p>
          <a:endParaRPr lang="en-IN"/>
        </a:p>
      </dgm:t>
    </dgm:pt>
    <dgm:pt modelId="{E7DEEB45-A148-490A-99AA-F1FDF15F2739}">
      <dgm:prSet phldrT="[Text]"/>
      <dgm:spPr/>
      <dgm:t>
        <a:bodyPr/>
        <a:lstStyle/>
        <a:p>
          <a:r>
            <a:rPr lang="en-IN" dirty="0" smtClean="0"/>
            <a:t>Repeat above approach across all model combinations</a:t>
          </a:r>
          <a:endParaRPr lang="en-IN" dirty="0"/>
        </a:p>
      </dgm:t>
    </dgm:pt>
    <dgm:pt modelId="{BE0C60FE-970A-46A3-8D6E-98A2DAB38AC6}" type="parTrans" cxnId="{54FAC8DC-39B4-414D-AFDB-C22DCA164EE4}">
      <dgm:prSet/>
      <dgm:spPr/>
      <dgm:t>
        <a:bodyPr/>
        <a:lstStyle/>
        <a:p>
          <a:endParaRPr lang="en-IN"/>
        </a:p>
      </dgm:t>
    </dgm:pt>
    <dgm:pt modelId="{C5969568-419D-4D64-AE3D-F3A93AB15B35}" type="sibTrans" cxnId="{54FAC8DC-39B4-414D-AFDB-C22DCA164EE4}">
      <dgm:prSet/>
      <dgm:spPr/>
      <dgm:t>
        <a:bodyPr/>
        <a:lstStyle/>
        <a:p>
          <a:endParaRPr lang="en-IN"/>
        </a:p>
      </dgm:t>
    </dgm:pt>
    <dgm:pt modelId="{29A007E6-3CEF-4579-BCE1-32E688E436BF}">
      <dgm:prSet phldrT="[Text]"/>
      <dgm:spPr/>
      <dgm:t>
        <a:bodyPr/>
        <a:lstStyle/>
        <a:p>
          <a:r>
            <a:rPr lang="en-IN" dirty="0" smtClean="0"/>
            <a:t>Evaluate accuracy of all combinations - precision</a:t>
          </a:r>
          <a:endParaRPr lang="en-IN" dirty="0"/>
        </a:p>
      </dgm:t>
    </dgm:pt>
    <dgm:pt modelId="{F344EC3D-B6FB-4DFC-BF0E-5E3F36333788}" type="parTrans" cxnId="{BA28F3B2-F444-4042-9E0C-640BAA908F2A}">
      <dgm:prSet/>
      <dgm:spPr/>
      <dgm:t>
        <a:bodyPr/>
        <a:lstStyle/>
        <a:p>
          <a:endParaRPr lang="en-IN"/>
        </a:p>
      </dgm:t>
    </dgm:pt>
    <dgm:pt modelId="{2D4D10F1-12D1-49FF-85AA-6B0CCBD712E7}" type="sibTrans" cxnId="{BA28F3B2-F444-4042-9E0C-640BAA908F2A}">
      <dgm:prSet/>
      <dgm:spPr/>
      <dgm:t>
        <a:bodyPr/>
        <a:lstStyle/>
        <a:p>
          <a:endParaRPr lang="en-IN"/>
        </a:p>
      </dgm:t>
    </dgm:pt>
    <dgm:pt modelId="{3A34930B-AC4C-4D69-B3AA-6658EF260E7E}" type="pres">
      <dgm:prSet presAssocID="{DD7F665C-F0D7-4B93-9139-58467D07A2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BAF412-A4F1-4741-ABE7-2A807FE3E4C2}" type="pres">
      <dgm:prSet presAssocID="{44DB94A2-2147-4661-9680-764929BAE9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DA21C7-2C50-4C7D-AB32-12ADCE86CCF3}" type="pres">
      <dgm:prSet presAssocID="{44DB94A2-2147-4661-9680-764929BAE94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CC1F9F-1F1A-45BA-8D7C-60CB02E82054}" type="pres">
      <dgm:prSet presAssocID="{870BD526-585B-494F-8086-58C716B2A78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39026D-5736-41C3-A023-8A60281BAA2C}" type="pres">
      <dgm:prSet presAssocID="{870BD526-585B-494F-8086-58C716B2A78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050671-BD07-47EE-8A1B-89EC00170462}" srcId="{DD7F665C-F0D7-4B93-9139-58467D07A2A2}" destId="{870BD526-585B-494F-8086-58C716B2A78A}" srcOrd="1" destOrd="0" parTransId="{9CD70FF2-1B2C-4416-8F36-E03982A5DF4A}" sibTransId="{FB1DFAD4-06AD-4E32-B491-047650C40263}"/>
    <dgm:cxn modelId="{87A24D48-B49C-477A-882C-6AD813DB2E70}" srcId="{DD7F665C-F0D7-4B93-9139-58467D07A2A2}" destId="{44DB94A2-2147-4661-9680-764929BAE94C}" srcOrd="0" destOrd="0" parTransId="{436583E6-A7CB-46ED-AA3B-D330C730CF4F}" sibTransId="{ECF51BF9-5570-4CE8-81D1-008FEF3C0856}"/>
    <dgm:cxn modelId="{54FAC8DC-39B4-414D-AFDB-C22DCA164EE4}" srcId="{870BD526-585B-494F-8086-58C716B2A78A}" destId="{E7DEEB45-A148-490A-99AA-F1FDF15F2739}" srcOrd="1" destOrd="0" parTransId="{BE0C60FE-970A-46A3-8D6E-98A2DAB38AC6}" sibTransId="{C5969568-419D-4D64-AE3D-F3A93AB15B35}"/>
    <dgm:cxn modelId="{2FF9E5B1-A38E-4043-BF47-26A37769E39E}" type="presOf" srcId="{76CB933A-4A2F-4493-B65B-952C10A9CC97}" destId="{F0DA21C7-2C50-4C7D-AB32-12ADCE86CCF3}" srcOrd="0" destOrd="1" presId="urn:microsoft.com/office/officeart/2005/8/layout/vList2"/>
    <dgm:cxn modelId="{C375CF24-7DF1-48A8-8B2E-6D75748BA6AC}" srcId="{44DB94A2-2147-4661-9680-764929BAE94C}" destId="{76CB933A-4A2F-4493-B65B-952C10A9CC97}" srcOrd="1" destOrd="0" parTransId="{F2FC6035-6CEB-4C05-AA09-9DA8C3B972F7}" sibTransId="{190AA574-E02A-469B-B305-779B52625508}"/>
    <dgm:cxn modelId="{5EA3C875-F10A-41C8-9E5E-F13727E490F0}" srcId="{44DB94A2-2147-4661-9680-764929BAE94C}" destId="{24FBA572-3A31-4FF0-959F-8255820AEB82}" srcOrd="0" destOrd="0" parTransId="{AEC2B03C-088A-4DE6-96C2-A4CB8B110675}" sibTransId="{99C88ECF-3F71-44DA-A2EE-A3F9299B379D}"/>
    <dgm:cxn modelId="{0D34052F-D0A8-4421-A9E2-EB5B6F5E2478}" type="presOf" srcId="{E7DEEB45-A148-490A-99AA-F1FDF15F2739}" destId="{2339026D-5736-41C3-A023-8A60281BAA2C}" srcOrd="0" destOrd="1" presId="urn:microsoft.com/office/officeart/2005/8/layout/vList2"/>
    <dgm:cxn modelId="{F83B4600-14A5-4D84-AAE1-026758B079EE}" srcId="{870BD526-585B-494F-8086-58C716B2A78A}" destId="{42A741F9-130F-41C6-AC7B-6F51828E3574}" srcOrd="0" destOrd="0" parTransId="{88939ED7-27FA-439D-A449-598B9889CF53}" sibTransId="{3FDC69B8-2C2E-4E03-BA51-F9E8A01A20BC}"/>
    <dgm:cxn modelId="{BA28F3B2-F444-4042-9E0C-640BAA908F2A}" srcId="{870BD526-585B-494F-8086-58C716B2A78A}" destId="{29A007E6-3CEF-4579-BCE1-32E688E436BF}" srcOrd="2" destOrd="0" parTransId="{F344EC3D-B6FB-4DFC-BF0E-5E3F36333788}" sibTransId="{2D4D10F1-12D1-49FF-85AA-6B0CCBD712E7}"/>
    <dgm:cxn modelId="{53DB9431-979B-475C-969E-5C7C1BBB825D}" type="presOf" srcId="{42A741F9-130F-41C6-AC7B-6F51828E3574}" destId="{2339026D-5736-41C3-A023-8A60281BAA2C}" srcOrd="0" destOrd="0" presId="urn:microsoft.com/office/officeart/2005/8/layout/vList2"/>
    <dgm:cxn modelId="{486B54EC-8699-4635-A8A4-6896B05A31D3}" type="presOf" srcId="{24FBA572-3A31-4FF0-959F-8255820AEB82}" destId="{F0DA21C7-2C50-4C7D-AB32-12ADCE86CCF3}" srcOrd="0" destOrd="0" presId="urn:microsoft.com/office/officeart/2005/8/layout/vList2"/>
    <dgm:cxn modelId="{030E2A49-E588-49AD-A298-BD563B7B57BE}" type="presOf" srcId="{870BD526-585B-494F-8086-58C716B2A78A}" destId="{3CCC1F9F-1F1A-45BA-8D7C-60CB02E82054}" srcOrd="0" destOrd="0" presId="urn:microsoft.com/office/officeart/2005/8/layout/vList2"/>
    <dgm:cxn modelId="{94C5FAA9-73B8-44D8-A348-327E1BF85206}" type="presOf" srcId="{29A007E6-3CEF-4579-BCE1-32E688E436BF}" destId="{2339026D-5736-41C3-A023-8A60281BAA2C}" srcOrd="0" destOrd="2" presId="urn:microsoft.com/office/officeart/2005/8/layout/vList2"/>
    <dgm:cxn modelId="{4134E19E-6608-48ED-A0C3-F7B088E1BF77}" type="presOf" srcId="{DD7F665C-F0D7-4B93-9139-58467D07A2A2}" destId="{3A34930B-AC4C-4D69-B3AA-6658EF260E7E}" srcOrd="0" destOrd="0" presId="urn:microsoft.com/office/officeart/2005/8/layout/vList2"/>
    <dgm:cxn modelId="{8F32B6C9-63A8-4BF3-BE2D-8DF69D93A765}" type="presOf" srcId="{44DB94A2-2147-4661-9680-764929BAE94C}" destId="{0BBAF412-A4F1-4741-ABE7-2A807FE3E4C2}" srcOrd="0" destOrd="0" presId="urn:microsoft.com/office/officeart/2005/8/layout/vList2"/>
    <dgm:cxn modelId="{2971E179-1D2B-4454-AC67-63DA952DEC91}" srcId="{44DB94A2-2147-4661-9680-764929BAE94C}" destId="{D318606A-C0EE-47F2-8C5D-4C43481AD463}" srcOrd="2" destOrd="0" parTransId="{0C52EA16-695E-4D33-BEFF-CFE4BF58A54B}" sibTransId="{EAD8F01B-F833-4618-AF64-00523BB81683}"/>
    <dgm:cxn modelId="{D1197666-11AC-456D-BF2F-01D9D506D881}" type="presOf" srcId="{D318606A-C0EE-47F2-8C5D-4C43481AD463}" destId="{F0DA21C7-2C50-4C7D-AB32-12ADCE86CCF3}" srcOrd="0" destOrd="2" presId="urn:microsoft.com/office/officeart/2005/8/layout/vList2"/>
    <dgm:cxn modelId="{51D69FF6-CB68-436C-B083-A0B2C768E485}" type="presParOf" srcId="{3A34930B-AC4C-4D69-B3AA-6658EF260E7E}" destId="{0BBAF412-A4F1-4741-ABE7-2A807FE3E4C2}" srcOrd="0" destOrd="0" presId="urn:microsoft.com/office/officeart/2005/8/layout/vList2"/>
    <dgm:cxn modelId="{A49A91E1-61FB-40E0-B977-B157539DA89C}" type="presParOf" srcId="{3A34930B-AC4C-4D69-B3AA-6658EF260E7E}" destId="{F0DA21C7-2C50-4C7D-AB32-12ADCE86CCF3}" srcOrd="1" destOrd="0" presId="urn:microsoft.com/office/officeart/2005/8/layout/vList2"/>
    <dgm:cxn modelId="{7C953FDE-E2C5-494B-90A4-F05CBA6D38EE}" type="presParOf" srcId="{3A34930B-AC4C-4D69-B3AA-6658EF260E7E}" destId="{3CCC1F9F-1F1A-45BA-8D7C-60CB02E82054}" srcOrd="2" destOrd="0" presId="urn:microsoft.com/office/officeart/2005/8/layout/vList2"/>
    <dgm:cxn modelId="{04B28B7E-A378-407A-88FF-137A6803EBCB}" type="presParOf" srcId="{3A34930B-AC4C-4D69-B3AA-6658EF260E7E}" destId="{2339026D-5736-41C3-A023-8A60281BAA2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C6722F-6F1F-4EF3-9EA8-0B29AC27DF6E}">
      <dsp:nvSpPr>
        <dsp:cNvPr id="0" name=""/>
        <dsp:cNvSpPr/>
      </dsp:nvSpPr>
      <dsp:spPr>
        <a:xfrm>
          <a:off x="0" y="21981"/>
          <a:ext cx="775652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Customer - </a:t>
          </a:r>
          <a:r>
            <a:rPr lang="en-IN" sz="3000" kern="1200" dirty="0" err="1" smtClean="0"/>
            <a:t>Startup</a:t>
          </a:r>
          <a:endParaRPr lang="en-IN" sz="3000" kern="1200" dirty="0"/>
        </a:p>
      </dsp:txBody>
      <dsp:txXfrm>
        <a:off x="0" y="21981"/>
        <a:ext cx="7756525" cy="719549"/>
      </dsp:txXfrm>
    </dsp:sp>
    <dsp:sp modelId="{208AF6BB-129D-4123-A911-D2B8621A7531}">
      <dsp:nvSpPr>
        <dsp:cNvPr id="0" name=""/>
        <dsp:cNvSpPr/>
      </dsp:nvSpPr>
      <dsp:spPr>
        <a:xfrm>
          <a:off x="0" y="741531"/>
          <a:ext cx="7756525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2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E-commerce </a:t>
          </a:r>
          <a:r>
            <a:rPr lang="en-IN" sz="2300" kern="1200" dirty="0" err="1" smtClean="0"/>
            <a:t>startup</a:t>
          </a:r>
          <a:r>
            <a:rPr lang="en-IN" sz="2300" kern="1200" dirty="0" smtClean="0"/>
            <a:t> offers service to curate articles per user preferences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Generates revenue through advertisements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Beats the competition by increased readership</a:t>
          </a:r>
          <a:endParaRPr lang="en-IN" sz="2300" kern="1200" dirty="0"/>
        </a:p>
      </dsp:txBody>
      <dsp:txXfrm>
        <a:off x="0" y="741531"/>
        <a:ext cx="7756525" cy="1521450"/>
      </dsp:txXfrm>
    </dsp:sp>
    <dsp:sp modelId="{FBA37ECD-3640-4EAE-B6E2-88410939EC8A}">
      <dsp:nvSpPr>
        <dsp:cNvPr id="0" name=""/>
        <dsp:cNvSpPr/>
      </dsp:nvSpPr>
      <dsp:spPr>
        <a:xfrm>
          <a:off x="0" y="2262981"/>
          <a:ext cx="775652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Analytics Service Provider</a:t>
          </a:r>
          <a:endParaRPr lang="en-IN" sz="3000" kern="1200" dirty="0"/>
        </a:p>
      </dsp:txBody>
      <dsp:txXfrm>
        <a:off x="0" y="2262981"/>
        <a:ext cx="7756525" cy="719549"/>
      </dsp:txXfrm>
    </dsp:sp>
    <dsp:sp modelId="{80D71986-F077-4B38-86F3-AF6AE0238F7B}">
      <dsp:nvSpPr>
        <dsp:cNvPr id="0" name=""/>
        <dsp:cNvSpPr/>
      </dsp:nvSpPr>
      <dsp:spPr>
        <a:xfrm>
          <a:off x="0" y="2982531"/>
          <a:ext cx="7756525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2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Offers service to build a news recommendation engine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Uses data science to improve selection of relevant news articles, e.g. with different models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Helps improve readership with more relevant selections</a:t>
          </a:r>
          <a:endParaRPr lang="en-IN" sz="2300" kern="1200" dirty="0"/>
        </a:p>
      </dsp:txBody>
      <dsp:txXfrm>
        <a:off x="0" y="2982531"/>
        <a:ext cx="7756525" cy="15214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F5A850-A818-4272-BE51-8DB406EA2464}">
      <dsp:nvSpPr>
        <dsp:cNvPr id="0" name=""/>
        <dsp:cNvSpPr/>
      </dsp:nvSpPr>
      <dsp:spPr>
        <a:xfrm>
          <a:off x="3635" y="193827"/>
          <a:ext cx="139375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Sources</a:t>
          </a:r>
          <a:endParaRPr lang="en-IN" sz="1500" kern="1200" dirty="0"/>
        </a:p>
      </dsp:txBody>
      <dsp:txXfrm>
        <a:off x="3635" y="193827"/>
        <a:ext cx="1393750" cy="432000"/>
      </dsp:txXfrm>
    </dsp:sp>
    <dsp:sp modelId="{E9D6B5FA-CED9-462A-AD17-EB6DD6AFF6AD}">
      <dsp:nvSpPr>
        <dsp:cNvPr id="0" name=""/>
        <dsp:cNvSpPr/>
      </dsp:nvSpPr>
      <dsp:spPr>
        <a:xfrm>
          <a:off x="3635" y="625827"/>
          <a:ext cx="1393750" cy="4124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Users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News source websites</a:t>
          </a:r>
          <a:endParaRPr lang="en-IN" sz="1500" kern="1200" dirty="0"/>
        </a:p>
      </dsp:txBody>
      <dsp:txXfrm>
        <a:off x="3635" y="625827"/>
        <a:ext cx="1393750" cy="4124094"/>
      </dsp:txXfrm>
    </dsp:sp>
    <dsp:sp modelId="{8587B66A-5775-4D02-8771-BF6E6ADAD9B7}">
      <dsp:nvSpPr>
        <dsp:cNvPr id="0" name=""/>
        <dsp:cNvSpPr/>
      </dsp:nvSpPr>
      <dsp:spPr>
        <a:xfrm>
          <a:off x="1592511" y="193827"/>
          <a:ext cx="139375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Input</a:t>
          </a:r>
          <a:endParaRPr lang="en-IN" sz="1500" kern="1200" dirty="0"/>
        </a:p>
      </dsp:txBody>
      <dsp:txXfrm>
        <a:off x="1592511" y="193827"/>
        <a:ext cx="1393750" cy="432000"/>
      </dsp:txXfrm>
    </dsp:sp>
    <dsp:sp modelId="{D57F015C-6931-4373-9DF1-8504FBF445B3}">
      <dsp:nvSpPr>
        <dsp:cNvPr id="0" name=""/>
        <dsp:cNvSpPr/>
      </dsp:nvSpPr>
      <dsp:spPr>
        <a:xfrm>
          <a:off x="1592511" y="625827"/>
          <a:ext cx="1393750" cy="4124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User profile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User ratings (explicit)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User web clicks (implicit)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Articles</a:t>
          </a:r>
          <a:endParaRPr lang="en-IN" sz="1500" kern="1200" dirty="0"/>
        </a:p>
      </dsp:txBody>
      <dsp:txXfrm>
        <a:off x="1592511" y="625827"/>
        <a:ext cx="1393750" cy="4124094"/>
      </dsp:txXfrm>
    </dsp:sp>
    <dsp:sp modelId="{90A9530D-852C-4C38-A086-2AF92344F7B4}">
      <dsp:nvSpPr>
        <dsp:cNvPr id="0" name=""/>
        <dsp:cNvSpPr/>
      </dsp:nvSpPr>
      <dsp:spPr>
        <a:xfrm>
          <a:off x="3181387" y="193827"/>
          <a:ext cx="139375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Process</a:t>
          </a:r>
          <a:endParaRPr lang="en-IN" sz="1500" kern="1200" dirty="0"/>
        </a:p>
      </dsp:txBody>
      <dsp:txXfrm>
        <a:off x="3181387" y="193827"/>
        <a:ext cx="1393750" cy="432000"/>
      </dsp:txXfrm>
    </dsp:sp>
    <dsp:sp modelId="{858EC454-34F3-4D2D-A24F-E3CBDDB9B85F}">
      <dsp:nvSpPr>
        <dsp:cNvPr id="0" name=""/>
        <dsp:cNvSpPr/>
      </dsp:nvSpPr>
      <dsp:spPr>
        <a:xfrm>
          <a:off x="3181387" y="625827"/>
          <a:ext cx="1393750" cy="4124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Front end capture – user creation, user profile, ratings, click stream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Back end – web crawling, data </a:t>
          </a:r>
          <a:r>
            <a:rPr lang="en-IN" sz="1500" kern="1200" dirty="0" err="1" smtClean="0"/>
            <a:t>cleanup</a:t>
          </a:r>
          <a:r>
            <a:rPr lang="en-IN" sz="1500" kern="1200" dirty="0" smtClean="0"/>
            <a:t>, 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Algorithm development – content + collaborative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Performance evaluation &amp; iterative model improvement</a:t>
          </a:r>
          <a:endParaRPr lang="en-IN" sz="1500" kern="1200" dirty="0"/>
        </a:p>
      </dsp:txBody>
      <dsp:txXfrm>
        <a:off x="3181387" y="625827"/>
        <a:ext cx="1393750" cy="4124094"/>
      </dsp:txXfrm>
    </dsp:sp>
    <dsp:sp modelId="{E0AF67AA-86F8-4F28-9EEE-E2CC5D93803D}">
      <dsp:nvSpPr>
        <dsp:cNvPr id="0" name=""/>
        <dsp:cNvSpPr/>
      </dsp:nvSpPr>
      <dsp:spPr>
        <a:xfrm>
          <a:off x="4770262" y="193827"/>
          <a:ext cx="139375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Output</a:t>
          </a:r>
          <a:endParaRPr lang="en-IN" sz="1500" kern="1200" dirty="0"/>
        </a:p>
      </dsp:txBody>
      <dsp:txXfrm>
        <a:off x="4770262" y="193827"/>
        <a:ext cx="1393750" cy="432000"/>
      </dsp:txXfrm>
    </dsp:sp>
    <dsp:sp modelId="{CD966E13-BDB1-4C19-B39A-7323A1AE4B49}">
      <dsp:nvSpPr>
        <dsp:cNvPr id="0" name=""/>
        <dsp:cNvSpPr/>
      </dsp:nvSpPr>
      <dsp:spPr>
        <a:xfrm>
          <a:off x="4770262" y="625827"/>
          <a:ext cx="1393750" cy="4124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err="1" smtClean="0"/>
            <a:t>Reco</a:t>
          </a:r>
          <a:r>
            <a:rPr lang="en-IN" sz="1500" kern="1200" dirty="0" smtClean="0"/>
            <a:t> engine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Top match articles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Nearest users</a:t>
          </a:r>
          <a:endParaRPr lang="en-IN" sz="1500" kern="1200" dirty="0"/>
        </a:p>
      </dsp:txBody>
      <dsp:txXfrm>
        <a:off x="4770262" y="625827"/>
        <a:ext cx="1393750" cy="4124094"/>
      </dsp:txXfrm>
    </dsp:sp>
    <dsp:sp modelId="{456B7D69-0072-4282-A7C7-228CB17AFE93}">
      <dsp:nvSpPr>
        <dsp:cNvPr id="0" name=""/>
        <dsp:cNvSpPr/>
      </dsp:nvSpPr>
      <dsp:spPr>
        <a:xfrm>
          <a:off x="6359138" y="193827"/>
          <a:ext cx="139375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Customer</a:t>
          </a:r>
          <a:endParaRPr lang="en-IN" sz="1500" kern="1200" dirty="0"/>
        </a:p>
      </dsp:txBody>
      <dsp:txXfrm>
        <a:off x="6359138" y="193827"/>
        <a:ext cx="1393750" cy="432000"/>
      </dsp:txXfrm>
    </dsp:sp>
    <dsp:sp modelId="{6CE4801B-ACAC-4665-963F-C6FD3E400C5F}">
      <dsp:nvSpPr>
        <dsp:cNvPr id="0" name=""/>
        <dsp:cNvSpPr/>
      </dsp:nvSpPr>
      <dsp:spPr>
        <a:xfrm>
          <a:off x="6359138" y="625827"/>
          <a:ext cx="1393750" cy="4124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New Users</a:t>
          </a:r>
          <a:endParaRPr lang="en-IN" sz="1500" kern="1200" dirty="0"/>
        </a:p>
      </dsp:txBody>
      <dsp:txXfrm>
        <a:off x="6359138" y="625827"/>
        <a:ext cx="1393750" cy="412409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D57EE1-4F39-4DB4-9C4D-E416137AB6EF}">
      <dsp:nvSpPr>
        <dsp:cNvPr id="0" name=""/>
        <dsp:cNvSpPr/>
      </dsp:nvSpPr>
      <dsp:spPr>
        <a:xfrm>
          <a:off x="2242479" y="1288353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71717" y="1331499"/>
        <a:ext cx="25740" cy="5148"/>
      </dsp:txXfrm>
    </dsp:sp>
    <dsp:sp modelId="{BA8FBB55-EB86-4F1E-8002-E0B4C9842F7A}">
      <dsp:nvSpPr>
        <dsp:cNvPr id="0" name=""/>
        <dsp:cNvSpPr/>
      </dsp:nvSpPr>
      <dsp:spPr>
        <a:xfrm>
          <a:off x="5946" y="662573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New user registration</a:t>
          </a:r>
          <a:endParaRPr lang="en-IN" sz="2300" kern="1200" dirty="0"/>
        </a:p>
      </dsp:txBody>
      <dsp:txXfrm>
        <a:off x="5946" y="662573"/>
        <a:ext cx="2238333" cy="1342999"/>
      </dsp:txXfrm>
    </dsp:sp>
    <dsp:sp modelId="{535ABA7D-E430-4B80-ADB4-7DDD434C76C9}">
      <dsp:nvSpPr>
        <dsp:cNvPr id="0" name=""/>
        <dsp:cNvSpPr/>
      </dsp:nvSpPr>
      <dsp:spPr>
        <a:xfrm>
          <a:off x="4995629" y="1288353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224866" y="1331499"/>
        <a:ext cx="25740" cy="5148"/>
      </dsp:txXfrm>
    </dsp:sp>
    <dsp:sp modelId="{63608332-6E44-4EE0-95D9-DECABD11D7ED}">
      <dsp:nvSpPr>
        <dsp:cNvPr id="0" name=""/>
        <dsp:cNvSpPr/>
      </dsp:nvSpPr>
      <dsp:spPr>
        <a:xfrm>
          <a:off x="2759095" y="662573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Demographic data capture</a:t>
          </a:r>
          <a:endParaRPr lang="en-IN" sz="2300" kern="1200" dirty="0"/>
        </a:p>
      </dsp:txBody>
      <dsp:txXfrm>
        <a:off x="2759095" y="662573"/>
        <a:ext cx="2238333" cy="1342999"/>
      </dsp:txXfrm>
    </dsp:sp>
    <dsp:sp modelId="{DF17812D-F65E-41E8-985C-D96430D15B41}">
      <dsp:nvSpPr>
        <dsp:cNvPr id="0" name=""/>
        <dsp:cNvSpPr/>
      </dsp:nvSpPr>
      <dsp:spPr>
        <a:xfrm>
          <a:off x="1125112" y="2003773"/>
          <a:ext cx="5506299" cy="484216"/>
        </a:xfrm>
        <a:custGeom>
          <a:avLst/>
          <a:gdLst/>
          <a:ahLst/>
          <a:cxnLst/>
          <a:rect l="0" t="0" r="0" b="0"/>
          <a:pathLst>
            <a:path>
              <a:moveTo>
                <a:pt x="5506299" y="0"/>
              </a:moveTo>
              <a:lnTo>
                <a:pt x="5506299" y="259208"/>
              </a:lnTo>
              <a:lnTo>
                <a:pt x="0" y="259208"/>
              </a:lnTo>
              <a:lnTo>
                <a:pt x="0" y="48421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40004" y="2243307"/>
        <a:ext cx="276515" cy="5148"/>
      </dsp:txXfrm>
    </dsp:sp>
    <dsp:sp modelId="{CB106A97-7614-41E2-A1D6-C5AEE8E1A747}">
      <dsp:nvSpPr>
        <dsp:cNvPr id="0" name=""/>
        <dsp:cNvSpPr/>
      </dsp:nvSpPr>
      <dsp:spPr>
        <a:xfrm>
          <a:off x="5512245" y="662573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User creation</a:t>
          </a:r>
          <a:endParaRPr lang="en-IN" sz="2300" kern="1200" dirty="0"/>
        </a:p>
      </dsp:txBody>
      <dsp:txXfrm>
        <a:off x="5512245" y="662573"/>
        <a:ext cx="2238333" cy="1342999"/>
      </dsp:txXfrm>
    </dsp:sp>
    <dsp:sp modelId="{30075A0C-CE4C-4FD6-AFDB-F387CFDA124A}">
      <dsp:nvSpPr>
        <dsp:cNvPr id="0" name=""/>
        <dsp:cNvSpPr/>
      </dsp:nvSpPr>
      <dsp:spPr>
        <a:xfrm>
          <a:off x="2242479" y="3146169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71717" y="3189315"/>
        <a:ext cx="25740" cy="5148"/>
      </dsp:txXfrm>
    </dsp:sp>
    <dsp:sp modelId="{50EE9DB3-AF45-46F5-9048-2228A230ED48}">
      <dsp:nvSpPr>
        <dsp:cNvPr id="0" name=""/>
        <dsp:cNvSpPr/>
      </dsp:nvSpPr>
      <dsp:spPr>
        <a:xfrm>
          <a:off x="5946" y="2520389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Display sub-categories to user</a:t>
          </a:r>
          <a:endParaRPr lang="en-IN" sz="2300" kern="1200" dirty="0"/>
        </a:p>
      </dsp:txBody>
      <dsp:txXfrm>
        <a:off x="5946" y="2520389"/>
        <a:ext cx="2238333" cy="1342999"/>
      </dsp:txXfrm>
    </dsp:sp>
    <dsp:sp modelId="{9A9E10C5-2B95-4921-92A6-A25E9913EA3E}">
      <dsp:nvSpPr>
        <dsp:cNvPr id="0" name=""/>
        <dsp:cNvSpPr/>
      </dsp:nvSpPr>
      <dsp:spPr>
        <a:xfrm>
          <a:off x="4995629" y="3146169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224866" y="3189315"/>
        <a:ext cx="25740" cy="5148"/>
      </dsp:txXfrm>
    </dsp:sp>
    <dsp:sp modelId="{01651368-1C25-4EDF-900A-67492910672C}">
      <dsp:nvSpPr>
        <dsp:cNvPr id="0" name=""/>
        <dsp:cNvSpPr/>
      </dsp:nvSpPr>
      <dsp:spPr>
        <a:xfrm>
          <a:off x="2759095" y="2520389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User selection of 3-5 preferred sub-categories</a:t>
          </a:r>
          <a:endParaRPr lang="en-IN" sz="2300" kern="1200" dirty="0"/>
        </a:p>
      </dsp:txBody>
      <dsp:txXfrm>
        <a:off x="2759095" y="2520389"/>
        <a:ext cx="2238333" cy="1342999"/>
      </dsp:txXfrm>
    </dsp:sp>
    <dsp:sp modelId="{AA76D6D1-47FF-45B7-9FA2-5558B8B0127C}">
      <dsp:nvSpPr>
        <dsp:cNvPr id="0" name=""/>
        <dsp:cNvSpPr/>
      </dsp:nvSpPr>
      <dsp:spPr>
        <a:xfrm>
          <a:off x="5512245" y="2520389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Save user preferences</a:t>
          </a:r>
          <a:endParaRPr lang="en-IN" sz="2300" kern="1200" dirty="0"/>
        </a:p>
      </dsp:txBody>
      <dsp:txXfrm>
        <a:off x="5512245" y="2520389"/>
        <a:ext cx="2238333" cy="13429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F6CFBE-6124-4574-B160-DCB77683A116}">
      <dsp:nvSpPr>
        <dsp:cNvPr id="0" name=""/>
        <dsp:cNvSpPr/>
      </dsp:nvSpPr>
      <dsp:spPr>
        <a:xfrm>
          <a:off x="2242479" y="1069690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71717" y="1112836"/>
        <a:ext cx="25740" cy="5148"/>
      </dsp:txXfrm>
    </dsp:sp>
    <dsp:sp modelId="{0FF75CB5-C3B4-4CC8-82B7-B7F204E57F9D}">
      <dsp:nvSpPr>
        <dsp:cNvPr id="0" name=""/>
        <dsp:cNvSpPr/>
      </dsp:nvSpPr>
      <dsp:spPr>
        <a:xfrm>
          <a:off x="5946" y="443910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Provide Initial articles, using demographic and sub-category </a:t>
          </a:r>
          <a:r>
            <a:rPr lang="en-IN" sz="1900" kern="1200" dirty="0" err="1" smtClean="0"/>
            <a:t>prefs</a:t>
          </a:r>
          <a:endParaRPr lang="en-IN" sz="1900" kern="1200" dirty="0"/>
        </a:p>
      </dsp:txBody>
      <dsp:txXfrm>
        <a:off x="5946" y="443910"/>
        <a:ext cx="2238333" cy="1342999"/>
      </dsp:txXfrm>
    </dsp:sp>
    <dsp:sp modelId="{82106777-CBEA-4CE3-B14F-2E096FADF801}">
      <dsp:nvSpPr>
        <dsp:cNvPr id="0" name=""/>
        <dsp:cNvSpPr/>
      </dsp:nvSpPr>
      <dsp:spPr>
        <a:xfrm>
          <a:off x="4995629" y="1069690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224866" y="1112836"/>
        <a:ext cx="25740" cy="5148"/>
      </dsp:txXfrm>
    </dsp:sp>
    <dsp:sp modelId="{7EBF5DBF-D979-4BB4-9C22-D3FFF0E6BFB3}">
      <dsp:nvSpPr>
        <dsp:cNvPr id="0" name=""/>
        <dsp:cNvSpPr/>
      </dsp:nvSpPr>
      <dsp:spPr>
        <a:xfrm>
          <a:off x="2759095" y="443910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User rates articles on 1-5 scale (5=best)</a:t>
          </a:r>
          <a:endParaRPr lang="en-IN" sz="1900" kern="1200" dirty="0"/>
        </a:p>
      </dsp:txBody>
      <dsp:txXfrm>
        <a:off x="2759095" y="443910"/>
        <a:ext cx="2238333" cy="1342999"/>
      </dsp:txXfrm>
    </dsp:sp>
    <dsp:sp modelId="{3C0A73C6-1BE8-4402-94EB-861D75EC72D9}">
      <dsp:nvSpPr>
        <dsp:cNvPr id="0" name=""/>
        <dsp:cNvSpPr/>
      </dsp:nvSpPr>
      <dsp:spPr>
        <a:xfrm>
          <a:off x="5512245" y="443910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Capture user rating</a:t>
          </a:r>
          <a:endParaRPr lang="en-IN" sz="1900" kern="1200" dirty="0"/>
        </a:p>
      </dsp:txBody>
      <dsp:txXfrm>
        <a:off x="5512245" y="443910"/>
        <a:ext cx="2238333" cy="134299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F6CFBE-6124-4574-B160-DCB77683A116}">
      <dsp:nvSpPr>
        <dsp:cNvPr id="0" name=""/>
        <dsp:cNvSpPr/>
      </dsp:nvSpPr>
      <dsp:spPr>
        <a:xfrm>
          <a:off x="2242479" y="1069690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71717" y="1112836"/>
        <a:ext cx="25740" cy="5148"/>
      </dsp:txXfrm>
    </dsp:sp>
    <dsp:sp modelId="{0FF75CB5-C3B4-4CC8-82B7-B7F204E57F9D}">
      <dsp:nvSpPr>
        <dsp:cNvPr id="0" name=""/>
        <dsp:cNvSpPr/>
      </dsp:nvSpPr>
      <dsp:spPr>
        <a:xfrm>
          <a:off x="5946" y="443910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Define criteria for clickstream data</a:t>
          </a:r>
          <a:endParaRPr lang="en-IN" sz="2300" kern="1200" dirty="0"/>
        </a:p>
      </dsp:txBody>
      <dsp:txXfrm>
        <a:off x="5946" y="443910"/>
        <a:ext cx="2238333" cy="1342999"/>
      </dsp:txXfrm>
    </dsp:sp>
    <dsp:sp modelId="{82106777-CBEA-4CE3-B14F-2E096FADF801}">
      <dsp:nvSpPr>
        <dsp:cNvPr id="0" name=""/>
        <dsp:cNvSpPr/>
      </dsp:nvSpPr>
      <dsp:spPr>
        <a:xfrm>
          <a:off x="4995629" y="1069690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224866" y="1112836"/>
        <a:ext cx="25740" cy="5148"/>
      </dsp:txXfrm>
    </dsp:sp>
    <dsp:sp modelId="{7EBF5DBF-D979-4BB4-9C22-D3FFF0E6BFB3}">
      <dsp:nvSpPr>
        <dsp:cNvPr id="0" name=""/>
        <dsp:cNvSpPr/>
      </dsp:nvSpPr>
      <dsp:spPr>
        <a:xfrm>
          <a:off x="2759095" y="443910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Capture user browsing pattern</a:t>
          </a:r>
          <a:endParaRPr lang="en-IN" sz="2300" kern="1200" dirty="0"/>
        </a:p>
      </dsp:txBody>
      <dsp:txXfrm>
        <a:off x="2759095" y="443910"/>
        <a:ext cx="2238333" cy="1342999"/>
      </dsp:txXfrm>
    </dsp:sp>
    <dsp:sp modelId="{3C0A73C6-1BE8-4402-94EB-861D75EC72D9}">
      <dsp:nvSpPr>
        <dsp:cNvPr id="0" name=""/>
        <dsp:cNvSpPr/>
      </dsp:nvSpPr>
      <dsp:spPr>
        <a:xfrm>
          <a:off x="5512245" y="443910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Define implicit user-article rating</a:t>
          </a:r>
          <a:endParaRPr lang="en-IN" sz="2300" kern="1200" dirty="0"/>
        </a:p>
      </dsp:txBody>
      <dsp:txXfrm>
        <a:off x="5512245" y="443910"/>
        <a:ext cx="2238333" cy="134299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C25851-3ADD-4CA2-8B79-B27AE122ECB0}">
      <dsp:nvSpPr>
        <dsp:cNvPr id="0" name=""/>
        <dsp:cNvSpPr/>
      </dsp:nvSpPr>
      <dsp:spPr>
        <a:xfrm>
          <a:off x="2242479" y="1288353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71717" y="1331499"/>
        <a:ext cx="25740" cy="5148"/>
      </dsp:txXfrm>
    </dsp:sp>
    <dsp:sp modelId="{0DE4A3FB-27F9-45D5-B02C-9C4C846328A2}">
      <dsp:nvSpPr>
        <dsp:cNvPr id="0" name=""/>
        <dsp:cNvSpPr/>
      </dsp:nvSpPr>
      <dsp:spPr>
        <a:xfrm>
          <a:off x="5946" y="662573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Prepare a list of news site URLs</a:t>
          </a:r>
          <a:endParaRPr lang="en-IN" sz="1900" kern="1200" dirty="0"/>
        </a:p>
      </dsp:txBody>
      <dsp:txXfrm>
        <a:off x="5946" y="662573"/>
        <a:ext cx="2238333" cy="1342999"/>
      </dsp:txXfrm>
    </dsp:sp>
    <dsp:sp modelId="{0F8EDB11-9E33-40D9-ACFA-E47552B8D4D9}">
      <dsp:nvSpPr>
        <dsp:cNvPr id="0" name=""/>
        <dsp:cNvSpPr/>
      </dsp:nvSpPr>
      <dsp:spPr>
        <a:xfrm>
          <a:off x="4995629" y="1288353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224866" y="1331499"/>
        <a:ext cx="25740" cy="5148"/>
      </dsp:txXfrm>
    </dsp:sp>
    <dsp:sp modelId="{C4A72C82-8FAC-4A44-9720-759C3A5C6533}">
      <dsp:nvSpPr>
        <dsp:cNvPr id="0" name=""/>
        <dsp:cNvSpPr/>
      </dsp:nvSpPr>
      <dsp:spPr>
        <a:xfrm>
          <a:off x="2759095" y="662573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For each URL, get relevant HTML tags</a:t>
          </a:r>
          <a:endParaRPr lang="en-IN" sz="1900" kern="1200" dirty="0"/>
        </a:p>
      </dsp:txBody>
      <dsp:txXfrm>
        <a:off x="2759095" y="662573"/>
        <a:ext cx="2238333" cy="1342999"/>
      </dsp:txXfrm>
    </dsp:sp>
    <dsp:sp modelId="{8A15F938-8F35-4F82-A404-9EF5086AC3A0}">
      <dsp:nvSpPr>
        <dsp:cNvPr id="0" name=""/>
        <dsp:cNvSpPr/>
      </dsp:nvSpPr>
      <dsp:spPr>
        <a:xfrm>
          <a:off x="1125112" y="2003773"/>
          <a:ext cx="5506299" cy="484216"/>
        </a:xfrm>
        <a:custGeom>
          <a:avLst/>
          <a:gdLst/>
          <a:ahLst/>
          <a:cxnLst/>
          <a:rect l="0" t="0" r="0" b="0"/>
          <a:pathLst>
            <a:path>
              <a:moveTo>
                <a:pt x="5506299" y="0"/>
              </a:moveTo>
              <a:lnTo>
                <a:pt x="5506299" y="259208"/>
              </a:lnTo>
              <a:lnTo>
                <a:pt x="0" y="259208"/>
              </a:lnTo>
              <a:lnTo>
                <a:pt x="0" y="48421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40004" y="2243307"/>
        <a:ext cx="276515" cy="5148"/>
      </dsp:txXfrm>
    </dsp:sp>
    <dsp:sp modelId="{A6A9EA80-1FFC-4A37-BC18-F8C33926E141}">
      <dsp:nvSpPr>
        <dsp:cNvPr id="0" name=""/>
        <dsp:cNvSpPr/>
      </dsp:nvSpPr>
      <dsp:spPr>
        <a:xfrm>
          <a:off x="5512245" y="662573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Capture article using tag (Beautiful Soup)</a:t>
          </a:r>
          <a:endParaRPr lang="en-IN" sz="1900" kern="1200" dirty="0"/>
        </a:p>
      </dsp:txBody>
      <dsp:txXfrm>
        <a:off x="5512245" y="662573"/>
        <a:ext cx="2238333" cy="1342999"/>
      </dsp:txXfrm>
    </dsp:sp>
    <dsp:sp modelId="{BF207B1A-74C4-4F65-AC58-342A556D1602}">
      <dsp:nvSpPr>
        <dsp:cNvPr id="0" name=""/>
        <dsp:cNvSpPr/>
      </dsp:nvSpPr>
      <dsp:spPr>
        <a:xfrm>
          <a:off x="2242479" y="3146169"/>
          <a:ext cx="484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21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471717" y="3189315"/>
        <a:ext cx="25740" cy="5148"/>
      </dsp:txXfrm>
    </dsp:sp>
    <dsp:sp modelId="{678E4323-9C10-4C6D-9D0A-34DC4D67E379}">
      <dsp:nvSpPr>
        <dsp:cNvPr id="0" name=""/>
        <dsp:cNvSpPr/>
      </dsp:nvSpPr>
      <dsp:spPr>
        <a:xfrm>
          <a:off x="5946" y="2520389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Save article text</a:t>
          </a:r>
          <a:endParaRPr lang="en-IN" sz="1900" kern="1200" dirty="0"/>
        </a:p>
      </dsp:txBody>
      <dsp:txXfrm>
        <a:off x="5946" y="2520389"/>
        <a:ext cx="2238333" cy="1342999"/>
      </dsp:txXfrm>
    </dsp:sp>
    <dsp:sp modelId="{573E0FFC-E737-42B0-B3A1-38A0A67BD62F}">
      <dsp:nvSpPr>
        <dsp:cNvPr id="0" name=""/>
        <dsp:cNvSpPr/>
      </dsp:nvSpPr>
      <dsp:spPr>
        <a:xfrm>
          <a:off x="2759095" y="2520389"/>
          <a:ext cx="2238333" cy="1342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Save source URL, time stamp, sub-categories, keywords </a:t>
          </a:r>
          <a:r>
            <a:rPr lang="en-IN" sz="1900" kern="1200" dirty="0" err="1" smtClean="0"/>
            <a:t>etc</a:t>
          </a:r>
          <a:endParaRPr lang="en-IN" sz="1900" kern="1200" dirty="0"/>
        </a:p>
      </dsp:txBody>
      <dsp:txXfrm>
        <a:off x="2759095" y="2520389"/>
        <a:ext cx="2238333" cy="134299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9B1908-D5B8-4EDC-B8BF-2040DCC0174F}">
      <dsp:nvSpPr>
        <dsp:cNvPr id="0" name=""/>
        <dsp:cNvSpPr/>
      </dsp:nvSpPr>
      <dsp:spPr>
        <a:xfrm>
          <a:off x="2416660" y="557486"/>
          <a:ext cx="4293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3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619830" y="600906"/>
        <a:ext cx="22996" cy="4599"/>
      </dsp:txXfrm>
    </dsp:sp>
    <dsp:sp modelId="{0067B3C9-30E7-412E-A410-A5B3185CB559}">
      <dsp:nvSpPr>
        <dsp:cNvPr id="0" name=""/>
        <dsp:cNvSpPr/>
      </dsp:nvSpPr>
      <dsp:spPr>
        <a:xfrm>
          <a:off x="418731" y="3287"/>
          <a:ext cx="1999729" cy="119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Import data</a:t>
          </a:r>
          <a:endParaRPr lang="en-IN" sz="2100" kern="1200" dirty="0"/>
        </a:p>
      </dsp:txBody>
      <dsp:txXfrm>
        <a:off x="418731" y="3287"/>
        <a:ext cx="1999729" cy="1199837"/>
      </dsp:txXfrm>
    </dsp:sp>
    <dsp:sp modelId="{78D172E7-00BE-4473-8962-A3B1619F4513}">
      <dsp:nvSpPr>
        <dsp:cNvPr id="0" name=""/>
        <dsp:cNvSpPr/>
      </dsp:nvSpPr>
      <dsp:spPr>
        <a:xfrm>
          <a:off x="4876327" y="557486"/>
          <a:ext cx="4293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3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079497" y="600906"/>
        <a:ext cx="22996" cy="4599"/>
      </dsp:txXfrm>
    </dsp:sp>
    <dsp:sp modelId="{7919087F-2995-4F3C-86E4-FFB798217812}">
      <dsp:nvSpPr>
        <dsp:cNvPr id="0" name=""/>
        <dsp:cNvSpPr/>
      </dsp:nvSpPr>
      <dsp:spPr>
        <a:xfrm>
          <a:off x="2878397" y="3287"/>
          <a:ext cx="1999729" cy="119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Escaping html characters</a:t>
          </a:r>
          <a:endParaRPr lang="en-IN" sz="2100" kern="1200" dirty="0"/>
        </a:p>
      </dsp:txBody>
      <dsp:txXfrm>
        <a:off x="2878397" y="3287"/>
        <a:ext cx="1999729" cy="1199837"/>
      </dsp:txXfrm>
    </dsp:sp>
    <dsp:sp modelId="{A5F5CB71-CCF1-4E88-84FE-293AE83E4575}">
      <dsp:nvSpPr>
        <dsp:cNvPr id="0" name=""/>
        <dsp:cNvSpPr/>
      </dsp:nvSpPr>
      <dsp:spPr>
        <a:xfrm>
          <a:off x="1418595" y="1201325"/>
          <a:ext cx="4919333" cy="429337"/>
        </a:xfrm>
        <a:custGeom>
          <a:avLst/>
          <a:gdLst/>
          <a:ahLst/>
          <a:cxnLst/>
          <a:rect l="0" t="0" r="0" b="0"/>
          <a:pathLst>
            <a:path>
              <a:moveTo>
                <a:pt x="4919333" y="0"/>
              </a:moveTo>
              <a:lnTo>
                <a:pt x="4919333" y="231768"/>
              </a:lnTo>
              <a:lnTo>
                <a:pt x="0" y="231768"/>
              </a:lnTo>
              <a:lnTo>
                <a:pt x="0" y="42933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54742" y="1413694"/>
        <a:ext cx="247039" cy="4599"/>
      </dsp:txXfrm>
    </dsp:sp>
    <dsp:sp modelId="{764CF40F-71B8-4A42-82DF-C3D1D752BDB8}">
      <dsp:nvSpPr>
        <dsp:cNvPr id="0" name=""/>
        <dsp:cNvSpPr/>
      </dsp:nvSpPr>
      <dsp:spPr>
        <a:xfrm>
          <a:off x="5338064" y="3287"/>
          <a:ext cx="1999729" cy="119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Decoding data</a:t>
          </a:r>
          <a:endParaRPr lang="en-IN" sz="2100" kern="1200" dirty="0"/>
        </a:p>
      </dsp:txBody>
      <dsp:txXfrm>
        <a:off x="5338064" y="3287"/>
        <a:ext cx="1999729" cy="1199837"/>
      </dsp:txXfrm>
    </dsp:sp>
    <dsp:sp modelId="{75F2A1D1-551D-4658-9458-1C058A0B03DD}">
      <dsp:nvSpPr>
        <dsp:cNvPr id="0" name=""/>
        <dsp:cNvSpPr/>
      </dsp:nvSpPr>
      <dsp:spPr>
        <a:xfrm>
          <a:off x="2416660" y="2217261"/>
          <a:ext cx="4293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3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619830" y="2260681"/>
        <a:ext cx="22996" cy="4599"/>
      </dsp:txXfrm>
    </dsp:sp>
    <dsp:sp modelId="{2217B749-EF08-4989-8138-F52C20EC5FAF}">
      <dsp:nvSpPr>
        <dsp:cNvPr id="0" name=""/>
        <dsp:cNvSpPr/>
      </dsp:nvSpPr>
      <dsp:spPr>
        <a:xfrm>
          <a:off x="418731" y="1663062"/>
          <a:ext cx="1999729" cy="119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Apostrophe lookup</a:t>
          </a:r>
          <a:endParaRPr lang="en-IN" sz="2100" kern="1200" dirty="0"/>
        </a:p>
      </dsp:txBody>
      <dsp:txXfrm>
        <a:off x="418731" y="1663062"/>
        <a:ext cx="1999729" cy="1199837"/>
      </dsp:txXfrm>
    </dsp:sp>
    <dsp:sp modelId="{956EC4E6-CF62-41A8-A3EA-287CA2A7AD82}">
      <dsp:nvSpPr>
        <dsp:cNvPr id="0" name=""/>
        <dsp:cNvSpPr/>
      </dsp:nvSpPr>
      <dsp:spPr>
        <a:xfrm>
          <a:off x="4876327" y="2217261"/>
          <a:ext cx="4293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3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079497" y="2260681"/>
        <a:ext cx="22996" cy="4599"/>
      </dsp:txXfrm>
    </dsp:sp>
    <dsp:sp modelId="{0FB8AD36-726C-4B64-B5D4-F2564C963F99}">
      <dsp:nvSpPr>
        <dsp:cNvPr id="0" name=""/>
        <dsp:cNvSpPr/>
      </dsp:nvSpPr>
      <dsp:spPr>
        <a:xfrm>
          <a:off x="2878397" y="1663062"/>
          <a:ext cx="1999729" cy="119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Removal of punctuation</a:t>
          </a:r>
          <a:endParaRPr lang="en-IN" sz="2100" kern="1200" dirty="0"/>
        </a:p>
      </dsp:txBody>
      <dsp:txXfrm>
        <a:off x="2878397" y="1663062"/>
        <a:ext cx="1999729" cy="1199837"/>
      </dsp:txXfrm>
    </dsp:sp>
    <dsp:sp modelId="{D27E6641-C315-439E-A4CD-E1EBA4F23289}">
      <dsp:nvSpPr>
        <dsp:cNvPr id="0" name=""/>
        <dsp:cNvSpPr/>
      </dsp:nvSpPr>
      <dsp:spPr>
        <a:xfrm>
          <a:off x="1418595" y="2861100"/>
          <a:ext cx="4919333" cy="429337"/>
        </a:xfrm>
        <a:custGeom>
          <a:avLst/>
          <a:gdLst/>
          <a:ahLst/>
          <a:cxnLst/>
          <a:rect l="0" t="0" r="0" b="0"/>
          <a:pathLst>
            <a:path>
              <a:moveTo>
                <a:pt x="4919333" y="0"/>
              </a:moveTo>
              <a:lnTo>
                <a:pt x="4919333" y="231768"/>
              </a:lnTo>
              <a:lnTo>
                <a:pt x="0" y="231768"/>
              </a:lnTo>
              <a:lnTo>
                <a:pt x="0" y="42933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754742" y="3073469"/>
        <a:ext cx="247039" cy="4599"/>
      </dsp:txXfrm>
    </dsp:sp>
    <dsp:sp modelId="{81B04A60-BD47-4DCA-893C-7B9504E6CFD0}">
      <dsp:nvSpPr>
        <dsp:cNvPr id="0" name=""/>
        <dsp:cNvSpPr/>
      </dsp:nvSpPr>
      <dsp:spPr>
        <a:xfrm>
          <a:off x="5338064" y="1663062"/>
          <a:ext cx="1999729" cy="119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Removal of expressions</a:t>
          </a:r>
          <a:endParaRPr lang="en-IN" sz="2100" kern="1200" dirty="0"/>
        </a:p>
      </dsp:txBody>
      <dsp:txXfrm>
        <a:off x="5338064" y="1663062"/>
        <a:ext cx="1999729" cy="1199837"/>
      </dsp:txXfrm>
    </dsp:sp>
    <dsp:sp modelId="{3C806361-92C8-4500-AF52-060C435C1AA8}">
      <dsp:nvSpPr>
        <dsp:cNvPr id="0" name=""/>
        <dsp:cNvSpPr/>
      </dsp:nvSpPr>
      <dsp:spPr>
        <a:xfrm>
          <a:off x="2416660" y="3877036"/>
          <a:ext cx="4293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3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619830" y="3920456"/>
        <a:ext cx="22996" cy="4599"/>
      </dsp:txXfrm>
    </dsp:sp>
    <dsp:sp modelId="{131475EE-FAC5-4EF2-BB90-62FE290F6727}">
      <dsp:nvSpPr>
        <dsp:cNvPr id="0" name=""/>
        <dsp:cNvSpPr/>
      </dsp:nvSpPr>
      <dsp:spPr>
        <a:xfrm>
          <a:off x="418731" y="3322837"/>
          <a:ext cx="1999729" cy="119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Split attached words</a:t>
          </a:r>
          <a:endParaRPr lang="en-IN" sz="2100" kern="1200" dirty="0"/>
        </a:p>
      </dsp:txBody>
      <dsp:txXfrm>
        <a:off x="418731" y="3322837"/>
        <a:ext cx="1999729" cy="1199837"/>
      </dsp:txXfrm>
    </dsp:sp>
    <dsp:sp modelId="{5C4A3F3C-859A-49BF-B176-35130B408D6E}">
      <dsp:nvSpPr>
        <dsp:cNvPr id="0" name=""/>
        <dsp:cNvSpPr/>
      </dsp:nvSpPr>
      <dsp:spPr>
        <a:xfrm>
          <a:off x="4876327" y="3877036"/>
          <a:ext cx="4293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3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079497" y="3920456"/>
        <a:ext cx="22996" cy="4599"/>
      </dsp:txXfrm>
    </dsp:sp>
    <dsp:sp modelId="{51FC3A8B-46F2-4D47-A469-246E062B4BE0}">
      <dsp:nvSpPr>
        <dsp:cNvPr id="0" name=""/>
        <dsp:cNvSpPr/>
      </dsp:nvSpPr>
      <dsp:spPr>
        <a:xfrm>
          <a:off x="2878397" y="3322837"/>
          <a:ext cx="1999729" cy="119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Add cleaned text data to dictionary</a:t>
          </a:r>
          <a:endParaRPr lang="en-IN" sz="2100" kern="1200" dirty="0"/>
        </a:p>
      </dsp:txBody>
      <dsp:txXfrm>
        <a:off x="2878397" y="3322837"/>
        <a:ext cx="1999729" cy="1199837"/>
      </dsp:txXfrm>
    </dsp:sp>
    <dsp:sp modelId="{70F71084-FE42-4CD3-8A7A-A01CA508B082}">
      <dsp:nvSpPr>
        <dsp:cNvPr id="0" name=""/>
        <dsp:cNvSpPr/>
      </dsp:nvSpPr>
      <dsp:spPr>
        <a:xfrm>
          <a:off x="5338064" y="3322837"/>
          <a:ext cx="1999729" cy="1199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Store dictionary</a:t>
          </a:r>
          <a:endParaRPr lang="en-IN" sz="2100" kern="1200" dirty="0"/>
        </a:p>
      </dsp:txBody>
      <dsp:txXfrm>
        <a:off x="5338064" y="3322837"/>
        <a:ext cx="1999729" cy="119983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BAF412-A4F1-4741-ABE7-2A807FE3E4C2}">
      <dsp:nvSpPr>
        <dsp:cNvPr id="0" name=""/>
        <dsp:cNvSpPr/>
      </dsp:nvSpPr>
      <dsp:spPr>
        <a:xfrm>
          <a:off x="0" y="21981"/>
          <a:ext cx="775652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Ensemble approach</a:t>
          </a:r>
          <a:endParaRPr lang="en-IN" sz="3000" kern="1200" dirty="0"/>
        </a:p>
      </dsp:txBody>
      <dsp:txXfrm>
        <a:off x="0" y="21981"/>
        <a:ext cx="7756525" cy="719549"/>
      </dsp:txXfrm>
    </dsp:sp>
    <dsp:sp modelId="{F0DA21C7-2C50-4C7D-AB32-12ADCE86CCF3}">
      <dsp:nvSpPr>
        <dsp:cNvPr id="0" name=""/>
        <dsp:cNvSpPr/>
      </dsp:nvSpPr>
      <dsp:spPr>
        <a:xfrm>
          <a:off x="0" y="741531"/>
          <a:ext cx="7756525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2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Apply all 3 algorithms on entire dataset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Take the intersection of all 3 algorithm outputs – URLs and opening lines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Evaluate accuracy of output - precision</a:t>
          </a:r>
          <a:endParaRPr lang="en-IN" sz="2300" kern="1200" dirty="0"/>
        </a:p>
      </dsp:txBody>
      <dsp:txXfrm>
        <a:off x="0" y="741531"/>
        <a:ext cx="7756525" cy="1521450"/>
      </dsp:txXfrm>
    </dsp:sp>
    <dsp:sp modelId="{3CCC1F9F-1F1A-45BA-8D7C-60CB02E82054}">
      <dsp:nvSpPr>
        <dsp:cNvPr id="0" name=""/>
        <dsp:cNvSpPr/>
      </dsp:nvSpPr>
      <dsp:spPr>
        <a:xfrm>
          <a:off x="0" y="2262981"/>
          <a:ext cx="775652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Chaining and combination approach</a:t>
          </a:r>
          <a:endParaRPr lang="en-IN" sz="3000" kern="1200" dirty="0"/>
        </a:p>
      </dsp:txBody>
      <dsp:txXfrm>
        <a:off x="0" y="2262981"/>
        <a:ext cx="7756525" cy="719549"/>
      </dsp:txXfrm>
    </dsp:sp>
    <dsp:sp modelId="{2339026D-5736-41C3-A023-8A60281BAA2C}">
      <dsp:nvSpPr>
        <dsp:cNvPr id="0" name=""/>
        <dsp:cNvSpPr/>
      </dsp:nvSpPr>
      <dsp:spPr>
        <a:xfrm>
          <a:off x="0" y="2982531"/>
          <a:ext cx="7756525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2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Feed entire dataset to the 1</a:t>
          </a:r>
          <a:r>
            <a:rPr lang="en-IN" sz="2300" kern="1200" baseline="30000" dirty="0" smtClean="0"/>
            <a:t>st</a:t>
          </a:r>
          <a:r>
            <a:rPr lang="en-IN" sz="2300" kern="1200" dirty="0" smtClean="0"/>
            <a:t> algorithm; then feed output of 1 to 2</a:t>
          </a:r>
          <a:r>
            <a:rPr lang="en-IN" sz="2300" kern="1200" baseline="30000" dirty="0" smtClean="0"/>
            <a:t>nd</a:t>
          </a:r>
          <a:r>
            <a:rPr lang="en-IN" sz="2300" kern="1200" dirty="0" smtClean="0"/>
            <a:t> algorithm, and output of 2 to 3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Repeat above approach across all model combinations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300" kern="1200" dirty="0" smtClean="0"/>
            <a:t>Evaluate accuracy of all combinations - precision</a:t>
          </a:r>
          <a:endParaRPr lang="en-IN" sz="2300" kern="1200" dirty="0"/>
        </a:p>
      </dsp:txBody>
      <dsp:txXfrm>
        <a:off x="0" y="2982531"/>
        <a:ext cx="7756525" cy="152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0.44374</cdr:x>
      <cdr:y>0.23404</cdr:y>
    </cdr:from>
    <cdr:to>
      <cdr:x>0.64096</cdr:x>
      <cdr:y>0.42747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127500" y="1422870"/>
          <a:ext cx="1834444" cy="11759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0.42984</cdr:x>
      <cdr:y>0.22631</cdr:y>
    </cdr:from>
    <cdr:to>
      <cdr:x>0.68394</cdr:x>
      <cdr:y>0.45648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998148" y="1375833"/>
          <a:ext cx="2363611" cy="13993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0.2933</cdr:x>
      <cdr:y>0.12186</cdr:y>
    </cdr:from>
    <cdr:to>
      <cdr:x>0.29821</cdr:x>
      <cdr:y>0.1412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728148" y="740833"/>
          <a:ext cx="45719" cy="117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0.64475</cdr:x>
      <cdr:y>0.1354</cdr:y>
    </cdr:from>
    <cdr:to>
      <cdr:x>0.76359</cdr:x>
      <cdr:y>0.39072</cdr:y>
    </cdr:to>
    <cdr:sp macro="" textlink="">
      <cdr:nvSpPr>
        <cdr:cNvPr id="6" name="TextBox 5"/>
        <cdr:cNvSpPr txBox="1"/>
      </cdr:nvSpPr>
      <cdr:spPr>
        <a:xfrm xmlns:a="http://schemas.openxmlformats.org/drawingml/2006/main" flipH="1">
          <a:off x="5997222" y="823149"/>
          <a:ext cx="1105371" cy="15522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0.00885</cdr:x>
      <cdr:y>0.81818</cdr:y>
    </cdr:from>
    <cdr:to>
      <cdr:x>0.07838</cdr:x>
      <cdr:y>0.97485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82315" y="4974167"/>
          <a:ext cx="646759" cy="952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0.77501</cdr:x>
      <cdr:y>0.15982</cdr:y>
    </cdr:from>
    <cdr:to>
      <cdr:x>0.96465</cdr:x>
      <cdr:y>0.38029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6236260" y="764275"/>
          <a:ext cx="1525979" cy="105436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b="1" dirty="0">
              <a:solidFill>
                <a:schemeClr val="bg1"/>
              </a:solidFill>
            </a:rPr>
            <a:t>Count - 30 sources</a:t>
          </a:r>
          <a:r>
            <a:rPr lang="en-IN" sz="1100" b="1" baseline="0" dirty="0">
              <a:solidFill>
                <a:schemeClr val="bg1"/>
              </a:solidFill>
            </a:rPr>
            <a:t>       </a:t>
          </a:r>
          <a:r>
            <a:rPr lang="en-IN" sz="1100" b="1" dirty="0">
              <a:solidFill>
                <a:schemeClr val="bg1"/>
              </a:solidFill>
            </a:rPr>
            <a:t>Mean - 17K,                      Median 10.7K,        Standard Deviation - 25K  </a:t>
          </a:r>
          <a:r>
            <a:rPr lang="en-IN" sz="1100" b="1" dirty="0" err="1">
              <a:solidFill>
                <a:schemeClr val="bg1"/>
              </a:solidFill>
            </a:rPr>
            <a:t>Skewness</a:t>
          </a:r>
          <a:r>
            <a:rPr lang="en-IN" sz="1100" b="1" dirty="0">
              <a:solidFill>
                <a:schemeClr val="bg1"/>
              </a:solidFill>
            </a:rPr>
            <a:t>  </a:t>
          </a:r>
          <a:r>
            <a:rPr lang="en-IN" sz="1100" b="1" dirty="0" smtClean="0">
              <a:solidFill>
                <a:schemeClr val="bg1"/>
              </a:solidFill>
            </a:rPr>
            <a:t>: </a:t>
          </a:r>
          <a:r>
            <a:rPr lang="en-IN" sz="1100" b="1" dirty="0">
              <a:solidFill>
                <a:schemeClr val="bg1"/>
              </a:solidFill>
            </a:rPr>
            <a:t>2.33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402D-F175-4058-AA45-A8B0DADA3B93}" type="datetimeFigureOut">
              <a:rPr lang="en-IN" smtClean="0"/>
              <a:pPr/>
              <a:t>08-07-2017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FFAD-DEFF-4253-8278-26013487F2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345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EBC9-A5D1-4329-8280-E3820DB95E94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3D096-743B-4DAC-B734-2905F85FC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6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3D096-743B-4DAC-B734-2905F85FC0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Narrative – how the ecosystem works</a:t>
            </a:r>
            <a:r>
              <a:rPr lang="en-IN" baseline="0" dirty="0" smtClean="0"/>
              <a:t> – interdependence – how the analytics provider helps the customer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3D096-743B-4DAC-B734-2905F85FC0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26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3D096-743B-4DAC-B734-2905F85FC0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22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5111-6855-4FA5-9CD1-5F4922A00EB3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97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68EC-7C61-4A5E-97CB-0CEFFBE910D9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41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8566-C6C5-4512-A0A5-76C68676D2BE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0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B54-7B92-47CA-8953-073909BC3466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64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4" y="274638"/>
            <a:ext cx="778816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4" y="1600200"/>
            <a:ext cx="38336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4248" y="1600200"/>
            <a:ext cx="38625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288C-6FFE-4F18-A038-957BB34AC7F7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43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68" y="274638"/>
            <a:ext cx="780393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868" y="1535113"/>
            <a:ext cx="38825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868" y="2174875"/>
            <a:ext cx="38825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7310" y="1535113"/>
            <a:ext cx="37994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7310" y="2174875"/>
            <a:ext cx="37994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CE9E-BEDD-44A6-85F4-86273791CC24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60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66" y="274638"/>
            <a:ext cx="775663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FDB4-ACD6-4C39-98D4-5DD1035E7BD2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026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48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910" y="273050"/>
            <a:ext cx="471389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648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37BD-B84A-4453-951A-FF628FBA7540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21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CDC-E856-4F1F-8210-63E49F9E73BC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0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00200"/>
            <a:ext cx="77724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BDD-176F-4154-888D-722397A34F6C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0F67-9BEC-497A-B245-9E0A7F8B6B5D}" type="datetime1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9AED-91EA-794F-A3B0-2BD142B73B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image2.jpeg"/>
          <p:cNvPicPr/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317"/>
            <a:ext cx="9144000" cy="68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90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5" y="21590"/>
            <a:ext cx="9086850" cy="6814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95186" y="4738631"/>
            <a:ext cx="40533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83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182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DATA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Quick Insights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7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812801" y="1417638"/>
          <a:ext cx="7874000" cy="5051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7040" y="2113022"/>
            <a:ext cx="3302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/>
              <a:t>Total 2.50 </a:t>
            </a:r>
            <a:r>
              <a:rPr lang="en-IN" sz="1600" dirty="0" err="1" smtClean="0"/>
              <a:t>Lakh</a:t>
            </a:r>
            <a:r>
              <a:rPr lang="en-IN" sz="1600" dirty="0" smtClean="0"/>
              <a:t> Articles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Time period: Jul-Aug 2016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Different HTML formats with specific tags for each website</a:t>
            </a:r>
          </a:p>
          <a:p>
            <a:pPr lvl="0">
              <a:buFont typeface="Arial" pitchFamily="34" charset="0"/>
              <a:buChar char="•"/>
            </a:pPr>
            <a:r>
              <a:rPr lang="en-IN" sz="1600" dirty="0" smtClean="0"/>
              <a:t>Authors – 15,004; top author wrote 2713 articles, top 10 average is 1844, highly right </a:t>
            </a:r>
            <a:r>
              <a:rPr lang="en-IN" sz="1600" dirty="0" smtClean="0"/>
              <a:t>skewed</a:t>
            </a:r>
            <a:endParaRPr lang="en-IN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 and Outcomes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24561" y="1686560"/>
          <a:ext cx="8046719" cy="478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3698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High Level Approach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</a:t>
            </a:r>
            <a:r>
              <a:rPr lang="en-IN" dirty="0" smtClean="0"/>
              <a:t>approach - SIPOC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78924912"/>
              </p:ext>
            </p:extLst>
          </p:nvPr>
        </p:nvGraphicFramePr>
        <p:xfrm>
          <a:off x="930275" y="1182414"/>
          <a:ext cx="7756525" cy="494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21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4" y="274638"/>
            <a:ext cx="7756525" cy="1143000"/>
          </a:xfrm>
        </p:spPr>
        <p:txBody>
          <a:bodyPr/>
          <a:lstStyle/>
          <a:p>
            <a:r>
              <a:rPr lang="en-IN" dirty="0" smtClean="0"/>
              <a:t>User creation and profile </a:t>
            </a:r>
            <a:r>
              <a:rPr lang="en-IN" dirty="0" err="1" smtClean="0"/>
              <a:t>buildup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65087826"/>
              </p:ext>
            </p:extLst>
          </p:nvPr>
        </p:nvGraphicFramePr>
        <p:xfrm>
          <a:off x="930275" y="1600200"/>
          <a:ext cx="77565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3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ratings’ capture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30092606"/>
              </p:ext>
            </p:extLst>
          </p:nvPr>
        </p:nvGraphicFramePr>
        <p:xfrm>
          <a:off x="930275" y="1521370"/>
          <a:ext cx="7756525" cy="223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43390777"/>
              </p:ext>
            </p:extLst>
          </p:nvPr>
        </p:nvGraphicFramePr>
        <p:xfrm>
          <a:off x="930275" y="4104499"/>
          <a:ext cx="7756525" cy="223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930275" y="1261241"/>
            <a:ext cx="2664372" cy="56755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Explicit Rating</a:t>
            </a:r>
            <a:endParaRPr lang="en-IN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988079" y="3936124"/>
            <a:ext cx="2664372" cy="56755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Implicit Rating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xmlns="" val="179954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66" y="274638"/>
            <a:ext cx="7756634" cy="1143000"/>
          </a:xfrm>
        </p:spPr>
        <p:txBody>
          <a:bodyPr/>
          <a:lstStyle/>
          <a:p>
            <a:r>
              <a:rPr lang="en-IN" dirty="0" smtClean="0"/>
              <a:t>Web crawling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75235427"/>
              </p:ext>
            </p:extLst>
          </p:nvPr>
        </p:nvGraphicFramePr>
        <p:xfrm>
          <a:off x="930275" y="1600200"/>
          <a:ext cx="77565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38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6002845"/>
              </p:ext>
            </p:extLst>
          </p:nvPr>
        </p:nvGraphicFramePr>
        <p:xfrm>
          <a:off x="930275" y="1600200"/>
          <a:ext cx="77565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34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9413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Analytical Process – Tools and Techniques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30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Team members, Mentors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0535" y="4381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166" y="1600200"/>
            <a:ext cx="775663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 </a:t>
            </a:r>
          </a:p>
          <a:p>
            <a:pPr lvl="1"/>
            <a:r>
              <a:rPr lang="en-US" dirty="0" smtClean="0"/>
              <a:t>Ankur Mehta</a:t>
            </a:r>
          </a:p>
          <a:p>
            <a:pPr lvl="1"/>
            <a:r>
              <a:rPr lang="en-US" dirty="0" err="1" smtClean="0"/>
              <a:t>Jairaj</a:t>
            </a:r>
            <a:r>
              <a:rPr lang="en-US" dirty="0" smtClean="0"/>
              <a:t> Shetty</a:t>
            </a:r>
          </a:p>
          <a:p>
            <a:pPr lvl="1"/>
            <a:r>
              <a:rPr lang="en-US" dirty="0" err="1" smtClean="0"/>
              <a:t>Niranjanprasad</a:t>
            </a:r>
            <a:r>
              <a:rPr lang="en-US" dirty="0" smtClean="0"/>
              <a:t> </a:t>
            </a:r>
            <a:r>
              <a:rPr lang="en-US" dirty="0" smtClean="0"/>
              <a:t>Bhagwat</a:t>
            </a:r>
          </a:p>
          <a:p>
            <a:pPr lvl="1"/>
            <a:r>
              <a:rPr lang="en-US" dirty="0" err="1" smtClean="0"/>
              <a:t>Shwetank</a:t>
            </a:r>
            <a:r>
              <a:rPr lang="en-US" dirty="0" smtClean="0"/>
              <a:t> </a:t>
            </a:r>
            <a:r>
              <a:rPr lang="en-US" dirty="0" smtClean="0"/>
              <a:t>Nagar</a:t>
            </a:r>
          </a:p>
          <a:p>
            <a:pPr lvl="1"/>
            <a:r>
              <a:rPr lang="en-US" dirty="0" err="1" smtClean="0"/>
              <a:t>Vikas</a:t>
            </a:r>
            <a:r>
              <a:rPr lang="en-US" dirty="0" smtClean="0"/>
              <a:t> </a:t>
            </a:r>
            <a:r>
              <a:rPr lang="en-US" dirty="0" err="1" smtClean="0"/>
              <a:t>Phatak</a:t>
            </a:r>
            <a:endParaRPr lang="en-US" dirty="0" smtClean="0"/>
          </a:p>
          <a:p>
            <a:r>
              <a:rPr lang="en-US" dirty="0" err="1" smtClean="0"/>
              <a:t>Fafadia</a:t>
            </a:r>
            <a:r>
              <a:rPr lang="en-US" dirty="0" smtClean="0"/>
              <a:t> Technologies – </a:t>
            </a:r>
            <a:r>
              <a:rPr lang="en-US" dirty="0" err="1" smtClean="0"/>
              <a:t>Siddharth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Faculty mentor – </a:t>
            </a:r>
            <a:r>
              <a:rPr lang="en-US" dirty="0" err="1" smtClean="0"/>
              <a:t>Gunnvant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based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838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filtering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20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Evaluation Approach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21716147"/>
              </p:ext>
            </p:extLst>
          </p:nvPr>
        </p:nvGraphicFramePr>
        <p:xfrm>
          <a:off x="930275" y="1600200"/>
          <a:ext cx="77565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65" y="274638"/>
            <a:ext cx="8040413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Performance Evaluation methodology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3550270"/>
              </p:ext>
            </p:extLst>
          </p:nvPr>
        </p:nvGraphicFramePr>
        <p:xfrm>
          <a:off x="930274" y="1158752"/>
          <a:ext cx="384667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809"/>
                <a:gridCol w="614855"/>
                <a:gridCol w="1292772"/>
                <a:gridCol w="126124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2000" smtClean="0"/>
                        <a:t>Confusion Matrix</a:t>
                      </a:r>
                      <a:endParaRPr lang="en-IN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Reality</a:t>
                      </a:r>
                      <a:endParaRPr lang="en-IN" sz="18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5319">
                <a:tc rowSpan="3"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Model Decision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smtClean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-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+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True </a:t>
                      </a:r>
                      <a:r>
                        <a:rPr lang="en-IN" sz="2000" dirty="0" err="1" smtClean="0"/>
                        <a:t>Pos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False </a:t>
                      </a:r>
                      <a:r>
                        <a:rPr lang="en-IN" sz="2000" dirty="0" err="1" smtClean="0"/>
                        <a:t>Pos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-</a:t>
                      </a:r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False </a:t>
                      </a:r>
                      <a:r>
                        <a:rPr lang="en-IN" sz="2000" dirty="0" err="1" smtClean="0"/>
                        <a:t>Neg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True </a:t>
                      </a:r>
                      <a:r>
                        <a:rPr lang="en-IN" sz="2000" dirty="0" err="1" smtClean="0"/>
                        <a:t>Neg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1903" y="1158752"/>
            <a:ext cx="39886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Precision – how precise is our recommendation</a:t>
            </a:r>
          </a:p>
          <a:p>
            <a:r>
              <a:rPr lang="en-IN" dirty="0" smtClean="0"/>
              <a:t>Formula – TP / (TP + FP)</a:t>
            </a:r>
          </a:p>
          <a:p>
            <a:r>
              <a:rPr lang="en-IN" dirty="0" smtClean="0"/>
              <a:t>Where TP is True Positive</a:t>
            </a:r>
          </a:p>
          <a:p>
            <a:r>
              <a:rPr lang="en-IN" dirty="0" smtClean="0"/>
              <a:t># of good articles recommended</a:t>
            </a:r>
          </a:p>
          <a:p>
            <a:r>
              <a:rPr lang="en-IN" dirty="0" smtClean="0"/>
              <a:t>FP is False Positive</a:t>
            </a:r>
          </a:p>
          <a:p>
            <a:r>
              <a:rPr lang="en-IN" dirty="0" smtClean="0"/>
              <a:t># of poor articles recommended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30275" y="3565690"/>
            <a:ext cx="36417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Recall – how well have we covered the universe of good articles</a:t>
            </a:r>
          </a:p>
          <a:p>
            <a:r>
              <a:rPr lang="en-IN" dirty="0" smtClean="0"/>
              <a:t>Formula – TP / (TP + FN)</a:t>
            </a:r>
          </a:p>
          <a:p>
            <a:r>
              <a:rPr lang="en-IN" dirty="0" smtClean="0"/>
              <a:t>Where TP is True Positive</a:t>
            </a:r>
          </a:p>
          <a:p>
            <a:r>
              <a:rPr lang="en-IN" dirty="0" smtClean="0"/>
              <a:t># of good articles recommended</a:t>
            </a:r>
          </a:p>
          <a:p>
            <a:r>
              <a:rPr lang="en-IN" dirty="0" smtClean="0"/>
              <a:t>FN is False Negatives</a:t>
            </a:r>
          </a:p>
          <a:p>
            <a:r>
              <a:rPr lang="en-IN" dirty="0" smtClean="0"/>
              <a:t># of good articles missed (not recommended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08936" y="3590433"/>
            <a:ext cx="4572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/>
              <a:t>Tradeoff</a:t>
            </a:r>
            <a:r>
              <a:rPr lang="en-IN" dirty="0" smtClean="0"/>
              <a:t> – reducing False Positives results in an increase in False Negatives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/>
              <a:t>Cutoff</a:t>
            </a:r>
            <a:r>
              <a:rPr lang="en-IN" dirty="0" smtClean="0"/>
              <a:t> decision – if user prefers fewer articles, algorithm with better precision should be selected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If user prefers capturing all articles, algorithm with better recall to be picked</a:t>
            </a:r>
          </a:p>
          <a:p>
            <a:r>
              <a:rPr lang="en-IN" sz="2400" b="1" dirty="0" smtClean="0"/>
              <a:t>Ideally the engine should be tailored to user preferences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38730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5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8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05" y="2932726"/>
            <a:ext cx="8229600" cy="1143000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0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Recommendation… sounds familiar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Image result for recommendation engine examp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87119"/>
            <a:ext cx="4033520" cy="2043650"/>
          </a:xfrm>
          <a:prstGeom prst="rect">
            <a:avLst/>
          </a:prstGeom>
          <a:noFill/>
        </p:spPr>
      </p:pic>
      <p:pic>
        <p:nvPicPr>
          <p:cNvPr id="1028" name="Picture 4" descr="Image result for netflix recommendation engine examp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010" y="2568026"/>
            <a:ext cx="4542790" cy="2725037"/>
          </a:xfrm>
          <a:prstGeom prst="rect">
            <a:avLst/>
          </a:prstGeom>
          <a:noFill/>
        </p:spPr>
      </p:pic>
      <p:pic>
        <p:nvPicPr>
          <p:cNvPr id="1030" name="Picture 6" descr="Image result for netflix recommendation engine exampl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3840" y="3346420"/>
            <a:ext cx="4765039" cy="2761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 Engine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0166" y="1417638"/>
            <a:ext cx="7756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Mention the problem that we are trying to solve</a:t>
            </a:r>
          </a:p>
          <a:p>
            <a:r>
              <a:rPr lang="en-IN" dirty="0" smtClean="0"/>
              <a:t>How does it work in real world</a:t>
            </a:r>
          </a:p>
          <a:p>
            <a:r>
              <a:rPr lang="en-IN" dirty="0" smtClean="0"/>
              <a:t>High level view of the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69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66" y="274638"/>
            <a:ext cx="775663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case: News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News services are constantly looking for ways to increase readership, and in turn improved contribution margin</a:t>
            </a:r>
          </a:p>
          <a:p>
            <a:pPr lvl="0"/>
            <a:r>
              <a:rPr lang="en-IN" dirty="0"/>
              <a:t>One way to improve readership is to recommend news articles specific to a user’s tastes or preferences</a:t>
            </a:r>
          </a:p>
          <a:p>
            <a:r>
              <a:rPr lang="en-US" dirty="0" smtClean="0"/>
              <a:t>Improved readership can be used to generate higher per unit rates for advertising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0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Crawler</a:t>
            </a:r>
          </a:p>
          <a:p>
            <a:r>
              <a:rPr lang="en-IN" dirty="0" smtClean="0"/>
              <a:t>Data Cleaning</a:t>
            </a:r>
          </a:p>
          <a:p>
            <a:r>
              <a:rPr lang="en-IN" dirty="0" smtClean="0"/>
              <a:t>Content based engine</a:t>
            </a:r>
          </a:p>
          <a:p>
            <a:r>
              <a:rPr lang="en-IN" dirty="0" smtClean="0"/>
              <a:t>Collaborative based engine</a:t>
            </a:r>
          </a:p>
          <a:p>
            <a:r>
              <a:rPr lang="en-IN" dirty="0" smtClean="0"/>
              <a:t>Output Evaluation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66" y="274638"/>
            <a:ext cx="7756634" cy="1143000"/>
          </a:xfrm>
        </p:spPr>
        <p:txBody>
          <a:bodyPr/>
          <a:lstStyle/>
          <a:p>
            <a:r>
              <a:rPr lang="en-IN" dirty="0" smtClean="0"/>
              <a:t>Use case &amp; stakeholders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0052842"/>
              </p:ext>
            </p:extLst>
          </p:nvPr>
        </p:nvGraphicFramePr>
        <p:xfrm>
          <a:off x="930275" y="1600200"/>
          <a:ext cx="77565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7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Problem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13028"/>
            <a:ext cx="7772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project aims to build</a:t>
            </a:r>
          </a:p>
          <a:p>
            <a:r>
              <a:rPr lang="en-US" dirty="0" smtClean="0"/>
              <a:t>A news recommendation engine</a:t>
            </a:r>
          </a:p>
          <a:p>
            <a:r>
              <a:rPr lang="en-US" dirty="0" smtClean="0"/>
              <a:t>Evaluate different techniques – content based and collaborative filtering </a:t>
            </a:r>
          </a:p>
          <a:p>
            <a:r>
              <a:rPr lang="en-US" dirty="0" smtClean="0"/>
              <a:t>Identify how data science can be used to improve the effectiveness of the </a:t>
            </a:r>
            <a:r>
              <a:rPr lang="en-US" dirty="0" smtClean="0"/>
              <a:t>recommendation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9AED-91EA-794F-A3B0-2BD142B73B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3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791</Words>
  <Application>Microsoft Office PowerPoint</Application>
  <PresentationFormat>On-screen Show (4:3)</PresentationFormat>
  <Paragraphs>181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Team members, Mentors</vt:lpstr>
      <vt:lpstr>Recommendation… sounds familiar</vt:lpstr>
      <vt:lpstr>Recommendation Engine </vt:lpstr>
      <vt:lpstr>Executive Summary</vt:lpstr>
      <vt:lpstr>Business case: News Recommendation</vt:lpstr>
      <vt:lpstr>Scope of Project</vt:lpstr>
      <vt:lpstr>Use case &amp; stakeholders</vt:lpstr>
      <vt:lpstr>Project Problem Statement</vt:lpstr>
      <vt:lpstr>Understanding DATA  &amp;  Quick Insights</vt:lpstr>
      <vt:lpstr>Data Description</vt:lpstr>
      <vt:lpstr>Data Exploration and Outcomes</vt:lpstr>
      <vt:lpstr>High Level Approach</vt:lpstr>
      <vt:lpstr>High level approach - SIPOC</vt:lpstr>
      <vt:lpstr>User creation and profile buildup</vt:lpstr>
      <vt:lpstr>User ratings’ capture</vt:lpstr>
      <vt:lpstr>Web crawling</vt:lpstr>
      <vt:lpstr>Data cleaning</vt:lpstr>
      <vt:lpstr>Analytical Process – Tools and Techniques</vt:lpstr>
      <vt:lpstr>Content based algorithm</vt:lpstr>
      <vt:lpstr>Collaborative filtering algorithm</vt:lpstr>
      <vt:lpstr>Model Evaluation Approach</vt:lpstr>
      <vt:lpstr>Performance Evaluation methodology</vt:lpstr>
      <vt:lpstr>Conclusion</vt:lpstr>
      <vt:lpstr>Appendix</vt:lpstr>
      <vt:lpstr>References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Ramprrasadh Goarty</dc:creator>
  <cp:lastModifiedBy>Niranjan Bhagwat</cp:lastModifiedBy>
  <cp:revision>155</cp:revision>
  <dcterms:created xsi:type="dcterms:W3CDTF">2016-07-26T14:44:41Z</dcterms:created>
  <dcterms:modified xsi:type="dcterms:W3CDTF">2017-07-09T06:15:13Z</dcterms:modified>
</cp:coreProperties>
</file>