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5" r:id="rId3"/>
    <p:sldId id="342" r:id="rId4"/>
    <p:sldId id="334" r:id="rId5"/>
    <p:sldId id="347" r:id="rId6"/>
    <p:sldId id="346" r:id="rId7"/>
    <p:sldId id="322" r:id="rId8"/>
    <p:sldId id="323" r:id="rId9"/>
    <p:sldId id="341" r:id="rId10"/>
    <p:sldId id="348" r:id="rId11"/>
    <p:sldId id="336" r:id="rId12"/>
    <p:sldId id="350" r:id="rId13"/>
    <p:sldId id="352" r:id="rId14"/>
    <p:sldId id="326" r:id="rId15"/>
    <p:sldId id="359" r:id="rId16"/>
    <p:sldId id="351" r:id="rId17"/>
    <p:sldId id="353" r:id="rId18"/>
    <p:sldId id="354" r:id="rId19"/>
    <p:sldId id="358" r:id="rId20"/>
    <p:sldId id="356" r:id="rId21"/>
    <p:sldId id="357" r:id="rId22"/>
    <p:sldId id="264" r:id="rId23"/>
    <p:sldId id="266" r:id="rId24"/>
    <p:sldId id="267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6F6"/>
    <a:srgbClr val="000000"/>
    <a:srgbClr val="4A7EBB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0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135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52" d="100"/>
          <a:sy n="52" d="100"/>
        </p:scale>
        <p:origin x="-12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raj%20Shetty\Downloads\20170518_eda_summary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raj%20Shetty\Downloads\20170518_eda_summary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b="1" i="0" baseline="0" dirty="0">
                <a:effectLst/>
              </a:rPr>
              <a:t>News Articles: Sources</a:t>
            </a:r>
            <a:endParaRPr lang="en-US" b="1" dirty="0">
              <a:effectLst/>
            </a:endParaRPr>
          </a:p>
        </c:rich>
      </c:tx>
      <c:layout>
        <c:manualLayout>
          <c:xMode val="edge"/>
          <c:yMode val="edge"/>
          <c:x val="0.34959349593495936"/>
          <c:y val="2.9904298396234832E-2"/>
        </c:manualLayout>
      </c:layout>
      <c:overlay val="0"/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073948559673881E-2"/>
          <c:y val="8.7898963358558388E-2"/>
          <c:w val="0.93069678314659432"/>
          <c:h val="0.609736728306777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'[20170518_eda_summary_charts.xlsx]data'!$G$2</c:f>
              <c:strCache>
                <c:ptCount val="1"/>
                <c:pt idx="0">
                  <c:v># of Articles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'[20170518_eda_summary_charts.xlsx]data'!$F$3:$F$32,'[20170518_eda_summary_charts.xlsx]data'!$F$34:$F$37</c:f>
              <c:strCache>
                <c:ptCount val="34"/>
                <c:pt idx="0">
                  <c:v>Gigaom</c:v>
                </c:pt>
                <c:pt idx="1">
                  <c:v>Bloomberg</c:v>
                </c:pt>
                <c:pt idx="2">
                  <c:v>Venturebeat</c:v>
                </c:pt>
                <c:pt idx="3">
                  <c:v>Thehindubusiness</c:v>
                </c:pt>
                <c:pt idx="4">
                  <c:v>Entrepreneur</c:v>
                </c:pt>
                <c:pt idx="5">
                  <c:v>Moneycontrol</c:v>
                </c:pt>
                <c:pt idx="6">
                  <c:v>Businessinsider</c:v>
                </c:pt>
                <c:pt idx="7">
                  <c:v>Et</c:v>
                </c:pt>
                <c:pt idx="8">
                  <c:v>Dealcurry</c:v>
                </c:pt>
                <c:pt idx="9">
                  <c:v>Smallbiztrends</c:v>
                </c:pt>
                <c:pt idx="10">
                  <c:v>Vccircle</c:v>
                </c:pt>
                <c:pt idx="11">
                  <c:v>Forbesindia</c:v>
                </c:pt>
                <c:pt idx="12">
                  <c:v>Yourstory</c:v>
                </c:pt>
                <c:pt idx="13">
                  <c:v>Smetimes</c:v>
                </c:pt>
                <c:pt idx="14">
                  <c:v>Huffingtonpost</c:v>
                </c:pt>
                <c:pt idx="15">
                  <c:v>Rediffbusiness</c:v>
                </c:pt>
                <c:pt idx="16">
                  <c:v>Reuters</c:v>
                </c:pt>
                <c:pt idx="17">
                  <c:v>Iamwire</c:v>
                </c:pt>
                <c:pt idx="18">
                  <c:v>Smechannel</c:v>
                </c:pt>
                <c:pt idx="19">
                  <c:v>Ndtv</c:v>
                </c:pt>
                <c:pt idx="20">
                  <c:v>Nextbigwhat</c:v>
                </c:pt>
                <c:pt idx="21">
                  <c:v>Smeweb</c:v>
                </c:pt>
                <c:pt idx="22">
                  <c:v>Startuptimes</c:v>
                </c:pt>
                <c:pt idx="23">
                  <c:v>Startoholics</c:v>
                </c:pt>
                <c:pt idx="24">
                  <c:v>Business-Standard</c:v>
                </c:pt>
                <c:pt idx="25">
                  <c:v>Mashable</c:v>
                </c:pt>
                <c:pt idx="26">
                  <c:v>Techcrunch</c:v>
                </c:pt>
                <c:pt idx="27">
                  <c:v>Financialexpress</c:v>
                </c:pt>
                <c:pt idx="28">
                  <c:v>Tech</c:v>
                </c:pt>
                <c:pt idx="29">
                  <c:v>Pando</c:v>
                </c:pt>
                <c:pt idx="30">
                  <c:v>Mean</c:v>
                </c:pt>
                <c:pt idx="31">
                  <c:v>Median</c:v>
                </c:pt>
                <c:pt idx="32">
                  <c:v>STD</c:v>
                </c:pt>
                <c:pt idx="33">
                  <c:v>Skewness</c:v>
                </c:pt>
              </c:strCache>
            </c:strRef>
          </c:cat>
          <c:val>
            <c:numRef>
              <c:f>'[20170518_eda_summary_charts.xlsx]data'!$G$3:$G$32,'[20170518_eda_summary_charts.xlsx]data'!$G$34:$G$37</c:f>
              <c:numCache>
                <c:formatCode>General</c:formatCode>
                <c:ptCount val="34"/>
                <c:pt idx="0">
                  <c:v>103348</c:v>
                </c:pt>
                <c:pt idx="1">
                  <c:v>80010</c:v>
                </c:pt>
                <c:pt idx="2">
                  <c:v>53136</c:v>
                </c:pt>
                <c:pt idx="3">
                  <c:v>39716</c:v>
                </c:pt>
                <c:pt idx="4">
                  <c:v>28264</c:v>
                </c:pt>
                <c:pt idx="5">
                  <c:v>26106</c:v>
                </c:pt>
                <c:pt idx="6">
                  <c:v>25416</c:v>
                </c:pt>
                <c:pt idx="7">
                  <c:v>24374</c:v>
                </c:pt>
                <c:pt idx="8">
                  <c:v>20748</c:v>
                </c:pt>
                <c:pt idx="9">
                  <c:v>17440</c:v>
                </c:pt>
                <c:pt idx="10">
                  <c:v>15250</c:v>
                </c:pt>
                <c:pt idx="11">
                  <c:v>14552</c:v>
                </c:pt>
                <c:pt idx="12">
                  <c:v>14244</c:v>
                </c:pt>
                <c:pt idx="13">
                  <c:v>12682</c:v>
                </c:pt>
                <c:pt idx="14">
                  <c:v>12314</c:v>
                </c:pt>
                <c:pt idx="15">
                  <c:v>9144</c:v>
                </c:pt>
                <c:pt idx="16">
                  <c:v>8524</c:v>
                </c:pt>
                <c:pt idx="17">
                  <c:v>8150</c:v>
                </c:pt>
                <c:pt idx="18">
                  <c:v>7680</c:v>
                </c:pt>
                <c:pt idx="19">
                  <c:v>5206</c:v>
                </c:pt>
                <c:pt idx="20">
                  <c:v>3934</c:v>
                </c:pt>
                <c:pt idx="21">
                  <c:v>2880</c:v>
                </c:pt>
                <c:pt idx="22">
                  <c:v>1228</c:v>
                </c:pt>
                <c:pt idx="23">
                  <c:v>574</c:v>
                </c:pt>
                <c:pt idx="24">
                  <c:v>452</c:v>
                </c:pt>
                <c:pt idx="25">
                  <c:v>440</c:v>
                </c:pt>
                <c:pt idx="26">
                  <c:v>346</c:v>
                </c:pt>
                <c:pt idx="27">
                  <c:v>98</c:v>
                </c:pt>
                <c:pt idx="28">
                  <c:v>44</c:v>
                </c:pt>
                <c:pt idx="29">
                  <c:v>32</c:v>
                </c:pt>
                <c:pt idx="30" formatCode="_ * #,##0_ ;_ * \-#,##0_ ;_ * &quot;-&quot;??_ ;_ @_ ">
                  <c:v>17877.733333333334</c:v>
                </c:pt>
                <c:pt idx="31" formatCode="_ * #,##0_ ;_ * \-#,##0_ ;_ * &quot;-&quot;??_ ;_ @_ ">
                  <c:v>10729</c:v>
                </c:pt>
                <c:pt idx="32" formatCode="_ * #,##0_ ;_ * \-#,##0_ ;_ * &quot;-&quot;??_ ;_ @_ ">
                  <c:v>23554.531310603958</c:v>
                </c:pt>
                <c:pt idx="33" formatCode="0.00">
                  <c:v>2.327222393680056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E-49AF-A2F0-2E01D45CF5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92774272"/>
        <c:axId val="292775808"/>
      </c:barChart>
      <c:catAx>
        <c:axId val="292774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775808"/>
        <c:crosses val="autoZero"/>
        <c:auto val="1"/>
        <c:lblAlgn val="ctr"/>
        <c:lblOffset val="100"/>
        <c:noMultiLvlLbl val="0"/>
      </c:catAx>
      <c:valAx>
        <c:axId val="29277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77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278516633591527"/>
          <c:y val="9.8006824877760051E-2"/>
          <c:w val="0.14386042826963702"/>
          <c:h val="6.79955198494686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0" u="none" strike="noStrike" kern="1200" cap="none" spc="5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j-lt"/>
                <a:ea typeface="+mj-ea"/>
                <a:cs typeface="+mj-cs"/>
              </a:defRPr>
            </a:pPr>
            <a:r>
              <a:rPr lang="en-US" sz="1800" b="1" i="0" u="none" strike="noStrike" kern="1200" cap="none" spc="5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j-lt"/>
                <a:ea typeface="+mj-ea"/>
                <a:cs typeface="+mj-cs"/>
              </a:rPr>
              <a:t>News Articles: Top Sub-category</a:t>
            </a:r>
          </a:p>
        </c:rich>
      </c:tx>
      <c:overlay val="0"/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cap="none" spc="50" normalizeH="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'[20170518_eda_summary_charts.xlsx]data'!$C$5</c:f>
              <c:strCache>
                <c:ptCount val="1"/>
                <c:pt idx="0">
                  <c:v># articles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'[20170518_eda_summary_charts.xlsx]data'!$B$6:$B$28</c:f>
              <c:strCache>
                <c:ptCount val="23"/>
                <c:pt idx="0">
                  <c:v>Markets</c:v>
                </c:pt>
                <c:pt idx="1">
                  <c:v>Technology</c:v>
                </c:pt>
                <c:pt idx="2">
                  <c:v>Management</c:v>
                </c:pt>
                <c:pt idx="3">
                  <c:v>Investment</c:v>
                </c:pt>
                <c:pt idx="4">
                  <c:v>Industries</c:v>
                </c:pt>
                <c:pt idx="5">
                  <c:v>Economics</c:v>
                </c:pt>
                <c:pt idx="6">
                  <c:v>Small Business</c:v>
                </c:pt>
                <c:pt idx="7">
                  <c:v>Misc</c:v>
                </c:pt>
                <c:pt idx="8">
                  <c:v>Growth</c:v>
                </c:pt>
                <c:pt idx="9">
                  <c:v>Finance</c:v>
                </c:pt>
                <c:pt idx="10">
                  <c:v>Startups</c:v>
                </c:pt>
                <c:pt idx="11">
                  <c:v>Stocks</c:v>
                </c:pt>
                <c:pt idx="12">
                  <c:v>Deals</c:v>
                </c:pt>
                <c:pt idx="13">
                  <c:v>Sales &amp; Marketing</c:v>
                </c:pt>
                <c:pt idx="14">
                  <c:v>Enterprise</c:v>
                </c:pt>
                <c:pt idx="15">
                  <c:v>Ecommerce</c:v>
                </c:pt>
                <c:pt idx="16">
                  <c:v>Law &amp; Order</c:v>
                </c:pt>
                <c:pt idx="17">
                  <c:v>Cover Story</c:v>
                </c:pt>
                <c:pt idx="18">
                  <c:v>Opinion</c:v>
                </c:pt>
                <c:pt idx="19">
                  <c:v>Management Changes</c:v>
                </c:pt>
                <c:pt idx="20">
                  <c:v>Policy</c:v>
                </c:pt>
                <c:pt idx="21">
                  <c:v>Market</c:v>
                </c:pt>
                <c:pt idx="22">
                  <c:v>Commodities</c:v>
                </c:pt>
              </c:strCache>
            </c:strRef>
          </c:cat>
          <c:val>
            <c:numRef>
              <c:f>'[20170518_eda_summary_charts.xlsx]data'!$C$6:$C$28</c:f>
              <c:numCache>
                <c:formatCode>General</c:formatCode>
                <c:ptCount val="23"/>
                <c:pt idx="0">
                  <c:v>14022</c:v>
                </c:pt>
                <c:pt idx="1">
                  <c:v>6592</c:v>
                </c:pt>
                <c:pt idx="2">
                  <c:v>3799</c:v>
                </c:pt>
                <c:pt idx="3">
                  <c:v>3555</c:v>
                </c:pt>
                <c:pt idx="4">
                  <c:v>3224</c:v>
                </c:pt>
                <c:pt idx="5">
                  <c:v>3032</c:v>
                </c:pt>
                <c:pt idx="6">
                  <c:v>2906</c:v>
                </c:pt>
                <c:pt idx="7">
                  <c:v>1220</c:v>
                </c:pt>
                <c:pt idx="8">
                  <c:v>956</c:v>
                </c:pt>
                <c:pt idx="9">
                  <c:v>664</c:v>
                </c:pt>
                <c:pt idx="10">
                  <c:v>660</c:v>
                </c:pt>
                <c:pt idx="11">
                  <c:v>459</c:v>
                </c:pt>
                <c:pt idx="12">
                  <c:v>433</c:v>
                </c:pt>
                <c:pt idx="13">
                  <c:v>429</c:v>
                </c:pt>
                <c:pt idx="14">
                  <c:v>321</c:v>
                </c:pt>
                <c:pt idx="15">
                  <c:v>136</c:v>
                </c:pt>
                <c:pt idx="16">
                  <c:v>81</c:v>
                </c:pt>
                <c:pt idx="17">
                  <c:v>61</c:v>
                </c:pt>
                <c:pt idx="18">
                  <c:v>47</c:v>
                </c:pt>
                <c:pt idx="19">
                  <c:v>38</c:v>
                </c:pt>
                <c:pt idx="20">
                  <c:v>33</c:v>
                </c:pt>
                <c:pt idx="21">
                  <c:v>22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67-4D2D-91BE-31084853BF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41863680"/>
        <c:axId val="241865856"/>
      </c:barChart>
      <c:catAx>
        <c:axId val="2418636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65856"/>
        <c:crosses val="autoZero"/>
        <c:auto val="1"/>
        <c:lblAlgn val="ctr"/>
        <c:lblOffset val="100"/>
        <c:noMultiLvlLbl val="0"/>
      </c:catAx>
      <c:valAx>
        <c:axId val="24186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6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D3D-471C-BC13-4898F28F42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3D-471C-BC13-4898F28F4240}"/>
              </c:ext>
            </c:extLst>
          </c:dPt>
          <c:dLbls>
            <c:dLbl>
              <c:idx val="0"/>
              <c:layout>
                <c:manualLayout>
                  <c:x val="-3.1308547597824294E-3"/>
                  <c:y val="-3.47082286614991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666666666666669"/>
                      <c:h val="0.192307692307692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4D3D-471C-BC13-4898F28F4240}"/>
                </c:ext>
              </c:extLst>
            </c:dLbl>
            <c:dLbl>
              <c:idx val="1"/>
              <c:layout>
                <c:manualLayout>
                  <c:x val="-5.7803468208092484E-2"/>
                  <c:y val="6.12184697089787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7567437379576105"/>
                      <c:h val="0.163500763488673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D3D-471C-BC13-4898F28F42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'[20170518_eda_summary_charts.xlsx]data'!$B$2:$B$3</c:f>
              <c:strCache>
                <c:ptCount val="2"/>
                <c:pt idx="0">
                  <c:v>Total - News Articles</c:v>
                </c:pt>
                <c:pt idx="1">
                  <c:v>Sub-categories</c:v>
                </c:pt>
              </c:strCache>
            </c:strRef>
          </c:cat>
          <c:val>
            <c:numRef>
              <c:f>'[20170518_eda_summary_charts.xlsx]data'!$C$2:$C$3</c:f>
              <c:numCache>
                <c:formatCode>General</c:formatCode>
                <c:ptCount val="2"/>
                <c:pt idx="0">
                  <c:v>268166</c:v>
                </c:pt>
                <c:pt idx="1">
                  <c:v>42691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D-471C-BC13-4898F28F424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ED421-7367-4F86-899A-72AB640DA831}" type="doc">
      <dgm:prSet loTypeId="urn:microsoft.com/office/officeart/2005/8/layout/b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BDDAAB0-62CA-452A-B182-30088BEB5F06}">
      <dgm:prSet phldrT="[Text]"/>
      <dgm:spPr/>
      <dgm:t>
        <a:bodyPr/>
        <a:lstStyle/>
        <a:p>
          <a:r>
            <a:rPr lang="en-IN" dirty="0"/>
            <a:t>Customer: Start-Up</a:t>
          </a:r>
        </a:p>
      </dgm:t>
    </dgm:pt>
    <dgm:pt modelId="{2C5B9BA4-3895-4F0D-8976-CD01970E610C}" type="parTrans" cxnId="{1715AC38-6A7A-475D-9719-2BD50CD62916}">
      <dgm:prSet/>
      <dgm:spPr/>
      <dgm:t>
        <a:bodyPr/>
        <a:lstStyle/>
        <a:p>
          <a:endParaRPr lang="en-IN"/>
        </a:p>
      </dgm:t>
    </dgm:pt>
    <dgm:pt modelId="{3215EF20-F708-40B6-A1AE-7DC639CA9130}" type="sibTrans" cxnId="{1715AC38-6A7A-475D-9719-2BD50CD62916}">
      <dgm:prSet/>
      <dgm:spPr/>
      <dgm:t>
        <a:bodyPr/>
        <a:lstStyle/>
        <a:p>
          <a:endParaRPr lang="en-IN"/>
        </a:p>
      </dgm:t>
    </dgm:pt>
    <dgm:pt modelId="{344FDA9C-A2ED-490A-AD09-44DD72A2805C}">
      <dgm:prSet phldrT="[Text]"/>
      <dgm:spPr/>
      <dgm:t>
        <a:bodyPr/>
        <a:lstStyle/>
        <a:p>
          <a:r>
            <a:rPr lang="en-IN" dirty="0"/>
            <a:t>E-commerce start-up offers service to curate articles per user preferences</a:t>
          </a:r>
        </a:p>
      </dgm:t>
    </dgm:pt>
    <dgm:pt modelId="{04AC6A23-62F6-4EF2-9279-CEB580242813}" type="parTrans" cxnId="{46FA0A34-C535-4456-8694-11B9BB4C7F45}">
      <dgm:prSet/>
      <dgm:spPr/>
      <dgm:t>
        <a:bodyPr/>
        <a:lstStyle/>
        <a:p>
          <a:endParaRPr lang="en-IN"/>
        </a:p>
      </dgm:t>
    </dgm:pt>
    <dgm:pt modelId="{BB7CBB16-3406-4F43-952B-D827439219F3}" type="sibTrans" cxnId="{46FA0A34-C535-4456-8694-11B9BB4C7F45}">
      <dgm:prSet/>
      <dgm:spPr/>
      <dgm:t>
        <a:bodyPr/>
        <a:lstStyle/>
        <a:p>
          <a:endParaRPr lang="en-IN"/>
        </a:p>
      </dgm:t>
    </dgm:pt>
    <dgm:pt modelId="{14485F88-3D97-470C-B234-74AD30C7B290}">
      <dgm:prSet phldrT="[Text]"/>
      <dgm:spPr/>
      <dgm:t>
        <a:bodyPr/>
        <a:lstStyle/>
        <a:p>
          <a:r>
            <a:rPr lang="en-IN" dirty="0"/>
            <a:t>Analytics Service Provider</a:t>
          </a:r>
        </a:p>
      </dgm:t>
    </dgm:pt>
    <dgm:pt modelId="{F6A2BD02-BEF5-42BB-8A4A-BA0F9D85E857}" type="parTrans" cxnId="{1371074C-FC25-4C52-B54E-B38DD8552B15}">
      <dgm:prSet/>
      <dgm:spPr/>
      <dgm:t>
        <a:bodyPr/>
        <a:lstStyle/>
        <a:p>
          <a:endParaRPr lang="en-IN"/>
        </a:p>
      </dgm:t>
    </dgm:pt>
    <dgm:pt modelId="{EE9E5CF2-B25F-42AF-99CB-548D6E7EF5E5}" type="sibTrans" cxnId="{1371074C-FC25-4C52-B54E-B38DD8552B15}">
      <dgm:prSet/>
      <dgm:spPr/>
      <dgm:t>
        <a:bodyPr/>
        <a:lstStyle/>
        <a:p>
          <a:endParaRPr lang="en-IN"/>
        </a:p>
      </dgm:t>
    </dgm:pt>
    <dgm:pt modelId="{19273CBC-BA46-4FAD-AFE7-64B129FC2725}">
      <dgm:prSet phldrT="[Text]"/>
      <dgm:spPr/>
      <dgm:t>
        <a:bodyPr/>
        <a:lstStyle/>
        <a:p>
          <a:r>
            <a:rPr lang="en-IN" dirty="0"/>
            <a:t>Offers service to build a news recommendation engine</a:t>
          </a:r>
        </a:p>
      </dgm:t>
    </dgm:pt>
    <dgm:pt modelId="{78131881-52F7-46FA-9FCF-3A307A5B83C8}" type="parTrans" cxnId="{562D3032-D42E-4B09-AA5D-F2979181479D}">
      <dgm:prSet/>
      <dgm:spPr/>
      <dgm:t>
        <a:bodyPr/>
        <a:lstStyle/>
        <a:p>
          <a:endParaRPr lang="en-IN"/>
        </a:p>
      </dgm:t>
    </dgm:pt>
    <dgm:pt modelId="{3B28F3E4-32D6-4385-A57A-D2FCBDC67AD4}" type="sibTrans" cxnId="{562D3032-D42E-4B09-AA5D-F2979181479D}">
      <dgm:prSet/>
      <dgm:spPr/>
      <dgm:t>
        <a:bodyPr/>
        <a:lstStyle/>
        <a:p>
          <a:endParaRPr lang="en-IN"/>
        </a:p>
      </dgm:t>
    </dgm:pt>
    <dgm:pt modelId="{F054685E-1980-47DF-A6AA-E696A834430E}">
      <dgm:prSet phldrT="[Text]"/>
      <dgm:spPr/>
      <dgm:t>
        <a:bodyPr/>
        <a:lstStyle/>
        <a:p>
          <a:r>
            <a:rPr lang="en-IN" dirty="0"/>
            <a:t>Uses data science to improve selection of relevant news articles, e.g. with different models</a:t>
          </a:r>
        </a:p>
      </dgm:t>
    </dgm:pt>
    <dgm:pt modelId="{4BD3D414-2F2A-4CDA-9504-B4ECE6E84127}" type="parTrans" cxnId="{0025DA8D-62B0-440E-86FB-E094C8196A53}">
      <dgm:prSet/>
      <dgm:spPr/>
      <dgm:t>
        <a:bodyPr/>
        <a:lstStyle/>
        <a:p>
          <a:endParaRPr lang="en-IN"/>
        </a:p>
      </dgm:t>
    </dgm:pt>
    <dgm:pt modelId="{90AD2C11-45CB-4EAC-AF4A-B8E6862E10F2}" type="sibTrans" cxnId="{0025DA8D-62B0-440E-86FB-E094C8196A53}">
      <dgm:prSet/>
      <dgm:spPr/>
      <dgm:t>
        <a:bodyPr/>
        <a:lstStyle/>
        <a:p>
          <a:endParaRPr lang="en-IN"/>
        </a:p>
      </dgm:t>
    </dgm:pt>
    <dgm:pt modelId="{69AE776E-5AD1-4ED2-A5F1-86AAB796AA68}">
      <dgm:prSet phldrT="[Text]"/>
      <dgm:spPr/>
      <dgm:t>
        <a:bodyPr/>
        <a:lstStyle/>
        <a:p>
          <a:r>
            <a:rPr lang="en-IN" dirty="0"/>
            <a:t>Generates revenue through advertisements</a:t>
          </a:r>
        </a:p>
      </dgm:t>
    </dgm:pt>
    <dgm:pt modelId="{E2010D0F-0BA1-4799-A219-8AE554381B39}" type="parTrans" cxnId="{EBD1C2A5-243B-466A-8A24-A0057F7ADDA9}">
      <dgm:prSet/>
      <dgm:spPr/>
      <dgm:t>
        <a:bodyPr/>
        <a:lstStyle/>
        <a:p>
          <a:endParaRPr lang="en-IN"/>
        </a:p>
      </dgm:t>
    </dgm:pt>
    <dgm:pt modelId="{A82770EE-33FF-43F1-9F2B-9A4B6C415CEA}" type="sibTrans" cxnId="{EBD1C2A5-243B-466A-8A24-A0057F7ADDA9}">
      <dgm:prSet/>
      <dgm:spPr/>
      <dgm:t>
        <a:bodyPr/>
        <a:lstStyle/>
        <a:p>
          <a:endParaRPr lang="en-IN"/>
        </a:p>
      </dgm:t>
    </dgm:pt>
    <dgm:pt modelId="{22EF1617-60EE-41CF-BB65-3DEDF09DB0C2}">
      <dgm:prSet phldrT="[Text]"/>
      <dgm:spPr/>
      <dgm:t>
        <a:bodyPr/>
        <a:lstStyle/>
        <a:p>
          <a:r>
            <a:rPr lang="en-IN" dirty="0"/>
            <a:t>Beats the competition by increased readership</a:t>
          </a:r>
        </a:p>
      </dgm:t>
    </dgm:pt>
    <dgm:pt modelId="{AD11DC86-F99C-49EB-9720-F77046761ED9}" type="parTrans" cxnId="{F14A921B-6279-4DBB-A2B3-9C8DF03C031D}">
      <dgm:prSet/>
      <dgm:spPr/>
      <dgm:t>
        <a:bodyPr/>
        <a:lstStyle/>
        <a:p>
          <a:endParaRPr lang="en-IN"/>
        </a:p>
      </dgm:t>
    </dgm:pt>
    <dgm:pt modelId="{D236D48C-958B-49D7-B270-6EB5F5B3F298}" type="sibTrans" cxnId="{F14A921B-6279-4DBB-A2B3-9C8DF03C031D}">
      <dgm:prSet/>
      <dgm:spPr/>
      <dgm:t>
        <a:bodyPr/>
        <a:lstStyle/>
        <a:p>
          <a:endParaRPr lang="en-IN"/>
        </a:p>
      </dgm:t>
    </dgm:pt>
    <dgm:pt modelId="{2F6C05A0-A55A-451F-95DB-218D312FC44E}">
      <dgm:prSet phldrT="[Text]"/>
      <dgm:spPr/>
      <dgm:t>
        <a:bodyPr/>
        <a:lstStyle/>
        <a:p>
          <a:r>
            <a:rPr lang="en-IN" dirty="0"/>
            <a:t>Helps improve readership with more relevant selections</a:t>
          </a:r>
        </a:p>
      </dgm:t>
    </dgm:pt>
    <dgm:pt modelId="{A6D67EF5-7F5C-4A27-BC82-5D69FB0795D6}" type="parTrans" cxnId="{DCA9C106-D3C6-44E7-95CD-C61786BCC6B4}">
      <dgm:prSet/>
      <dgm:spPr/>
      <dgm:t>
        <a:bodyPr/>
        <a:lstStyle/>
        <a:p>
          <a:endParaRPr lang="en-IN"/>
        </a:p>
      </dgm:t>
    </dgm:pt>
    <dgm:pt modelId="{1A6D2C66-01C2-4AE1-B12F-EBCB21F2F915}" type="sibTrans" cxnId="{DCA9C106-D3C6-44E7-95CD-C61786BCC6B4}">
      <dgm:prSet/>
      <dgm:spPr/>
      <dgm:t>
        <a:bodyPr/>
        <a:lstStyle/>
        <a:p>
          <a:endParaRPr lang="en-IN"/>
        </a:p>
      </dgm:t>
    </dgm:pt>
    <dgm:pt modelId="{8E5DBC92-3D1C-4C13-A8D1-FCB3D2A0EDFB}" type="pres">
      <dgm:prSet presAssocID="{BE9ED421-7367-4F86-899A-72AB640DA831}" presName="diagram" presStyleCnt="0">
        <dgm:presLayoutVars>
          <dgm:dir/>
          <dgm:animLvl val="lvl"/>
          <dgm:resizeHandles val="exact"/>
        </dgm:presLayoutVars>
      </dgm:prSet>
      <dgm:spPr/>
    </dgm:pt>
    <dgm:pt modelId="{BE647A0A-8F05-41AB-BA2B-07DCFA71B5D6}" type="pres">
      <dgm:prSet presAssocID="{1BDDAAB0-62CA-452A-B182-30088BEB5F06}" presName="compNode" presStyleCnt="0"/>
      <dgm:spPr/>
    </dgm:pt>
    <dgm:pt modelId="{8BE07526-2375-41AE-9EF5-C9DD8ABF924C}" type="pres">
      <dgm:prSet presAssocID="{1BDDAAB0-62CA-452A-B182-30088BEB5F06}" presName="childRect" presStyleLbl="bgAcc1" presStyleIdx="0" presStyleCnt="2">
        <dgm:presLayoutVars>
          <dgm:bulletEnabled val="1"/>
        </dgm:presLayoutVars>
      </dgm:prSet>
      <dgm:spPr/>
    </dgm:pt>
    <dgm:pt modelId="{5FC2CE06-35BE-4DC8-ACA7-7B5381F11C29}" type="pres">
      <dgm:prSet presAssocID="{1BDDAAB0-62CA-452A-B182-30088BEB5F0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5F0764D-3039-47C3-B150-BEFF5FFBA2C0}" type="pres">
      <dgm:prSet presAssocID="{1BDDAAB0-62CA-452A-B182-30088BEB5F06}" presName="parentRect" presStyleLbl="alignNode1" presStyleIdx="0" presStyleCnt="2"/>
      <dgm:spPr/>
    </dgm:pt>
    <dgm:pt modelId="{F8BA20A3-E2ED-4729-AA74-D77ACB4C57B9}" type="pres">
      <dgm:prSet presAssocID="{1BDDAAB0-62CA-452A-B182-30088BEB5F06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1929FF54-DC74-4778-924A-F0F7FBB495B9}" type="pres">
      <dgm:prSet presAssocID="{3215EF20-F708-40B6-A1AE-7DC639CA9130}" presName="sibTrans" presStyleLbl="sibTrans2D1" presStyleIdx="0" presStyleCnt="0"/>
      <dgm:spPr/>
    </dgm:pt>
    <dgm:pt modelId="{2D10EFC1-D4F8-4F89-91DF-423A947C412E}" type="pres">
      <dgm:prSet presAssocID="{14485F88-3D97-470C-B234-74AD30C7B290}" presName="compNode" presStyleCnt="0"/>
      <dgm:spPr/>
    </dgm:pt>
    <dgm:pt modelId="{68385253-0208-43E6-AB93-244DF650F849}" type="pres">
      <dgm:prSet presAssocID="{14485F88-3D97-470C-B234-74AD30C7B290}" presName="childRect" presStyleLbl="bgAcc1" presStyleIdx="1" presStyleCnt="2">
        <dgm:presLayoutVars>
          <dgm:bulletEnabled val="1"/>
        </dgm:presLayoutVars>
      </dgm:prSet>
      <dgm:spPr/>
    </dgm:pt>
    <dgm:pt modelId="{C78193E3-F6F5-44BC-B7F5-D5A20F262519}" type="pres">
      <dgm:prSet presAssocID="{14485F88-3D97-470C-B234-74AD30C7B29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D93E7E5-880A-417D-B8F1-32866F48EB1B}" type="pres">
      <dgm:prSet presAssocID="{14485F88-3D97-470C-B234-74AD30C7B290}" presName="parentRect" presStyleLbl="alignNode1" presStyleIdx="1" presStyleCnt="2"/>
      <dgm:spPr/>
    </dgm:pt>
    <dgm:pt modelId="{7A9C2B96-CF65-4281-BC82-DA3A9DCB990E}" type="pres">
      <dgm:prSet presAssocID="{14485F88-3D97-470C-B234-74AD30C7B290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DCA9C106-D3C6-44E7-95CD-C61786BCC6B4}" srcId="{14485F88-3D97-470C-B234-74AD30C7B290}" destId="{2F6C05A0-A55A-451F-95DB-218D312FC44E}" srcOrd="2" destOrd="0" parTransId="{A6D67EF5-7F5C-4A27-BC82-5D69FB0795D6}" sibTransId="{1A6D2C66-01C2-4AE1-B12F-EBCB21F2F915}"/>
    <dgm:cxn modelId="{D5E5C60D-B2E9-4CB3-B428-5C3439F70C07}" type="presOf" srcId="{1BDDAAB0-62CA-452A-B182-30088BEB5F06}" destId="{5FC2CE06-35BE-4DC8-ACA7-7B5381F11C29}" srcOrd="0" destOrd="0" presId="urn:microsoft.com/office/officeart/2005/8/layout/bList2"/>
    <dgm:cxn modelId="{F06C6116-DD82-435A-9DCC-5792266CFB2C}" type="presOf" srcId="{F054685E-1980-47DF-A6AA-E696A834430E}" destId="{68385253-0208-43E6-AB93-244DF650F849}" srcOrd="0" destOrd="1" presId="urn:microsoft.com/office/officeart/2005/8/layout/bList2"/>
    <dgm:cxn modelId="{09AAFF16-647B-43FB-87F8-DDA956E6421A}" type="presOf" srcId="{3215EF20-F708-40B6-A1AE-7DC639CA9130}" destId="{1929FF54-DC74-4778-924A-F0F7FBB495B9}" srcOrd="0" destOrd="0" presId="urn:microsoft.com/office/officeart/2005/8/layout/bList2"/>
    <dgm:cxn modelId="{F14A921B-6279-4DBB-A2B3-9C8DF03C031D}" srcId="{1BDDAAB0-62CA-452A-B182-30088BEB5F06}" destId="{22EF1617-60EE-41CF-BB65-3DEDF09DB0C2}" srcOrd="2" destOrd="0" parTransId="{AD11DC86-F99C-49EB-9720-F77046761ED9}" sibTransId="{D236D48C-958B-49D7-B270-6EB5F5B3F298}"/>
    <dgm:cxn modelId="{2054D528-A532-429A-B930-FEFA21FB2CD5}" type="presOf" srcId="{2F6C05A0-A55A-451F-95DB-218D312FC44E}" destId="{68385253-0208-43E6-AB93-244DF650F849}" srcOrd="0" destOrd="2" presId="urn:microsoft.com/office/officeart/2005/8/layout/bList2"/>
    <dgm:cxn modelId="{562D3032-D42E-4B09-AA5D-F2979181479D}" srcId="{14485F88-3D97-470C-B234-74AD30C7B290}" destId="{19273CBC-BA46-4FAD-AFE7-64B129FC2725}" srcOrd="0" destOrd="0" parTransId="{78131881-52F7-46FA-9FCF-3A307A5B83C8}" sibTransId="{3B28F3E4-32D6-4385-A57A-D2FCBDC67AD4}"/>
    <dgm:cxn modelId="{5DAD9F32-A2E1-4F71-B8CB-6DC25396A9C8}" type="presOf" srcId="{69AE776E-5AD1-4ED2-A5F1-86AAB796AA68}" destId="{8BE07526-2375-41AE-9EF5-C9DD8ABF924C}" srcOrd="0" destOrd="1" presId="urn:microsoft.com/office/officeart/2005/8/layout/bList2"/>
    <dgm:cxn modelId="{46FA0A34-C535-4456-8694-11B9BB4C7F45}" srcId="{1BDDAAB0-62CA-452A-B182-30088BEB5F06}" destId="{344FDA9C-A2ED-490A-AD09-44DD72A2805C}" srcOrd="0" destOrd="0" parTransId="{04AC6A23-62F6-4EF2-9279-CEB580242813}" sibTransId="{BB7CBB16-3406-4F43-952B-D827439219F3}"/>
    <dgm:cxn modelId="{1715AC38-6A7A-475D-9719-2BD50CD62916}" srcId="{BE9ED421-7367-4F86-899A-72AB640DA831}" destId="{1BDDAAB0-62CA-452A-B182-30088BEB5F06}" srcOrd="0" destOrd="0" parTransId="{2C5B9BA4-3895-4F0D-8976-CD01970E610C}" sibTransId="{3215EF20-F708-40B6-A1AE-7DC639CA9130}"/>
    <dgm:cxn modelId="{5C755E3B-879E-46FE-8B90-9C0BE58EFF6A}" type="presOf" srcId="{22EF1617-60EE-41CF-BB65-3DEDF09DB0C2}" destId="{8BE07526-2375-41AE-9EF5-C9DD8ABF924C}" srcOrd="0" destOrd="2" presId="urn:microsoft.com/office/officeart/2005/8/layout/bList2"/>
    <dgm:cxn modelId="{FAF7B13E-8BA0-4DB7-BB4C-042F7CEDAF57}" type="presOf" srcId="{1BDDAAB0-62CA-452A-B182-30088BEB5F06}" destId="{C5F0764D-3039-47C3-B150-BEFF5FFBA2C0}" srcOrd="1" destOrd="0" presId="urn:microsoft.com/office/officeart/2005/8/layout/bList2"/>
    <dgm:cxn modelId="{EC4BBA62-505F-4D7B-BB7C-3AD74A8BADE1}" type="presOf" srcId="{344FDA9C-A2ED-490A-AD09-44DD72A2805C}" destId="{8BE07526-2375-41AE-9EF5-C9DD8ABF924C}" srcOrd="0" destOrd="0" presId="urn:microsoft.com/office/officeart/2005/8/layout/bList2"/>
    <dgm:cxn modelId="{1371074C-FC25-4C52-B54E-B38DD8552B15}" srcId="{BE9ED421-7367-4F86-899A-72AB640DA831}" destId="{14485F88-3D97-470C-B234-74AD30C7B290}" srcOrd="1" destOrd="0" parTransId="{F6A2BD02-BEF5-42BB-8A4A-BA0F9D85E857}" sibTransId="{EE9E5CF2-B25F-42AF-99CB-548D6E7EF5E5}"/>
    <dgm:cxn modelId="{1C877A4D-A2F0-4376-9656-70B86453420C}" type="presOf" srcId="{14485F88-3D97-470C-B234-74AD30C7B290}" destId="{4D93E7E5-880A-417D-B8F1-32866F48EB1B}" srcOrd="1" destOrd="0" presId="urn:microsoft.com/office/officeart/2005/8/layout/bList2"/>
    <dgm:cxn modelId="{5251C97E-80A9-403F-9ED6-B0374B2E5812}" type="presOf" srcId="{14485F88-3D97-470C-B234-74AD30C7B290}" destId="{C78193E3-F6F5-44BC-B7F5-D5A20F262519}" srcOrd="0" destOrd="0" presId="urn:microsoft.com/office/officeart/2005/8/layout/bList2"/>
    <dgm:cxn modelId="{28750A83-775D-439C-AD0A-A4B107D69D5C}" type="presOf" srcId="{BE9ED421-7367-4F86-899A-72AB640DA831}" destId="{8E5DBC92-3D1C-4C13-A8D1-FCB3D2A0EDFB}" srcOrd="0" destOrd="0" presId="urn:microsoft.com/office/officeart/2005/8/layout/bList2"/>
    <dgm:cxn modelId="{0025DA8D-62B0-440E-86FB-E094C8196A53}" srcId="{14485F88-3D97-470C-B234-74AD30C7B290}" destId="{F054685E-1980-47DF-A6AA-E696A834430E}" srcOrd="1" destOrd="0" parTransId="{4BD3D414-2F2A-4CDA-9504-B4ECE6E84127}" sibTransId="{90AD2C11-45CB-4EAC-AF4A-B8E6862E10F2}"/>
    <dgm:cxn modelId="{82E93A95-F59C-4F06-B127-8E38151B968E}" type="presOf" srcId="{19273CBC-BA46-4FAD-AFE7-64B129FC2725}" destId="{68385253-0208-43E6-AB93-244DF650F849}" srcOrd="0" destOrd="0" presId="urn:microsoft.com/office/officeart/2005/8/layout/bList2"/>
    <dgm:cxn modelId="{EBD1C2A5-243B-466A-8A24-A0057F7ADDA9}" srcId="{1BDDAAB0-62CA-452A-B182-30088BEB5F06}" destId="{69AE776E-5AD1-4ED2-A5F1-86AAB796AA68}" srcOrd="1" destOrd="0" parTransId="{E2010D0F-0BA1-4799-A219-8AE554381B39}" sibTransId="{A82770EE-33FF-43F1-9F2B-9A4B6C415CEA}"/>
    <dgm:cxn modelId="{FADDE2E2-7B52-48EF-949B-1D530FCFFEA3}" type="presParOf" srcId="{8E5DBC92-3D1C-4C13-A8D1-FCB3D2A0EDFB}" destId="{BE647A0A-8F05-41AB-BA2B-07DCFA71B5D6}" srcOrd="0" destOrd="0" presId="urn:microsoft.com/office/officeart/2005/8/layout/bList2"/>
    <dgm:cxn modelId="{89908926-79AB-48E2-B9AE-8EBF33363F45}" type="presParOf" srcId="{BE647A0A-8F05-41AB-BA2B-07DCFA71B5D6}" destId="{8BE07526-2375-41AE-9EF5-C9DD8ABF924C}" srcOrd="0" destOrd="0" presId="urn:microsoft.com/office/officeart/2005/8/layout/bList2"/>
    <dgm:cxn modelId="{066617B5-690A-47C0-87BD-5EDB37AB4D17}" type="presParOf" srcId="{BE647A0A-8F05-41AB-BA2B-07DCFA71B5D6}" destId="{5FC2CE06-35BE-4DC8-ACA7-7B5381F11C29}" srcOrd="1" destOrd="0" presId="urn:microsoft.com/office/officeart/2005/8/layout/bList2"/>
    <dgm:cxn modelId="{9A10D91A-9924-43E2-A6CE-06324B84838E}" type="presParOf" srcId="{BE647A0A-8F05-41AB-BA2B-07DCFA71B5D6}" destId="{C5F0764D-3039-47C3-B150-BEFF5FFBA2C0}" srcOrd="2" destOrd="0" presId="urn:microsoft.com/office/officeart/2005/8/layout/bList2"/>
    <dgm:cxn modelId="{24A3087C-0338-4458-A1ED-FF38EBE9A968}" type="presParOf" srcId="{BE647A0A-8F05-41AB-BA2B-07DCFA71B5D6}" destId="{F8BA20A3-E2ED-4729-AA74-D77ACB4C57B9}" srcOrd="3" destOrd="0" presId="urn:microsoft.com/office/officeart/2005/8/layout/bList2"/>
    <dgm:cxn modelId="{69A236DB-2873-4E43-AF8C-8D787517A161}" type="presParOf" srcId="{8E5DBC92-3D1C-4C13-A8D1-FCB3D2A0EDFB}" destId="{1929FF54-DC74-4778-924A-F0F7FBB495B9}" srcOrd="1" destOrd="0" presId="urn:microsoft.com/office/officeart/2005/8/layout/bList2"/>
    <dgm:cxn modelId="{F9296949-152F-492E-87F5-B832195DC427}" type="presParOf" srcId="{8E5DBC92-3D1C-4C13-A8D1-FCB3D2A0EDFB}" destId="{2D10EFC1-D4F8-4F89-91DF-423A947C412E}" srcOrd="2" destOrd="0" presId="urn:microsoft.com/office/officeart/2005/8/layout/bList2"/>
    <dgm:cxn modelId="{52CDAEE8-D95B-46B0-B640-C13B04CCCDCF}" type="presParOf" srcId="{2D10EFC1-D4F8-4F89-91DF-423A947C412E}" destId="{68385253-0208-43E6-AB93-244DF650F849}" srcOrd="0" destOrd="0" presId="urn:microsoft.com/office/officeart/2005/8/layout/bList2"/>
    <dgm:cxn modelId="{2E846129-CDCF-4463-BEBA-887634B1C5BA}" type="presParOf" srcId="{2D10EFC1-D4F8-4F89-91DF-423A947C412E}" destId="{C78193E3-F6F5-44BC-B7F5-D5A20F262519}" srcOrd="1" destOrd="0" presId="urn:microsoft.com/office/officeart/2005/8/layout/bList2"/>
    <dgm:cxn modelId="{B6C0F9D4-32D9-4A67-934A-B78B993947D2}" type="presParOf" srcId="{2D10EFC1-D4F8-4F89-91DF-423A947C412E}" destId="{4D93E7E5-880A-417D-B8F1-32866F48EB1B}" srcOrd="2" destOrd="0" presId="urn:microsoft.com/office/officeart/2005/8/layout/bList2"/>
    <dgm:cxn modelId="{B537891C-10B8-41AD-9383-3DC866207A6C}" type="presParOf" srcId="{2D10EFC1-D4F8-4F89-91DF-423A947C412E}" destId="{7A9C2B96-CF65-4281-BC82-DA3A9DCB990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D62A8-F8DD-4501-BEE9-BC664056D17C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EFEC0CB-CDA1-4D1D-B70C-160BD5B080DD}">
      <dgm:prSet phldrT="[Text]"/>
      <dgm:spPr>
        <a:gradFill rotWithShape="0">
          <a:gsLst>
            <a:gs pos="50000">
              <a:srgbClr val="E86D6B"/>
            </a:gs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IN" b="1" dirty="0"/>
            <a:t>Sources</a:t>
          </a:r>
        </a:p>
      </dgm:t>
    </dgm:pt>
    <dgm:pt modelId="{7164D590-73CE-4E06-8290-3D98C8D59BE9}" type="parTrans" cxnId="{C7638918-B322-46FC-AFF8-B2E4B62FD77F}">
      <dgm:prSet/>
      <dgm:spPr/>
      <dgm:t>
        <a:bodyPr/>
        <a:lstStyle/>
        <a:p>
          <a:endParaRPr lang="en-IN"/>
        </a:p>
      </dgm:t>
    </dgm:pt>
    <dgm:pt modelId="{0B7A0DC8-2E90-43DA-A68B-8550761BFA74}" type="sibTrans" cxnId="{C7638918-B322-46FC-AFF8-B2E4B62FD77F}">
      <dgm:prSet/>
      <dgm:spPr/>
      <dgm:t>
        <a:bodyPr/>
        <a:lstStyle/>
        <a:p>
          <a:endParaRPr lang="en-IN"/>
        </a:p>
      </dgm:t>
    </dgm:pt>
    <dgm:pt modelId="{C9C79960-64F1-4629-B79A-7B9FADC79A39}">
      <dgm:prSet phldrT="[Text]"/>
      <dgm:spPr>
        <a:noFill/>
        <a:ln w="6350">
          <a:solidFill>
            <a:schemeClr val="bg1">
              <a:lumMod val="50000"/>
              <a:alpha val="90000"/>
            </a:schemeClr>
          </a:solidFill>
          <a:prstDash val="lgDash"/>
        </a:ln>
      </dgm:spPr>
      <dgm:t>
        <a:bodyPr/>
        <a:lstStyle/>
        <a:p>
          <a:r>
            <a:rPr lang="en-IN" dirty="0"/>
            <a:t>News websites</a:t>
          </a:r>
        </a:p>
      </dgm:t>
    </dgm:pt>
    <dgm:pt modelId="{EAFA23E6-881C-4C5A-A883-C224A0F33189}" type="parTrans" cxnId="{BA748EA2-D589-43D8-A606-95BE923FEDD3}">
      <dgm:prSet/>
      <dgm:spPr/>
      <dgm:t>
        <a:bodyPr/>
        <a:lstStyle/>
        <a:p>
          <a:endParaRPr lang="en-IN"/>
        </a:p>
      </dgm:t>
    </dgm:pt>
    <dgm:pt modelId="{3E1D4D3A-30C8-4138-8317-F85BD4D42A55}" type="sibTrans" cxnId="{BA748EA2-D589-43D8-A606-95BE923FEDD3}">
      <dgm:prSet/>
      <dgm:spPr/>
      <dgm:t>
        <a:bodyPr/>
        <a:lstStyle/>
        <a:p>
          <a:endParaRPr lang="en-IN"/>
        </a:p>
      </dgm:t>
    </dgm:pt>
    <dgm:pt modelId="{B593F8DE-E1DD-4B98-87FE-7FDA550B9956}">
      <dgm:prSet phldrT="[Text]"/>
      <dgm:spPr>
        <a:gradFill rotWithShape="0">
          <a:gsLst>
            <a:gs pos="50000">
              <a:srgbClr val="BEE575"/>
            </a:gs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  <a:ln w="9525">
          <a:solidFill>
            <a:schemeClr val="accent3"/>
          </a:solidFill>
        </a:ln>
      </dgm:spPr>
      <dgm:t>
        <a:bodyPr/>
        <a:lstStyle/>
        <a:p>
          <a:r>
            <a:rPr lang="en-IN" b="1" dirty="0"/>
            <a:t>Input</a:t>
          </a:r>
        </a:p>
      </dgm:t>
    </dgm:pt>
    <dgm:pt modelId="{24DB581B-A859-41AF-83C0-3EE786FEFD12}" type="parTrans" cxnId="{F378EE17-6595-4721-828F-C36151660CB1}">
      <dgm:prSet/>
      <dgm:spPr/>
      <dgm:t>
        <a:bodyPr/>
        <a:lstStyle/>
        <a:p>
          <a:endParaRPr lang="en-IN"/>
        </a:p>
      </dgm:t>
    </dgm:pt>
    <dgm:pt modelId="{32FFB3D9-79FB-4060-B9B7-DBBCC517D8BE}" type="sibTrans" cxnId="{F378EE17-6595-4721-828F-C36151660CB1}">
      <dgm:prSet/>
      <dgm:spPr/>
      <dgm:t>
        <a:bodyPr/>
        <a:lstStyle/>
        <a:p>
          <a:endParaRPr lang="en-IN"/>
        </a:p>
      </dgm:t>
    </dgm:pt>
    <dgm:pt modelId="{6BB429A1-6B1E-4960-A377-F211B680D1CD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User profile</a:t>
          </a:r>
        </a:p>
      </dgm:t>
    </dgm:pt>
    <dgm:pt modelId="{BD03C97F-477C-47E8-A99D-536B6D46C8C5}" type="parTrans" cxnId="{0C5F848F-EF83-4E18-9390-940B5DEE4C85}">
      <dgm:prSet/>
      <dgm:spPr/>
      <dgm:t>
        <a:bodyPr/>
        <a:lstStyle/>
        <a:p>
          <a:endParaRPr lang="en-IN"/>
        </a:p>
      </dgm:t>
    </dgm:pt>
    <dgm:pt modelId="{000ED330-704D-4B8E-A28B-3A38F3B2C74B}" type="sibTrans" cxnId="{0C5F848F-EF83-4E18-9390-940B5DEE4C85}">
      <dgm:prSet/>
      <dgm:spPr/>
      <dgm:t>
        <a:bodyPr/>
        <a:lstStyle/>
        <a:p>
          <a:endParaRPr lang="en-IN"/>
        </a:p>
      </dgm:t>
    </dgm:pt>
    <dgm:pt modelId="{5BFD4B19-35BB-45BB-B897-4CFF4AD8F970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User ratings (explicit)</a:t>
          </a:r>
        </a:p>
      </dgm:t>
    </dgm:pt>
    <dgm:pt modelId="{364E7119-28AF-42BC-A5CC-92097EAE8261}" type="parTrans" cxnId="{889E47DF-14B2-4E9C-BCDB-63DF0011E6EB}">
      <dgm:prSet/>
      <dgm:spPr/>
      <dgm:t>
        <a:bodyPr/>
        <a:lstStyle/>
        <a:p>
          <a:endParaRPr lang="en-IN"/>
        </a:p>
      </dgm:t>
    </dgm:pt>
    <dgm:pt modelId="{552F1DC7-AC93-49EB-AA2C-D01B04C1D9E8}" type="sibTrans" cxnId="{889E47DF-14B2-4E9C-BCDB-63DF0011E6EB}">
      <dgm:prSet/>
      <dgm:spPr/>
      <dgm:t>
        <a:bodyPr/>
        <a:lstStyle/>
        <a:p>
          <a:endParaRPr lang="en-IN"/>
        </a:p>
      </dgm:t>
    </dgm:pt>
    <dgm:pt modelId="{004A26E1-0A5B-4F74-8515-8FFEEBD3805D}">
      <dgm:prSet phldrT="[Text]"/>
      <dgm:spPr>
        <a:gradFill rotWithShape="0">
          <a:gsLst>
            <a:gs pos="50000">
              <a:schemeClr val="accent1"/>
            </a:gs>
            <a:gs pos="50000">
              <a:schemeClr val="accent1"/>
            </a:gs>
            <a:gs pos="0">
              <a:schemeClr val="tx2"/>
            </a:gs>
            <a:gs pos="100000">
              <a:schemeClr val="tx2"/>
            </a:gs>
          </a:gsLst>
          <a:lin ang="16200000" scaled="0"/>
        </a:gradFill>
      </dgm:spPr>
      <dgm:t>
        <a:bodyPr/>
        <a:lstStyle/>
        <a:p>
          <a:r>
            <a:rPr lang="en-IN" b="1" dirty="0"/>
            <a:t>Process</a:t>
          </a:r>
        </a:p>
      </dgm:t>
    </dgm:pt>
    <dgm:pt modelId="{88A14FFD-60CE-448F-8AA0-E181CED0949A}" type="parTrans" cxnId="{572AEFD1-1122-4E5C-AD22-C8880332BC55}">
      <dgm:prSet/>
      <dgm:spPr/>
      <dgm:t>
        <a:bodyPr/>
        <a:lstStyle/>
        <a:p>
          <a:endParaRPr lang="en-IN"/>
        </a:p>
      </dgm:t>
    </dgm:pt>
    <dgm:pt modelId="{6C3A7A0E-C1C9-4703-88BD-C52D90827A5B}" type="sibTrans" cxnId="{572AEFD1-1122-4E5C-AD22-C8880332BC55}">
      <dgm:prSet/>
      <dgm:spPr/>
      <dgm:t>
        <a:bodyPr/>
        <a:lstStyle/>
        <a:p>
          <a:endParaRPr lang="en-IN"/>
        </a:p>
      </dgm:t>
    </dgm:pt>
    <dgm:pt modelId="{6DAF12CB-08D5-44E6-9FA0-04C40A32CBA0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b="1" dirty="0"/>
            <a:t> See below</a:t>
          </a:r>
          <a:endParaRPr lang="en-IN" sz="15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64E72305-4689-4623-AC3F-4D485710C8FD}" type="parTrans" cxnId="{0FC20C29-B320-4D26-B828-4DCA24895CED}">
      <dgm:prSet/>
      <dgm:spPr/>
      <dgm:t>
        <a:bodyPr/>
        <a:lstStyle/>
        <a:p>
          <a:endParaRPr lang="en-IN"/>
        </a:p>
      </dgm:t>
    </dgm:pt>
    <dgm:pt modelId="{FF69BDFF-CBBB-485D-A133-ED2FEC585720}" type="sibTrans" cxnId="{0FC20C29-B320-4D26-B828-4DCA24895CED}">
      <dgm:prSet/>
      <dgm:spPr/>
      <dgm:t>
        <a:bodyPr/>
        <a:lstStyle/>
        <a:p>
          <a:endParaRPr lang="en-IN"/>
        </a:p>
      </dgm:t>
    </dgm:pt>
    <dgm:pt modelId="{66F7CC15-7BB5-49B1-87D0-1C458892605C}">
      <dgm:prSet phldrT="[Text]"/>
      <dgm:spPr>
        <a:gradFill rotWithShape="0">
          <a:gsLst>
            <a:gs pos="50000">
              <a:srgbClr val="67D3EC"/>
            </a:gs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IN" b="1" dirty="0"/>
            <a:t>Output</a:t>
          </a:r>
        </a:p>
      </dgm:t>
    </dgm:pt>
    <dgm:pt modelId="{6448B607-9DBE-4467-BCDB-A6181C6A20E7}" type="parTrans" cxnId="{C1E01CCF-7815-4A1C-A7A0-05A84FB3F5EE}">
      <dgm:prSet/>
      <dgm:spPr/>
      <dgm:t>
        <a:bodyPr/>
        <a:lstStyle/>
        <a:p>
          <a:endParaRPr lang="en-IN"/>
        </a:p>
      </dgm:t>
    </dgm:pt>
    <dgm:pt modelId="{63D7E447-3E58-4CEE-9D78-9663CA86BFEB}" type="sibTrans" cxnId="{C1E01CCF-7815-4A1C-A7A0-05A84FB3F5EE}">
      <dgm:prSet/>
      <dgm:spPr/>
      <dgm:t>
        <a:bodyPr/>
        <a:lstStyle/>
        <a:p>
          <a:endParaRPr lang="en-IN"/>
        </a:p>
      </dgm:t>
    </dgm:pt>
    <dgm:pt modelId="{77EC2942-715A-43F7-994E-DEAD886906C8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Reco. engine</a:t>
          </a:r>
        </a:p>
      </dgm:t>
    </dgm:pt>
    <dgm:pt modelId="{DB568661-0EDE-493C-98C4-48F4E9FCC019}" type="parTrans" cxnId="{02B6ABF7-F999-4F1D-9DE7-78B4B4B89CFB}">
      <dgm:prSet/>
      <dgm:spPr/>
      <dgm:t>
        <a:bodyPr/>
        <a:lstStyle/>
        <a:p>
          <a:endParaRPr lang="en-IN"/>
        </a:p>
      </dgm:t>
    </dgm:pt>
    <dgm:pt modelId="{7F61BFFA-B708-4E2C-8ADA-AB1233CDDCBF}" type="sibTrans" cxnId="{02B6ABF7-F999-4F1D-9DE7-78B4B4B89CFB}">
      <dgm:prSet/>
      <dgm:spPr/>
      <dgm:t>
        <a:bodyPr/>
        <a:lstStyle/>
        <a:p>
          <a:endParaRPr lang="en-IN"/>
        </a:p>
      </dgm:t>
    </dgm:pt>
    <dgm:pt modelId="{BCC790C3-C609-4A07-9D2A-F0E4528854F0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Top match articles</a:t>
          </a:r>
        </a:p>
      </dgm:t>
    </dgm:pt>
    <dgm:pt modelId="{0F7CE8F7-4B88-4EA2-83F3-75F3E1FC38A1}" type="parTrans" cxnId="{B900A409-EA5E-4B65-BF60-8B4E5B4CD94B}">
      <dgm:prSet/>
      <dgm:spPr/>
      <dgm:t>
        <a:bodyPr/>
        <a:lstStyle/>
        <a:p>
          <a:endParaRPr lang="en-IN"/>
        </a:p>
      </dgm:t>
    </dgm:pt>
    <dgm:pt modelId="{F5E05848-10CB-4F61-BC59-7675C8059A3E}" type="sibTrans" cxnId="{B900A409-EA5E-4B65-BF60-8B4E5B4CD94B}">
      <dgm:prSet/>
      <dgm:spPr/>
      <dgm:t>
        <a:bodyPr/>
        <a:lstStyle/>
        <a:p>
          <a:endParaRPr lang="en-IN"/>
        </a:p>
      </dgm:t>
    </dgm:pt>
    <dgm:pt modelId="{D5AB4916-C4CB-4836-BAC2-B2EF2B720AA9}">
      <dgm:prSet phldrT="[Text]"/>
      <dgm:spPr>
        <a:gradFill rotWithShape="0">
          <a:gsLst>
            <a:gs pos="50000">
              <a:srgbClr val="FFA651"/>
            </a:gs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IN" b="1" dirty="0"/>
            <a:t>Customer</a:t>
          </a:r>
        </a:p>
      </dgm:t>
    </dgm:pt>
    <dgm:pt modelId="{A7C37496-C36E-48B3-9E37-B1F0D83AD457}" type="parTrans" cxnId="{4A5EDDC3-AB26-4436-B202-35060A8DDCF4}">
      <dgm:prSet/>
      <dgm:spPr/>
      <dgm:t>
        <a:bodyPr/>
        <a:lstStyle/>
        <a:p>
          <a:endParaRPr lang="en-IN"/>
        </a:p>
      </dgm:t>
    </dgm:pt>
    <dgm:pt modelId="{208D3562-1070-4083-BB4B-2635FF54E9B1}" type="sibTrans" cxnId="{4A5EDDC3-AB26-4436-B202-35060A8DDCF4}">
      <dgm:prSet/>
      <dgm:spPr/>
      <dgm:t>
        <a:bodyPr/>
        <a:lstStyle/>
        <a:p>
          <a:endParaRPr lang="en-IN"/>
        </a:p>
      </dgm:t>
    </dgm:pt>
    <dgm:pt modelId="{79FF318B-2346-48D5-AE95-7C913022C638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New Users</a:t>
          </a:r>
        </a:p>
      </dgm:t>
    </dgm:pt>
    <dgm:pt modelId="{7CB1728F-96A7-4BF3-A46E-6DBEA81BDC10}" type="parTrans" cxnId="{B0689D6E-16A7-4843-8183-E8260BEB1847}">
      <dgm:prSet/>
      <dgm:spPr/>
      <dgm:t>
        <a:bodyPr/>
        <a:lstStyle/>
        <a:p>
          <a:endParaRPr lang="en-IN"/>
        </a:p>
      </dgm:t>
    </dgm:pt>
    <dgm:pt modelId="{90C1EA89-F4B9-4C68-94B7-282C83B88A9F}" type="sibTrans" cxnId="{B0689D6E-16A7-4843-8183-E8260BEB1847}">
      <dgm:prSet/>
      <dgm:spPr/>
      <dgm:t>
        <a:bodyPr/>
        <a:lstStyle/>
        <a:p>
          <a:endParaRPr lang="en-IN"/>
        </a:p>
      </dgm:t>
    </dgm:pt>
    <dgm:pt modelId="{4E647ED8-5C49-4079-843C-0F7A4DC07A39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Nearest users </a:t>
          </a:r>
          <a:r>
            <a:rPr lang="en-IN" sz="12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(close to similar profile)</a:t>
          </a:r>
          <a:endParaRPr lang="en-IN" sz="1500" b="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833CA896-E18A-40F1-A398-4861DE3EA651}" type="parTrans" cxnId="{7C277A56-9A68-4B0F-89C3-035E59187362}">
      <dgm:prSet/>
      <dgm:spPr/>
      <dgm:t>
        <a:bodyPr/>
        <a:lstStyle/>
        <a:p>
          <a:endParaRPr lang="en-IN"/>
        </a:p>
      </dgm:t>
    </dgm:pt>
    <dgm:pt modelId="{45471AF3-9B39-4695-B332-924EF2A6B7BE}" type="sibTrans" cxnId="{7C277A56-9A68-4B0F-89C3-035E59187362}">
      <dgm:prSet/>
      <dgm:spPr/>
      <dgm:t>
        <a:bodyPr/>
        <a:lstStyle/>
        <a:p>
          <a:endParaRPr lang="en-IN"/>
        </a:p>
      </dgm:t>
    </dgm:pt>
    <dgm:pt modelId="{632B03BC-6C8C-4A06-858B-39F0262FBAE5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User web clicks (implicit)</a:t>
          </a:r>
        </a:p>
      </dgm:t>
    </dgm:pt>
    <dgm:pt modelId="{F25A4809-E477-4987-92A3-C1CFC7AB1FF2}" type="parTrans" cxnId="{E993DEC1-985D-4224-9E7C-7049FCEFBEC6}">
      <dgm:prSet/>
      <dgm:spPr/>
      <dgm:t>
        <a:bodyPr/>
        <a:lstStyle/>
        <a:p>
          <a:endParaRPr lang="en-IN"/>
        </a:p>
      </dgm:t>
    </dgm:pt>
    <dgm:pt modelId="{22720984-9336-4E87-ACF4-2F290C9064CB}" type="sibTrans" cxnId="{E993DEC1-985D-4224-9E7C-7049FCEFBEC6}">
      <dgm:prSet/>
      <dgm:spPr/>
      <dgm:t>
        <a:bodyPr/>
        <a:lstStyle/>
        <a:p>
          <a:endParaRPr lang="en-IN"/>
        </a:p>
      </dgm:t>
    </dgm:pt>
    <dgm:pt modelId="{FE21A91F-0121-4CEC-8B39-45701A57EBD9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News articles</a:t>
          </a:r>
        </a:p>
      </dgm:t>
    </dgm:pt>
    <dgm:pt modelId="{2BCCBB72-5338-4005-84BD-49E65A1C24B8}" type="parTrans" cxnId="{F6A3E6D4-D898-4297-B88A-D108A42CB90C}">
      <dgm:prSet/>
      <dgm:spPr/>
      <dgm:t>
        <a:bodyPr/>
        <a:lstStyle/>
        <a:p>
          <a:endParaRPr lang="en-IN"/>
        </a:p>
      </dgm:t>
    </dgm:pt>
    <dgm:pt modelId="{101357EA-6DD3-4182-A253-765955A4FF4C}" type="sibTrans" cxnId="{F6A3E6D4-D898-4297-B88A-D108A42CB90C}">
      <dgm:prSet/>
      <dgm:spPr/>
      <dgm:t>
        <a:bodyPr/>
        <a:lstStyle/>
        <a:p>
          <a:endParaRPr lang="en-IN"/>
        </a:p>
      </dgm:t>
    </dgm:pt>
    <dgm:pt modelId="{9D5E9667-DA7F-4766-AE39-974BF4B14DD6}">
      <dgm:prSet phldrT="[Text]"/>
      <dgm:spPr>
        <a:noFill/>
        <a:ln w="6350">
          <a:solidFill>
            <a:schemeClr val="bg1">
              <a:lumMod val="50000"/>
              <a:alpha val="90000"/>
            </a:schemeClr>
          </a:solidFill>
          <a:prstDash val="lgDash"/>
        </a:ln>
      </dgm:spPr>
      <dgm:t>
        <a:bodyPr/>
        <a:lstStyle/>
        <a:p>
          <a:r>
            <a:rPr lang="en-IN" dirty="0"/>
            <a:t>Users/ subscribers</a:t>
          </a:r>
        </a:p>
      </dgm:t>
    </dgm:pt>
    <dgm:pt modelId="{7FCDF152-C18E-42A3-96A8-5D646A4407D9}" type="parTrans" cxnId="{13E12DB5-ED2D-4097-8E80-DDD7796D5A13}">
      <dgm:prSet/>
      <dgm:spPr/>
      <dgm:t>
        <a:bodyPr/>
        <a:lstStyle/>
        <a:p>
          <a:endParaRPr lang="en-US"/>
        </a:p>
      </dgm:t>
    </dgm:pt>
    <dgm:pt modelId="{98E318DD-CD7C-4441-A0D6-5010404A6C22}" type="sibTrans" cxnId="{13E12DB5-ED2D-4097-8E80-DDD7796D5A13}">
      <dgm:prSet/>
      <dgm:spPr/>
      <dgm:t>
        <a:bodyPr/>
        <a:lstStyle/>
        <a:p>
          <a:endParaRPr lang="en-US"/>
        </a:p>
      </dgm:t>
    </dgm:pt>
    <dgm:pt modelId="{C2D981C3-D952-4EF9-8379-24181C3505E9}" type="pres">
      <dgm:prSet presAssocID="{3A7D62A8-F8DD-4501-BEE9-BC664056D17C}" presName="Name0" presStyleCnt="0">
        <dgm:presLayoutVars>
          <dgm:dir/>
          <dgm:animLvl val="lvl"/>
          <dgm:resizeHandles val="exact"/>
        </dgm:presLayoutVars>
      </dgm:prSet>
      <dgm:spPr/>
    </dgm:pt>
    <dgm:pt modelId="{0E80E996-8915-4C1B-997D-F380E11883AF}" type="pres">
      <dgm:prSet presAssocID="{6EFEC0CB-CDA1-4D1D-B70C-160BD5B080DD}" presName="composite" presStyleCnt="0"/>
      <dgm:spPr/>
    </dgm:pt>
    <dgm:pt modelId="{EAA381A2-67DD-4801-A8F1-318D7F790DDA}" type="pres">
      <dgm:prSet presAssocID="{6EFEC0CB-CDA1-4D1D-B70C-160BD5B080DD}" presName="parTx" presStyleLbl="alignNode1" presStyleIdx="0" presStyleCnt="5" custLinFactNeighborY="-1176">
        <dgm:presLayoutVars>
          <dgm:chMax val="0"/>
          <dgm:chPref val="0"/>
          <dgm:bulletEnabled val="1"/>
        </dgm:presLayoutVars>
      </dgm:prSet>
      <dgm:spPr/>
    </dgm:pt>
    <dgm:pt modelId="{9DF07FF8-5075-4107-8160-736A26CA2FC5}" type="pres">
      <dgm:prSet presAssocID="{6EFEC0CB-CDA1-4D1D-B70C-160BD5B080DD}" presName="desTx" presStyleLbl="alignAccFollowNode1" presStyleIdx="0" presStyleCnt="5">
        <dgm:presLayoutVars>
          <dgm:bulletEnabled val="1"/>
        </dgm:presLayoutVars>
      </dgm:prSet>
      <dgm:spPr/>
    </dgm:pt>
    <dgm:pt modelId="{DB246E3A-40AF-4425-AE58-4280C59CDCA1}" type="pres">
      <dgm:prSet presAssocID="{0B7A0DC8-2E90-43DA-A68B-8550761BFA74}" presName="space" presStyleCnt="0"/>
      <dgm:spPr/>
    </dgm:pt>
    <dgm:pt modelId="{AEDCD7BB-CAB2-4D9B-B996-3B769B0F2D5D}" type="pres">
      <dgm:prSet presAssocID="{B593F8DE-E1DD-4B98-87FE-7FDA550B9956}" presName="composite" presStyleCnt="0"/>
      <dgm:spPr/>
    </dgm:pt>
    <dgm:pt modelId="{164C09A7-BA65-4AB1-8B74-F9EF20F2E411}" type="pres">
      <dgm:prSet presAssocID="{B593F8DE-E1DD-4B98-87FE-7FDA550B9956}" presName="parTx" presStyleLbl="alignNode1" presStyleIdx="1" presStyleCnt="5" custLinFactNeighborY="-941">
        <dgm:presLayoutVars>
          <dgm:chMax val="0"/>
          <dgm:chPref val="0"/>
          <dgm:bulletEnabled val="1"/>
        </dgm:presLayoutVars>
      </dgm:prSet>
      <dgm:spPr/>
    </dgm:pt>
    <dgm:pt modelId="{7598911D-DD6C-4E23-96FB-142FCE73D78F}" type="pres">
      <dgm:prSet presAssocID="{B593F8DE-E1DD-4B98-87FE-7FDA550B9956}" presName="desTx" presStyleLbl="alignAccFollowNode1" presStyleIdx="1" presStyleCnt="5" custLinFactNeighborY="756">
        <dgm:presLayoutVars>
          <dgm:bulletEnabled val="1"/>
        </dgm:presLayoutVars>
      </dgm:prSet>
      <dgm:spPr>
        <a:xfrm>
          <a:off x="1447014" y="541030"/>
          <a:ext cx="1266413" cy="1773098"/>
        </a:xfrm>
        <a:prstGeom prst="rect">
          <a:avLst/>
        </a:prstGeom>
      </dgm:spPr>
    </dgm:pt>
    <dgm:pt modelId="{84CA30DA-849C-4847-9653-D41268F643FA}" type="pres">
      <dgm:prSet presAssocID="{32FFB3D9-79FB-4060-B9B7-DBBCC517D8BE}" presName="space" presStyleCnt="0"/>
      <dgm:spPr/>
    </dgm:pt>
    <dgm:pt modelId="{839DD15C-437A-4B31-B7C3-6036CB2CFC19}" type="pres">
      <dgm:prSet presAssocID="{004A26E1-0A5B-4F74-8515-8FFEEBD3805D}" presName="composite" presStyleCnt="0"/>
      <dgm:spPr/>
    </dgm:pt>
    <dgm:pt modelId="{1E7C9053-6E75-468B-907F-8BDC44667136}" type="pres">
      <dgm:prSet presAssocID="{004A26E1-0A5B-4F74-8515-8FFEEBD3805D}" presName="parTx" presStyleLbl="alignNode1" presStyleIdx="2" presStyleCnt="5" custScaleX="101046" custLinFactNeighborX="-333" custLinFactNeighborY="-95253">
        <dgm:presLayoutVars>
          <dgm:chMax val="0"/>
          <dgm:chPref val="0"/>
          <dgm:bulletEnabled val="1"/>
        </dgm:presLayoutVars>
      </dgm:prSet>
      <dgm:spPr/>
    </dgm:pt>
    <dgm:pt modelId="{ABBB9AF9-2B55-42FB-A19E-B92DED80BC58}" type="pres">
      <dgm:prSet presAssocID="{004A26E1-0A5B-4F74-8515-8FFEEBD3805D}" presName="desTx" presStyleLbl="alignAccFollowNode1" presStyleIdx="2" presStyleCnt="5" custScaleY="15975" custLinFactY="-1700000" custLinFactNeighborX="-333" custLinFactNeighborY="-1786500">
        <dgm:presLayoutVars>
          <dgm:bulletEnabled val="1"/>
        </dgm:presLayoutVars>
      </dgm:prSet>
      <dgm:spPr>
        <a:xfrm>
          <a:off x="2890725" y="541030"/>
          <a:ext cx="1266413" cy="1773098"/>
        </a:xfrm>
        <a:prstGeom prst="rect">
          <a:avLst/>
        </a:prstGeom>
      </dgm:spPr>
    </dgm:pt>
    <dgm:pt modelId="{57E5714E-62AE-4A2A-9A77-965153B1CA65}" type="pres">
      <dgm:prSet presAssocID="{6C3A7A0E-C1C9-4703-88BD-C52D90827A5B}" presName="space" presStyleCnt="0"/>
      <dgm:spPr/>
    </dgm:pt>
    <dgm:pt modelId="{98045B8D-2E72-4D66-870A-80592545A319}" type="pres">
      <dgm:prSet presAssocID="{66F7CC15-7BB5-49B1-87D0-1C458892605C}" presName="composite" presStyleCnt="0"/>
      <dgm:spPr/>
    </dgm:pt>
    <dgm:pt modelId="{372A7997-3F3A-4C03-9D7D-34DDB736D517}" type="pres">
      <dgm:prSet presAssocID="{66F7CC15-7BB5-49B1-87D0-1C458892605C}" presName="parTx" presStyleLbl="alignNode1" presStyleIdx="3" presStyleCnt="5" custScaleX="106976" custLinFactNeighborY="-2940">
        <dgm:presLayoutVars>
          <dgm:chMax val="0"/>
          <dgm:chPref val="0"/>
          <dgm:bulletEnabled val="1"/>
        </dgm:presLayoutVars>
      </dgm:prSet>
      <dgm:spPr/>
    </dgm:pt>
    <dgm:pt modelId="{E578CCBD-09A7-440B-93B6-C13AFB4989F4}" type="pres">
      <dgm:prSet presAssocID="{66F7CC15-7BB5-49B1-87D0-1C458892605C}" presName="desTx" presStyleLbl="alignAccFollowNode1" presStyleIdx="3" presStyleCnt="5" custScaleX="107813">
        <dgm:presLayoutVars>
          <dgm:bulletEnabled val="1"/>
        </dgm:presLayoutVars>
      </dgm:prSet>
      <dgm:spPr>
        <a:xfrm>
          <a:off x="4334436" y="541030"/>
          <a:ext cx="1266413" cy="1773098"/>
        </a:xfrm>
        <a:prstGeom prst="rect">
          <a:avLst/>
        </a:prstGeom>
      </dgm:spPr>
    </dgm:pt>
    <dgm:pt modelId="{FC7204ED-A01B-47A4-88B8-663926BAFD8F}" type="pres">
      <dgm:prSet presAssocID="{63D7E447-3E58-4CEE-9D78-9663CA86BFEB}" presName="space" presStyleCnt="0"/>
      <dgm:spPr/>
    </dgm:pt>
    <dgm:pt modelId="{2BB653FF-41F5-4AA2-AE4F-7BDC85578E9F}" type="pres">
      <dgm:prSet presAssocID="{D5AB4916-C4CB-4836-BAC2-B2EF2B720AA9}" presName="composite" presStyleCnt="0"/>
      <dgm:spPr/>
    </dgm:pt>
    <dgm:pt modelId="{08903BC0-0EA9-4474-99A3-9DE98FC1CBB8}" type="pres">
      <dgm:prSet presAssocID="{D5AB4916-C4CB-4836-BAC2-B2EF2B720AA9}" presName="parTx" presStyleLbl="alignNode1" presStyleIdx="4" presStyleCnt="5" custLinFactNeighborY="-1176">
        <dgm:presLayoutVars>
          <dgm:chMax val="0"/>
          <dgm:chPref val="0"/>
          <dgm:bulletEnabled val="1"/>
        </dgm:presLayoutVars>
      </dgm:prSet>
      <dgm:spPr/>
    </dgm:pt>
    <dgm:pt modelId="{1714C62F-D470-4836-9D35-B5FC591EEE12}" type="pres">
      <dgm:prSet presAssocID="{D5AB4916-C4CB-4836-BAC2-B2EF2B720AA9}" presName="desTx" presStyleLbl="alignAccFollowNode1" presStyleIdx="4" presStyleCnt="5" custLinFactNeighborY="378">
        <dgm:presLayoutVars>
          <dgm:bulletEnabled val="1"/>
        </dgm:presLayoutVars>
      </dgm:prSet>
      <dgm:spPr>
        <a:xfrm>
          <a:off x="5778148" y="541030"/>
          <a:ext cx="1266413" cy="1773098"/>
        </a:xfrm>
        <a:prstGeom prst="rect">
          <a:avLst/>
        </a:prstGeom>
      </dgm:spPr>
    </dgm:pt>
  </dgm:ptLst>
  <dgm:cxnLst>
    <dgm:cxn modelId="{B900A409-EA5E-4B65-BF60-8B4E5B4CD94B}" srcId="{66F7CC15-7BB5-49B1-87D0-1C458892605C}" destId="{BCC790C3-C609-4A07-9D2A-F0E4528854F0}" srcOrd="1" destOrd="0" parTransId="{0F7CE8F7-4B88-4EA2-83F3-75F3E1FC38A1}" sibTransId="{F5E05848-10CB-4F61-BC59-7675C8059A3E}"/>
    <dgm:cxn modelId="{F378EE17-6595-4721-828F-C36151660CB1}" srcId="{3A7D62A8-F8DD-4501-BEE9-BC664056D17C}" destId="{B593F8DE-E1DD-4B98-87FE-7FDA550B9956}" srcOrd="1" destOrd="0" parTransId="{24DB581B-A859-41AF-83C0-3EE786FEFD12}" sibTransId="{32FFB3D9-79FB-4060-B9B7-DBBCC517D8BE}"/>
    <dgm:cxn modelId="{98005818-5FCA-48A0-8DBE-374C03F01CFA}" type="presOf" srcId="{3A7D62A8-F8DD-4501-BEE9-BC664056D17C}" destId="{C2D981C3-D952-4EF9-8379-24181C3505E9}" srcOrd="0" destOrd="0" presId="urn:microsoft.com/office/officeart/2005/8/layout/hList1"/>
    <dgm:cxn modelId="{C7638918-B322-46FC-AFF8-B2E4B62FD77F}" srcId="{3A7D62A8-F8DD-4501-BEE9-BC664056D17C}" destId="{6EFEC0CB-CDA1-4D1D-B70C-160BD5B080DD}" srcOrd="0" destOrd="0" parTransId="{7164D590-73CE-4E06-8290-3D98C8D59BE9}" sibTransId="{0B7A0DC8-2E90-43DA-A68B-8550761BFA74}"/>
    <dgm:cxn modelId="{16A46B21-1BAD-449C-993A-F52B49F333BE}" type="presOf" srcId="{B593F8DE-E1DD-4B98-87FE-7FDA550B9956}" destId="{164C09A7-BA65-4AB1-8B74-F9EF20F2E411}" srcOrd="0" destOrd="0" presId="urn:microsoft.com/office/officeart/2005/8/layout/hList1"/>
    <dgm:cxn modelId="{0FC20C29-B320-4D26-B828-4DCA24895CED}" srcId="{004A26E1-0A5B-4F74-8515-8FFEEBD3805D}" destId="{6DAF12CB-08D5-44E6-9FA0-04C40A32CBA0}" srcOrd="0" destOrd="0" parTransId="{64E72305-4689-4623-AC3F-4D485710C8FD}" sibTransId="{FF69BDFF-CBBB-485D-A133-ED2FEC585720}"/>
    <dgm:cxn modelId="{75F94B5B-279A-4F08-A599-6FA3F2F40D26}" type="presOf" srcId="{77EC2942-715A-43F7-994E-DEAD886906C8}" destId="{E578CCBD-09A7-440B-93B6-C13AFB4989F4}" srcOrd="0" destOrd="0" presId="urn:microsoft.com/office/officeart/2005/8/layout/hList1"/>
    <dgm:cxn modelId="{BEAE4160-5E2B-475F-9237-2F2AA3D01184}" type="presOf" srcId="{5BFD4B19-35BB-45BB-B897-4CFF4AD8F970}" destId="{7598911D-DD6C-4E23-96FB-142FCE73D78F}" srcOrd="0" destOrd="1" presId="urn:microsoft.com/office/officeart/2005/8/layout/hList1"/>
    <dgm:cxn modelId="{48884165-C6AD-4F80-9196-C73FD6CD7B46}" type="presOf" srcId="{004A26E1-0A5B-4F74-8515-8FFEEBD3805D}" destId="{1E7C9053-6E75-468B-907F-8BDC44667136}" srcOrd="0" destOrd="0" presId="urn:microsoft.com/office/officeart/2005/8/layout/hList1"/>
    <dgm:cxn modelId="{B0689D6E-16A7-4843-8183-E8260BEB1847}" srcId="{D5AB4916-C4CB-4836-BAC2-B2EF2B720AA9}" destId="{79FF318B-2346-48D5-AE95-7C913022C638}" srcOrd="0" destOrd="0" parTransId="{7CB1728F-96A7-4BF3-A46E-6DBEA81BDC10}" sibTransId="{90C1EA89-F4B9-4C68-94B7-282C83B88A9F}"/>
    <dgm:cxn modelId="{B596C86E-E26D-45DF-B2E5-925F51E79359}" type="presOf" srcId="{9D5E9667-DA7F-4766-AE39-974BF4B14DD6}" destId="{9DF07FF8-5075-4107-8160-736A26CA2FC5}" srcOrd="0" destOrd="1" presId="urn:microsoft.com/office/officeart/2005/8/layout/hList1"/>
    <dgm:cxn modelId="{222A6656-89A0-4680-8249-69A4115B48AE}" type="presOf" srcId="{6EFEC0CB-CDA1-4D1D-B70C-160BD5B080DD}" destId="{EAA381A2-67DD-4801-A8F1-318D7F790DDA}" srcOrd="0" destOrd="0" presId="urn:microsoft.com/office/officeart/2005/8/layout/hList1"/>
    <dgm:cxn modelId="{7C277A56-9A68-4B0F-89C3-035E59187362}" srcId="{66F7CC15-7BB5-49B1-87D0-1C458892605C}" destId="{4E647ED8-5C49-4079-843C-0F7A4DC07A39}" srcOrd="2" destOrd="0" parTransId="{833CA896-E18A-40F1-A398-4861DE3EA651}" sibTransId="{45471AF3-9B39-4695-B332-924EF2A6B7BE}"/>
    <dgm:cxn modelId="{CE409A7E-28C3-45D3-9B39-6202D1BE4261}" type="presOf" srcId="{6DAF12CB-08D5-44E6-9FA0-04C40A32CBA0}" destId="{ABBB9AF9-2B55-42FB-A19E-B92DED80BC58}" srcOrd="0" destOrd="0" presId="urn:microsoft.com/office/officeart/2005/8/layout/hList1"/>
    <dgm:cxn modelId="{0C5F848F-EF83-4E18-9390-940B5DEE4C85}" srcId="{B593F8DE-E1DD-4B98-87FE-7FDA550B9956}" destId="{6BB429A1-6B1E-4960-A377-F211B680D1CD}" srcOrd="0" destOrd="0" parTransId="{BD03C97F-477C-47E8-A99D-536B6D46C8C5}" sibTransId="{000ED330-704D-4B8E-A28B-3A38F3B2C74B}"/>
    <dgm:cxn modelId="{6D0E3D97-7CF8-4E60-A8A6-9F635E008EB3}" type="presOf" srcId="{FE21A91F-0121-4CEC-8B39-45701A57EBD9}" destId="{7598911D-DD6C-4E23-96FB-142FCE73D78F}" srcOrd="0" destOrd="3" presId="urn:microsoft.com/office/officeart/2005/8/layout/hList1"/>
    <dgm:cxn modelId="{BA748EA2-D589-43D8-A606-95BE923FEDD3}" srcId="{6EFEC0CB-CDA1-4D1D-B70C-160BD5B080DD}" destId="{C9C79960-64F1-4629-B79A-7B9FADC79A39}" srcOrd="0" destOrd="0" parTransId="{EAFA23E6-881C-4C5A-A883-C224A0F33189}" sibTransId="{3E1D4D3A-30C8-4138-8317-F85BD4D42A55}"/>
    <dgm:cxn modelId="{EDD0C0A5-366A-40F9-9059-72A142390FF9}" type="presOf" srcId="{4E647ED8-5C49-4079-843C-0F7A4DC07A39}" destId="{E578CCBD-09A7-440B-93B6-C13AFB4989F4}" srcOrd="0" destOrd="2" presId="urn:microsoft.com/office/officeart/2005/8/layout/hList1"/>
    <dgm:cxn modelId="{97FB33B4-78E2-4A92-BFA0-AC55D8410B39}" type="presOf" srcId="{79FF318B-2346-48D5-AE95-7C913022C638}" destId="{1714C62F-D470-4836-9D35-B5FC591EEE12}" srcOrd="0" destOrd="0" presId="urn:microsoft.com/office/officeart/2005/8/layout/hList1"/>
    <dgm:cxn modelId="{13E12DB5-ED2D-4097-8E80-DDD7796D5A13}" srcId="{6EFEC0CB-CDA1-4D1D-B70C-160BD5B080DD}" destId="{9D5E9667-DA7F-4766-AE39-974BF4B14DD6}" srcOrd="1" destOrd="0" parTransId="{7FCDF152-C18E-42A3-96A8-5D646A4407D9}" sibTransId="{98E318DD-CD7C-4441-A0D6-5010404A6C22}"/>
    <dgm:cxn modelId="{E993DEC1-985D-4224-9E7C-7049FCEFBEC6}" srcId="{B593F8DE-E1DD-4B98-87FE-7FDA550B9956}" destId="{632B03BC-6C8C-4A06-858B-39F0262FBAE5}" srcOrd="2" destOrd="0" parTransId="{F25A4809-E477-4987-92A3-C1CFC7AB1FF2}" sibTransId="{22720984-9336-4E87-ACF4-2F290C9064CB}"/>
    <dgm:cxn modelId="{4A5EDDC3-AB26-4436-B202-35060A8DDCF4}" srcId="{3A7D62A8-F8DD-4501-BEE9-BC664056D17C}" destId="{D5AB4916-C4CB-4836-BAC2-B2EF2B720AA9}" srcOrd="4" destOrd="0" parTransId="{A7C37496-C36E-48B3-9E37-B1F0D83AD457}" sibTransId="{208D3562-1070-4083-BB4B-2635FF54E9B1}"/>
    <dgm:cxn modelId="{B6DE8BC8-D061-410A-9799-1AC8F68DE6BA}" type="presOf" srcId="{632B03BC-6C8C-4A06-858B-39F0262FBAE5}" destId="{7598911D-DD6C-4E23-96FB-142FCE73D78F}" srcOrd="0" destOrd="2" presId="urn:microsoft.com/office/officeart/2005/8/layout/hList1"/>
    <dgm:cxn modelId="{C1E01CCF-7815-4A1C-A7A0-05A84FB3F5EE}" srcId="{3A7D62A8-F8DD-4501-BEE9-BC664056D17C}" destId="{66F7CC15-7BB5-49B1-87D0-1C458892605C}" srcOrd="3" destOrd="0" parTransId="{6448B607-9DBE-4467-BCDB-A6181C6A20E7}" sibTransId="{63D7E447-3E58-4CEE-9D78-9663CA86BFEB}"/>
    <dgm:cxn modelId="{572AEFD1-1122-4E5C-AD22-C8880332BC55}" srcId="{3A7D62A8-F8DD-4501-BEE9-BC664056D17C}" destId="{004A26E1-0A5B-4F74-8515-8FFEEBD3805D}" srcOrd="2" destOrd="0" parTransId="{88A14FFD-60CE-448F-8AA0-E181CED0949A}" sibTransId="{6C3A7A0E-C1C9-4703-88BD-C52D90827A5B}"/>
    <dgm:cxn modelId="{F6A3E6D4-D898-4297-B88A-D108A42CB90C}" srcId="{B593F8DE-E1DD-4B98-87FE-7FDA550B9956}" destId="{FE21A91F-0121-4CEC-8B39-45701A57EBD9}" srcOrd="3" destOrd="0" parTransId="{2BCCBB72-5338-4005-84BD-49E65A1C24B8}" sibTransId="{101357EA-6DD3-4182-A253-765955A4FF4C}"/>
    <dgm:cxn modelId="{7C1BE6D5-3180-490D-B0AD-282B035DCE08}" type="presOf" srcId="{C9C79960-64F1-4629-B79A-7B9FADC79A39}" destId="{9DF07FF8-5075-4107-8160-736A26CA2FC5}" srcOrd="0" destOrd="0" presId="urn:microsoft.com/office/officeart/2005/8/layout/hList1"/>
    <dgm:cxn modelId="{4D4D74DC-1A30-4A55-B0A4-2EAFB79304AD}" type="presOf" srcId="{6BB429A1-6B1E-4960-A377-F211B680D1CD}" destId="{7598911D-DD6C-4E23-96FB-142FCE73D78F}" srcOrd="0" destOrd="0" presId="urn:microsoft.com/office/officeart/2005/8/layout/hList1"/>
    <dgm:cxn modelId="{AE5559DD-FBD5-4CD0-8A30-7A052AC00E21}" type="presOf" srcId="{BCC790C3-C609-4A07-9D2A-F0E4528854F0}" destId="{E578CCBD-09A7-440B-93B6-C13AFB4989F4}" srcOrd="0" destOrd="1" presId="urn:microsoft.com/office/officeart/2005/8/layout/hList1"/>
    <dgm:cxn modelId="{889E47DF-14B2-4E9C-BCDB-63DF0011E6EB}" srcId="{B593F8DE-E1DD-4B98-87FE-7FDA550B9956}" destId="{5BFD4B19-35BB-45BB-B897-4CFF4AD8F970}" srcOrd="1" destOrd="0" parTransId="{364E7119-28AF-42BC-A5CC-92097EAE8261}" sibTransId="{552F1DC7-AC93-49EB-AA2C-D01B04C1D9E8}"/>
    <dgm:cxn modelId="{993E10EC-E90E-4906-9248-A5D98BD5F30C}" type="presOf" srcId="{66F7CC15-7BB5-49B1-87D0-1C458892605C}" destId="{372A7997-3F3A-4C03-9D7D-34DDB736D517}" srcOrd="0" destOrd="0" presId="urn:microsoft.com/office/officeart/2005/8/layout/hList1"/>
    <dgm:cxn modelId="{02B6ABF7-F999-4F1D-9DE7-78B4B4B89CFB}" srcId="{66F7CC15-7BB5-49B1-87D0-1C458892605C}" destId="{77EC2942-715A-43F7-994E-DEAD886906C8}" srcOrd="0" destOrd="0" parTransId="{DB568661-0EDE-493C-98C4-48F4E9FCC019}" sibTransId="{7F61BFFA-B708-4E2C-8ADA-AB1233CDDCBF}"/>
    <dgm:cxn modelId="{11E0CBFF-4C07-4764-8A91-9001C61133C3}" type="presOf" srcId="{D5AB4916-C4CB-4836-BAC2-B2EF2B720AA9}" destId="{08903BC0-0EA9-4474-99A3-9DE98FC1CBB8}" srcOrd="0" destOrd="0" presId="urn:microsoft.com/office/officeart/2005/8/layout/hList1"/>
    <dgm:cxn modelId="{ABB6D119-6921-42AD-AAAC-B6186D72A8F9}" type="presParOf" srcId="{C2D981C3-D952-4EF9-8379-24181C3505E9}" destId="{0E80E996-8915-4C1B-997D-F380E11883AF}" srcOrd="0" destOrd="0" presId="urn:microsoft.com/office/officeart/2005/8/layout/hList1"/>
    <dgm:cxn modelId="{733DB27E-2A1C-458A-A091-F47B0B11FAD4}" type="presParOf" srcId="{0E80E996-8915-4C1B-997D-F380E11883AF}" destId="{EAA381A2-67DD-4801-A8F1-318D7F790DDA}" srcOrd="0" destOrd="0" presId="urn:microsoft.com/office/officeart/2005/8/layout/hList1"/>
    <dgm:cxn modelId="{B6194230-FAA8-4F25-A415-0D1D3F9B2C58}" type="presParOf" srcId="{0E80E996-8915-4C1B-997D-F380E11883AF}" destId="{9DF07FF8-5075-4107-8160-736A26CA2FC5}" srcOrd="1" destOrd="0" presId="urn:microsoft.com/office/officeart/2005/8/layout/hList1"/>
    <dgm:cxn modelId="{F2E32E5F-4C43-43BC-9BB7-968AB5B07EEA}" type="presParOf" srcId="{C2D981C3-D952-4EF9-8379-24181C3505E9}" destId="{DB246E3A-40AF-4425-AE58-4280C59CDCA1}" srcOrd="1" destOrd="0" presId="urn:microsoft.com/office/officeart/2005/8/layout/hList1"/>
    <dgm:cxn modelId="{CD09259C-0CD5-450E-BE99-5604B3647D1C}" type="presParOf" srcId="{C2D981C3-D952-4EF9-8379-24181C3505E9}" destId="{AEDCD7BB-CAB2-4D9B-B996-3B769B0F2D5D}" srcOrd="2" destOrd="0" presId="urn:microsoft.com/office/officeart/2005/8/layout/hList1"/>
    <dgm:cxn modelId="{5EDC030D-2BBD-48E1-8B19-916F393C8B7A}" type="presParOf" srcId="{AEDCD7BB-CAB2-4D9B-B996-3B769B0F2D5D}" destId="{164C09A7-BA65-4AB1-8B74-F9EF20F2E411}" srcOrd="0" destOrd="0" presId="urn:microsoft.com/office/officeart/2005/8/layout/hList1"/>
    <dgm:cxn modelId="{8B20A408-CCA9-4A79-BC96-412EB1160CB1}" type="presParOf" srcId="{AEDCD7BB-CAB2-4D9B-B996-3B769B0F2D5D}" destId="{7598911D-DD6C-4E23-96FB-142FCE73D78F}" srcOrd="1" destOrd="0" presId="urn:microsoft.com/office/officeart/2005/8/layout/hList1"/>
    <dgm:cxn modelId="{E52B7FCA-B8EC-42D2-A4C4-8BE3ED3B6E25}" type="presParOf" srcId="{C2D981C3-D952-4EF9-8379-24181C3505E9}" destId="{84CA30DA-849C-4847-9653-D41268F643FA}" srcOrd="3" destOrd="0" presId="urn:microsoft.com/office/officeart/2005/8/layout/hList1"/>
    <dgm:cxn modelId="{FB573F7D-61C3-46B5-BED2-8B5335F4AB57}" type="presParOf" srcId="{C2D981C3-D952-4EF9-8379-24181C3505E9}" destId="{839DD15C-437A-4B31-B7C3-6036CB2CFC19}" srcOrd="4" destOrd="0" presId="urn:microsoft.com/office/officeart/2005/8/layout/hList1"/>
    <dgm:cxn modelId="{56B8E1D5-9DE6-4418-AFE9-0B78531C701D}" type="presParOf" srcId="{839DD15C-437A-4B31-B7C3-6036CB2CFC19}" destId="{1E7C9053-6E75-468B-907F-8BDC44667136}" srcOrd="0" destOrd="0" presId="urn:microsoft.com/office/officeart/2005/8/layout/hList1"/>
    <dgm:cxn modelId="{229CB590-E18C-4BD6-8316-E767574059AC}" type="presParOf" srcId="{839DD15C-437A-4B31-B7C3-6036CB2CFC19}" destId="{ABBB9AF9-2B55-42FB-A19E-B92DED80BC58}" srcOrd="1" destOrd="0" presId="urn:microsoft.com/office/officeart/2005/8/layout/hList1"/>
    <dgm:cxn modelId="{A3CB055F-8896-422E-B6A6-4FD9991D3AD8}" type="presParOf" srcId="{C2D981C3-D952-4EF9-8379-24181C3505E9}" destId="{57E5714E-62AE-4A2A-9A77-965153B1CA65}" srcOrd="5" destOrd="0" presId="urn:microsoft.com/office/officeart/2005/8/layout/hList1"/>
    <dgm:cxn modelId="{B8BF7598-3BF3-4384-B3B9-12D2459D0C06}" type="presParOf" srcId="{C2D981C3-D952-4EF9-8379-24181C3505E9}" destId="{98045B8D-2E72-4D66-870A-80592545A319}" srcOrd="6" destOrd="0" presId="urn:microsoft.com/office/officeart/2005/8/layout/hList1"/>
    <dgm:cxn modelId="{0121CBB4-F216-466F-8C63-6E93294E7E51}" type="presParOf" srcId="{98045B8D-2E72-4D66-870A-80592545A319}" destId="{372A7997-3F3A-4C03-9D7D-34DDB736D517}" srcOrd="0" destOrd="0" presId="urn:microsoft.com/office/officeart/2005/8/layout/hList1"/>
    <dgm:cxn modelId="{08856B20-8891-4A3E-A4A9-44472C580078}" type="presParOf" srcId="{98045B8D-2E72-4D66-870A-80592545A319}" destId="{E578CCBD-09A7-440B-93B6-C13AFB4989F4}" srcOrd="1" destOrd="0" presId="urn:microsoft.com/office/officeart/2005/8/layout/hList1"/>
    <dgm:cxn modelId="{299496B0-005D-49B6-9CED-6BE30A52E955}" type="presParOf" srcId="{C2D981C3-D952-4EF9-8379-24181C3505E9}" destId="{FC7204ED-A01B-47A4-88B8-663926BAFD8F}" srcOrd="7" destOrd="0" presId="urn:microsoft.com/office/officeart/2005/8/layout/hList1"/>
    <dgm:cxn modelId="{95B89A2B-31D5-48DB-AD60-54D9C6CC29D1}" type="presParOf" srcId="{C2D981C3-D952-4EF9-8379-24181C3505E9}" destId="{2BB653FF-41F5-4AA2-AE4F-7BDC85578E9F}" srcOrd="8" destOrd="0" presId="urn:microsoft.com/office/officeart/2005/8/layout/hList1"/>
    <dgm:cxn modelId="{52E7F291-C6E8-4BAB-B720-EC5BFD760F8D}" type="presParOf" srcId="{2BB653FF-41F5-4AA2-AE4F-7BDC85578E9F}" destId="{08903BC0-0EA9-4474-99A3-9DE98FC1CBB8}" srcOrd="0" destOrd="0" presId="urn:microsoft.com/office/officeart/2005/8/layout/hList1"/>
    <dgm:cxn modelId="{4A3A1612-4A9D-4B5C-B825-6EA02CD4D9EB}" type="presParOf" srcId="{2BB653FF-41F5-4AA2-AE4F-7BDC85578E9F}" destId="{1714C62F-D470-4836-9D35-B5FC591EEE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82A56C-D09B-48AD-B9D7-999948E37E9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BD7698-49AC-4EC1-99EA-31C1B61C70BC}">
      <dgm:prSet phldrT="[Text]" custT="1"/>
      <dgm:spPr/>
      <dgm:t>
        <a:bodyPr/>
        <a:lstStyle/>
        <a:p>
          <a:r>
            <a:rPr lang="en-IN" sz="1500" b="0" dirty="0">
              <a:effectLst/>
            </a:rPr>
            <a:t>New User - Registration</a:t>
          </a:r>
        </a:p>
      </dgm:t>
    </dgm:pt>
    <dgm:pt modelId="{A752688C-AC34-459F-8E74-A574AD9FE9C6}" type="parTrans" cxnId="{37BE8197-E5D6-4340-8BCB-B5A798072FFD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ABB7984D-B0CB-40A4-8604-779B76B67FBE}" type="sibTrans" cxnId="{37BE8197-E5D6-4340-8BCB-B5A798072FFD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748E9E7A-17B4-46C6-81FA-85DD066EB349}">
      <dgm:prSet phldrT="[Text]" custT="1"/>
      <dgm:spPr/>
      <dgm:t>
        <a:bodyPr/>
        <a:lstStyle/>
        <a:p>
          <a:r>
            <a:rPr lang="en-IN" sz="1500" b="0" dirty="0">
              <a:effectLst/>
            </a:rPr>
            <a:t>Demographic data capture</a:t>
          </a:r>
        </a:p>
      </dgm:t>
    </dgm:pt>
    <dgm:pt modelId="{693CF09E-F6DA-456F-BB0A-DFE58DEA61F7}" type="parTrans" cxnId="{16773DCB-053D-4240-8A38-33A20E297702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7B0836F6-8B27-427B-B20B-AE2689E88E4A}" type="sibTrans" cxnId="{16773DCB-053D-4240-8A38-33A20E297702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55D24361-771F-44DF-9ED9-1490714BB191}">
      <dgm:prSet phldrT="[Text]" custT="1"/>
      <dgm:spPr/>
      <dgm:t>
        <a:bodyPr/>
        <a:lstStyle/>
        <a:p>
          <a:r>
            <a:rPr lang="en-IN" sz="1500" b="0" dirty="0">
              <a:effectLst/>
            </a:rPr>
            <a:t>User creation</a:t>
          </a:r>
        </a:p>
      </dgm:t>
    </dgm:pt>
    <dgm:pt modelId="{45959828-F331-437C-9553-2562A7C353D4}" type="parTrans" cxnId="{F21D46FE-FD98-4241-9BD6-2FF94802659C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CD010363-5B0A-49E9-92F7-05336AE197A4}" type="sibTrans" cxnId="{F21D46FE-FD98-4241-9BD6-2FF94802659C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7161EC2E-6486-4BF4-B993-67093E776237}">
      <dgm:prSet phldrT="[Text]" custT="1"/>
      <dgm:spPr/>
      <dgm:t>
        <a:bodyPr/>
        <a:lstStyle/>
        <a:p>
          <a:r>
            <a:rPr lang="en-IN" sz="1500" b="0" dirty="0">
              <a:effectLst/>
            </a:rPr>
            <a:t>Display sub-categories to User</a:t>
          </a:r>
        </a:p>
      </dgm:t>
    </dgm:pt>
    <dgm:pt modelId="{F809D82C-0A0F-4F90-8379-ED056C7B0B21}" type="parTrans" cxnId="{74AA0CF0-9CAD-460A-A4C5-9B940A37B31C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7F693AC9-AE5A-4B6B-A84D-5B01791DA25C}" type="sibTrans" cxnId="{74AA0CF0-9CAD-460A-A4C5-9B940A37B31C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70AA5DF6-2770-4143-950B-4375AB404A28}">
      <dgm:prSet phldrT="[Text]" custT="1"/>
      <dgm:spPr/>
      <dgm:t>
        <a:bodyPr/>
        <a:lstStyle/>
        <a:p>
          <a:r>
            <a:rPr lang="en-IN" sz="1500" b="0" dirty="0">
              <a:effectLst/>
            </a:rPr>
            <a:t>User selection of 3-5 preferred sub-categories</a:t>
          </a:r>
        </a:p>
      </dgm:t>
    </dgm:pt>
    <dgm:pt modelId="{6E29750A-E0D3-4FD3-83A9-84F4F51F4B80}" type="parTrans" cxnId="{641A18BF-7ECF-4EB8-8F93-2C5286AF76BA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76947201-237C-4CB5-B0EA-E8985A503A67}" type="sibTrans" cxnId="{641A18BF-7ECF-4EB8-8F93-2C5286AF76BA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37362AF0-F017-4B39-97BD-A98F923C4993}">
      <dgm:prSet phldrT="[Text]" custT="1"/>
      <dgm:spPr/>
      <dgm:t>
        <a:bodyPr/>
        <a:lstStyle/>
        <a:p>
          <a:r>
            <a:rPr lang="en-IN" sz="1500" b="0" dirty="0">
              <a:effectLst/>
            </a:rPr>
            <a:t>Save user preferences</a:t>
          </a:r>
        </a:p>
      </dgm:t>
    </dgm:pt>
    <dgm:pt modelId="{C5EDFBB1-6E37-4483-A4A9-04320E4CF86F}" type="parTrans" cxnId="{A0E03238-7626-4223-B29A-19077C827E36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53E8BB4E-E744-493B-9EE3-0928AA70B115}" type="sibTrans" cxnId="{A0E03238-7626-4223-B29A-19077C827E36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3D5A22B4-5F8C-46AD-924B-748DC8053C51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F1E7E5AC-0713-4BBD-996E-F4D2D37B04F2}" type="parTrans" cxnId="{D53E1EA1-EA56-4DAA-B6C7-26A31C89F6D1}">
      <dgm:prSet/>
      <dgm:spPr/>
      <dgm:t>
        <a:bodyPr/>
        <a:lstStyle/>
        <a:p>
          <a:endParaRPr lang="en-US"/>
        </a:p>
      </dgm:t>
    </dgm:pt>
    <dgm:pt modelId="{28FDF1A9-368A-43FE-BB71-C9A466B91455}" type="sibTrans" cxnId="{D53E1EA1-EA56-4DAA-B6C7-26A31C89F6D1}">
      <dgm:prSet/>
      <dgm:spPr/>
      <dgm:t>
        <a:bodyPr/>
        <a:lstStyle/>
        <a:p>
          <a:endParaRPr lang="en-US"/>
        </a:p>
      </dgm:t>
    </dgm:pt>
    <dgm:pt modelId="{D83B7249-7E27-441D-8469-9A27C0C30B64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6920A68E-10DA-4F2F-9CF2-8886DB325A49}" type="parTrans" cxnId="{A64E13CB-758D-42FA-B0F9-D754352968B2}">
      <dgm:prSet/>
      <dgm:spPr/>
      <dgm:t>
        <a:bodyPr/>
        <a:lstStyle/>
        <a:p>
          <a:endParaRPr lang="en-US"/>
        </a:p>
      </dgm:t>
    </dgm:pt>
    <dgm:pt modelId="{6466FCB6-2D8A-4EBF-B627-223AB6581CC0}" type="sibTrans" cxnId="{A64E13CB-758D-42FA-B0F9-D754352968B2}">
      <dgm:prSet/>
      <dgm:spPr/>
      <dgm:t>
        <a:bodyPr/>
        <a:lstStyle/>
        <a:p>
          <a:endParaRPr lang="en-US"/>
        </a:p>
      </dgm:t>
    </dgm:pt>
    <dgm:pt modelId="{7F08C1EA-6C64-4A31-ADCC-D156636F727D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20A76199-DD27-4869-9F60-783E6C6D10E0}" type="parTrans" cxnId="{4C966A0B-58DA-4807-9F9D-E0A36DC09995}">
      <dgm:prSet/>
      <dgm:spPr/>
      <dgm:t>
        <a:bodyPr/>
        <a:lstStyle/>
        <a:p>
          <a:endParaRPr lang="en-US"/>
        </a:p>
      </dgm:t>
    </dgm:pt>
    <dgm:pt modelId="{CC9F3517-2892-4777-9E4F-D15E23641B1C}" type="sibTrans" cxnId="{4C966A0B-58DA-4807-9F9D-E0A36DC09995}">
      <dgm:prSet/>
      <dgm:spPr/>
      <dgm:t>
        <a:bodyPr/>
        <a:lstStyle/>
        <a:p>
          <a:endParaRPr lang="en-US"/>
        </a:p>
      </dgm:t>
    </dgm:pt>
    <dgm:pt modelId="{1758B5D1-1801-4584-8283-07C630F03760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65AEECEF-BA9C-4CE3-921E-A864A7B8EE44}" type="parTrans" cxnId="{D1CEA48E-B160-4814-B3CC-9376F15B7D66}">
      <dgm:prSet/>
      <dgm:spPr/>
      <dgm:t>
        <a:bodyPr/>
        <a:lstStyle/>
        <a:p>
          <a:endParaRPr lang="en-US"/>
        </a:p>
      </dgm:t>
    </dgm:pt>
    <dgm:pt modelId="{6E6D7E7A-25A4-4E1D-81D4-54B8C9C66E38}" type="sibTrans" cxnId="{D1CEA48E-B160-4814-B3CC-9376F15B7D66}">
      <dgm:prSet/>
      <dgm:spPr/>
      <dgm:t>
        <a:bodyPr/>
        <a:lstStyle/>
        <a:p>
          <a:endParaRPr lang="en-US"/>
        </a:p>
      </dgm:t>
    </dgm:pt>
    <dgm:pt modelId="{3802D741-BEED-46AE-9FE5-3AB1EA554E22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44673DCE-A818-4343-A8C1-15B9B432D696}" type="parTrans" cxnId="{4529AED1-1902-4B3C-98DE-7B8C98BC3E23}">
      <dgm:prSet/>
      <dgm:spPr/>
      <dgm:t>
        <a:bodyPr/>
        <a:lstStyle/>
        <a:p>
          <a:endParaRPr lang="en-US"/>
        </a:p>
      </dgm:t>
    </dgm:pt>
    <dgm:pt modelId="{4F13BE7F-5F3F-4CBA-A66B-3458B0FECC93}" type="sibTrans" cxnId="{4529AED1-1902-4B3C-98DE-7B8C98BC3E23}">
      <dgm:prSet/>
      <dgm:spPr/>
      <dgm:t>
        <a:bodyPr/>
        <a:lstStyle/>
        <a:p>
          <a:endParaRPr lang="en-US"/>
        </a:p>
      </dgm:t>
    </dgm:pt>
    <dgm:pt modelId="{2E73ACCC-08C1-4C12-AE55-624242C8C1C6}">
      <dgm:prSet phldrT="[Text]"/>
      <dgm:spPr/>
      <dgm:t>
        <a:bodyPr/>
        <a:lstStyle/>
        <a:p>
          <a:endParaRPr lang="en-IN" sz="2400" b="0" dirty="0">
            <a:effectLst/>
          </a:endParaRPr>
        </a:p>
      </dgm:t>
    </dgm:pt>
    <dgm:pt modelId="{FF0BCC3D-2B44-4089-8260-C29B3287E3A5}" type="parTrans" cxnId="{AA5759F9-4CD3-4622-A389-E71ABF922ADB}">
      <dgm:prSet/>
      <dgm:spPr/>
      <dgm:t>
        <a:bodyPr/>
        <a:lstStyle/>
        <a:p>
          <a:endParaRPr lang="en-US"/>
        </a:p>
      </dgm:t>
    </dgm:pt>
    <dgm:pt modelId="{AFF80801-7451-4F09-884B-54611A75B437}" type="sibTrans" cxnId="{AA5759F9-4CD3-4622-A389-E71ABF922ADB}">
      <dgm:prSet/>
      <dgm:spPr/>
      <dgm:t>
        <a:bodyPr/>
        <a:lstStyle/>
        <a:p>
          <a:endParaRPr lang="en-US"/>
        </a:p>
      </dgm:t>
    </dgm:pt>
    <dgm:pt modelId="{71A7DD36-5DE1-428C-B9BC-6C556EBFE641}" type="pres">
      <dgm:prSet presAssocID="{8382A56C-D09B-48AD-B9D7-999948E37E95}" presName="linearFlow" presStyleCnt="0">
        <dgm:presLayoutVars>
          <dgm:dir/>
          <dgm:animLvl val="lvl"/>
          <dgm:resizeHandles val="exact"/>
        </dgm:presLayoutVars>
      </dgm:prSet>
      <dgm:spPr/>
    </dgm:pt>
    <dgm:pt modelId="{322FD47F-B803-4DAE-BDB2-B10E4534B140}" type="pres">
      <dgm:prSet presAssocID="{3D5A22B4-5F8C-46AD-924B-748DC8053C51}" presName="composite" presStyleCnt="0"/>
      <dgm:spPr/>
    </dgm:pt>
    <dgm:pt modelId="{AB94B203-3708-4635-ACA6-89559AB1FD57}" type="pres">
      <dgm:prSet presAssocID="{3D5A22B4-5F8C-46AD-924B-748DC8053C51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8A5818D9-D1A9-4AFB-BBBF-C9C297C8FE51}" type="pres">
      <dgm:prSet presAssocID="{3D5A22B4-5F8C-46AD-924B-748DC8053C51}" presName="descendantText" presStyleLbl="alignAcc1" presStyleIdx="0" presStyleCnt="6">
        <dgm:presLayoutVars>
          <dgm:bulletEnabled val="1"/>
        </dgm:presLayoutVars>
      </dgm:prSet>
      <dgm:spPr/>
    </dgm:pt>
    <dgm:pt modelId="{A4CABB81-81E5-4588-BAAD-2D9B53C4A820}" type="pres">
      <dgm:prSet presAssocID="{28FDF1A9-368A-43FE-BB71-C9A466B91455}" presName="sp" presStyleCnt="0"/>
      <dgm:spPr/>
    </dgm:pt>
    <dgm:pt modelId="{EDC0E870-48E8-44D9-9897-D8FD37F5C739}" type="pres">
      <dgm:prSet presAssocID="{D83B7249-7E27-441D-8469-9A27C0C30B64}" presName="composite" presStyleCnt="0"/>
      <dgm:spPr/>
    </dgm:pt>
    <dgm:pt modelId="{6D511B2B-F408-4322-897E-54F5F43C6771}" type="pres">
      <dgm:prSet presAssocID="{D83B7249-7E27-441D-8469-9A27C0C30B64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CFBE6150-6B8A-4B08-94B4-3C0AD0906DD7}" type="pres">
      <dgm:prSet presAssocID="{D83B7249-7E27-441D-8469-9A27C0C30B64}" presName="descendantText" presStyleLbl="alignAcc1" presStyleIdx="1" presStyleCnt="6">
        <dgm:presLayoutVars>
          <dgm:bulletEnabled val="1"/>
        </dgm:presLayoutVars>
      </dgm:prSet>
      <dgm:spPr/>
    </dgm:pt>
    <dgm:pt modelId="{A6C01AB8-1699-4602-9C0A-5845BF3214D0}" type="pres">
      <dgm:prSet presAssocID="{6466FCB6-2D8A-4EBF-B627-223AB6581CC0}" presName="sp" presStyleCnt="0"/>
      <dgm:spPr/>
    </dgm:pt>
    <dgm:pt modelId="{81399EA3-8230-4409-BE5F-27B5C5E1F19B}" type="pres">
      <dgm:prSet presAssocID="{7F08C1EA-6C64-4A31-ADCC-D156636F727D}" presName="composite" presStyleCnt="0"/>
      <dgm:spPr/>
    </dgm:pt>
    <dgm:pt modelId="{7B220AB2-98E8-4EE9-8793-6040C161D26C}" type="pres">
      <dgm:prSet presAssocID="{7F08C1EA-6C64-4A31-ADCC-D156636F727D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E5F43F1-D0A6-4D60-8C94-4D24BBD26679}" type="pres">
      <dgm:prSet presAssocID="{7F08C1EA-6C64-4A31-ADCC-D156636F727D}" presName="descendantText" presStyleLbl="alignAcc1" presStyleIdx="2" presStyleCnt="6">
        <dgm:presLayoutVars>
          <dgm:bulletEnabled val="1"/>
        </dgm:presLayoutVars>
      </dgm:prSet>
      <dgm:spPr/>
    </dgm:pt>
    <dgm:pt modelId="{2BDE924F-AFBB-494E-8119-731497E0C68B}" type="pres">
      <dgm:prSet presAssocID="{CC9F3517-2892-4777-9E4F-D15E23641B1C}" presName="sp" presStyleCnt="0"/>
      <dgm:spPr/>
    </dgm:pt>
    <dgm:pt modelId="{24A0065B-2FC2-4D8F-BD4B-E5F80E92497C}" type="pres">
      <dgm:prSet presAssocID="{1758B5D1-1801-4584-8283-07C630F03760}" presName="composite" presStyleCnt="0"/>
      <dgm:spPr/>
    </dgm:pt>
    <dgm:pt modelId="{356FF282-3B7E-4917-8131-0A0AD59902FE}" type="pres">
      <dgm:prSet presAssocID="{1758B5D1-1801-4584-8283-07C630F0376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F001E8C-C62F-44B5-A2EB-DBCD57EFB425}" type="pres">
      <dgm:prSet presAssocID="{1758B5D1-1801-4584-8283-07C630F03760}" presName="descendantText" presStyleLbl="alignAcc1" presStyleIdx="3" presStyleCnt="6">
        <dgm:presLayoutVars>
          <dgm:bulletEnabled val="1"/>
        </dgm:presLayoutVars>
      </dgm:prSet>
      <dgm:spPr/>
    </dgm:pt>
    <dgm:pt modelId="{6FCCABE1-D211-49FB-B883-B75FC3BEEBC5}" type="pres">
      <dgm:prSet presAssocID="{6E6D7E7A-25A4-4E1D-81D4-54B8C9C66E38}" presName="sp" presStyleCnt="0"/>
      <dgm:spPr/>
    </dgm:pt>
    <dgm:pt modelId="{97EB9C49-6FF5-4F9C-8437-7DDF7AD3D167}" type="pres">
      <dgm:prSet presAssocID="{3802D741-BEED-46AE-9FE5-3AB1EA554E22}" presName="composite" presStyleCnt="0"/>
      <dgm:spPr/>
    </dgm:pt>
    <dgm:pt modelId="{0B6D4A71-3D15-4E6F-8CFC-8518A728AA3E}" type="pres">
      <dgm:prSet presAssocID="{3802D741-BEED-46AE-9FE5-3AB1EA554E22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A97BC656-011B-42DE-A7DD-8A98DEFBB2BB}" type="pres">
      <dgm:prSet presAssocID="{3802D741-BEED-46AE-9FE5-3AB1EA554E22}" presName="descendantText" presStyleLbl="alignAcc1" presStyleIdx="4" presStyleCnt="6">
        <dgm:presLayoutVars>
          <dgm:bulletEnabled val="1"/>
        </dgm:presLayoutVars>
      </dgm:prSet>
      <dgm:spPr/>
    </dgm:pt>
    <dgm:pt modelId="{7AFB0947-B6CC-48CE-8577-16F24DD997E1}" type="pres">
      <dgm:prSet presAssocID="{4F13BE7F-5F3F-4CBA-A66B-3458B0FECC93}" presName="sp" presStyleCnt="0"/>
      <dgm:spPr/>
    </dgm:pt>
    <dgm:pt modelId="{EC6C7603-7E20-41C8-9D51-0C5FBC3BDA44}" type="pres">
      <dgm:prSet presAssocID="{2E73ACCC-08C1-4C12-AE55-624242C8C1C6}" presName="composite" presStyleCnt="0"/>
      <dgm:spPr/>
    </dgm:pt>
    <dgm:pt modelId="{B2BD83A5-365A-4EFD-8BC0-7E3908763848}" type="pres">
      <dgm:prSet presAssocID="{2E73ACCC-08C1-4C12-AE55-624242C8C1C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61F1977A-6236-4463-8F16-F68C4C4A947A}" type="pres">
      <dgm:prSet presAssocID="{2E73ACCC-08C1-4C12-AE55-624242C8C1C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791AAB08-DC15-4725-AD35-AC865E2FE814}" type="presOf" srcId="{1758B5D1-1801-4584-8283-07C630F03760}" destId="{356FF282-3B7E-4917-8131-0A0AD59902FE}" srcOrd="0" destOrd="0" presId="urn:microsoft.com/office/officeart/2005/8/layout/chevron2"/>
    <dgm:cxn modelId="{4C966A0B-58DA-4807-9F9D-E0A36DC09995}" srcId="{8382A56C-D09B-48AD-B9D7-999948E37E95}" destId="{7F08C1EA-6C64-4A31-ADCC-D156636F727D}" srcOrd="2" destOrd="0" parTransId="{20A76199-DD27-4869-9F60-783E6C6D10E0}" sibTransId="{CC9F3517-2892-4777-9E4F-D15E23641B1C}"/>
    <dgm:cxn modelId="{25A0FC20-70CD-435C-B65C-942F1406CCF4}" type="presOf" srcId="{748E9E7A-17B4-46C6-81FA-85DD066EB349}" destId="{CFBE6150-6B8A-4B08-94B4-3C0AD0906DD7}" srcOrd="0" destOrd="0" presId="urn:microsoft.com/office/officeart/2005/8/layout/chevron2"/>
    <dgm:cxn modelId="{A0E03238-7626-4223-B29A-19077C827E36}" srcId="{2E73ACCC-08C1-4C12-AE55-624242C8C1C6}" destId="{37362AF0-F017-4B39-97BD-A98F923C4993}" srcOrd="0" destOrd="0" parTransId="{C5EDFBB1-6E37-4483-A4A9-04320E4CF86F}" sibTransId="{53E8BB4E-E744-493B-9EE3-0928AA70B115}"/>
    <dgm:cxn modelId="{AB26EC40-F0F8-40DD-B261-0A998379F0BB}" type="presOf" srcId="{37362AF0-F017-4B39-97BD-A98F923C4993}" destId="{61F1977A-6236-4463-8F16-F68C4C4A947A}" srcOrd="0" destOrd="0" presId="urn:microsoft.com/office/officeart/2005/8/layout/chevron2"/>
    <dgm:cxn modelId="{F5EFC44E-7C1A-4377-B109-FE9C97D50A36}" type="presOf" srcId="{7161EC2E-6486-4BF4-B993-67093E776237}" destId="{BF001E8C-C62F-44B5-A2EB-DBCD57EFB425}" srcOrd="0" destOrd="0" presId="urn:microsoft.com/office/officeart/2005/8/layout/chevron2"/>
    <dgm:cxn modelId="{963A3A5A-BCC9-4AFF-A1AA-43870FFBE4BC}" type="presOf" srcId="{3802D741-BEED-46AE-9FE5-3AB1EA554E22}" destId="{0B6D4A71-3D15-4E6F-8CFC-8518A728AA3E}" srcOrd="0" destOrd="0" presId="urn:microsoft.com/office/officeart/2005/8/layout/chevron2"/>
    <dgm:cxn modelId="{03709F86-11EA-4826-BDD6-58B1BEDEE4A3}" type="presOf" srcId="{2E73ACCC-08C1-4C12-AE55-624242C8C1C6}" destId="{B2BD83A5-365A-4EFD-8BC0-7E3908763848}" srcOrd="0" destOrd="0" presId="urn:microsoft.com/office/officeart/2005/8/layout/chevron2"/>
    <dgm:cxn modelId="{D27DB588-D8B4-43B9-A473-F7F860FA9067}" type="presOf" srcId="{55D24361-771F-44DF-9ED9-1490714BB191}" destId="{BE5F43F1-D0A6-4D60-8C94-4D24BBD26679}" srcOrd="0" destOrd="0" presId="urn:microsoft.com/office/officeart/2005/8/layout/chevron2"/>
    <dgm:cxn modelId="{D1CEA48E-B160-4814-B3CC-9376F15B7D66}" srcId="{8382A56C-D09B-48AD-B9D7-999948E37E95}" destId="{1758B5D1-1801-4584-8283-07C630F03760}" srcOrd="3" destOrd="0" parTransId="{65AEECEF-BA9C-4CE3-921E-A864A7B8EE44}" sibTransId="{6E6D7E7A-25A4-4E1D-81D4-54B8C9C66E38}"/>
    <dgm:cxn modelId="{37BE8197-E5D6-4340-8BCB-B5A798072FFD}" srcId="{3D5A22B4-5F8C-46AD-924B-748DC8053C51}" destId="{19BD7698-49AC-4EC1-99EA-31C1B61C70BC}" srcOrd="0" destOrd="0" parTransId="{A752688C-AC34-459F-8E74-A574AD9FE9C6}" sibTransId="{ABB7984D-B0CB-40A4-8604-779B76B67FBE}"/>
    <dgm:cxn modelId="{D53E1EA1-EA56-4DAA-B6C7-26A31C89F6D1}" srcId="{8382A56C-D09B-48AD-B9D7-999948E37E95}" destId="{3D5A22B4-5F8C-46AD-924B-748DC8053C51}" srcOrd="0" destOrd="0" parTransId="{F1E7E5AC-0713-4BBD-996E-F4D2D37B04F2}" sibTransId="{28FDF1A9-368A-43FE-BB71-C9A466B91455}"/>
    <dgm:cxn modelId="{20ED78A1-DAB3-4F7F-96A2-B88A7ABBC039}" type="presOf" srcId="{7F08C1EA-6C64-4A31-ADCC-D156636F727D}" destId="{7B220AB2-98E8-4EE9-8793-6040C161D26C}" srcOrd="0" destOrd="0" presId="urn:microsoft.com/office/officeart/2005/8/layout/chevron2"/>
    <dgm:cxn modelId="{7D9760AF-EFDE-485B-A7E6-37D16ACD4C6D}" type="presOf" srcId="{70AA5DF6-2770-4143-950B-4375AB404A28}" destId="{A97BC656-011B-42DE-A7DD-8A98DEFBB2BB}" srcOrd="0" destOrd="0" presId="urn:microsoft.com/office/officeart/2005/8/layout/chevron2"/>
    <dgm:cxn modelId="{641A18BF-7ECF-4EB8-8F93-2C5286AF76BA}" srcId="{3802D741-BEED-46AE-9FE5-3AB1EA554E22}" destId="{70AA5DF6-2770-4143-950B-4375AB404A28}" srcOrd="0" destOrd="0" parTransId="{6E29750A-E0D3-4FD3-83A9-84F4F51F4B80}" sibTransId="{76947201-237C-4CB5-B0EA-E8985A503A67}"/>
    <dgm:cxn modelId="{A64E13CB-758D-42FA-B0F9-D754352968B2}" srcId="{8382A56C-D09B-48AD-B9D7-999948E37E95}" destId="{D83B7249-7E27-441D-8469-9A27C0C30B64}" srcOrd="1" destOrd="0" parTransId="{6920A68E-10DA-4F2F-9CF2-8886DB325A49}" sibTransId="{6466FCB6-2D8A-4EBF-B627-223AB6581CC0}"/>
    <dgm:cxn modelId="{16773DCB-053D-4240-8A38-33A20E297702}" srcId="{D83B7249-7E27-441D-8469-9A27C0C30B64}" destId="{748E9E7A-17B4-46C6-81FA-85DD066EB349}" srcOrd="0" destOrd="0" parTransId="{693CF09E-F6DA-456F-BB0A-DFE58DEA61F7}" sibTransId="{7B0836F6-8B27-427B-B20B-AE2689E88E4A}"/>
    <dgm:cxn modelId="{4529AED1-1902-4B3C-98DE-7B8C98BC3E23}" srcId="{8382A56C-D09B-48AD-B9D7-999948E37E95}" destId="{3802D741-BEED-46AE-9FE5-3AB1EA554E22}" srcOrd="4" destOrd="0" parTransId="{44673DCE-A818-4343-A8C1-15B9B432D696}" sibTransId="{4F13BE7F-5F3F-4CBA-A66B-3458B0FECC93}"/>
    <dgm:cxn modelId="{DA6A30E8-46AA-4CF5-89F4-BCF9F6689018}" type="presOf" srcId="{3D5A22B4-5F8C-46AD-924B-748DC8053C51}" destId="{AB94B203-3708-4635-ACA6-89559AB1FD57}" srcOrd="0" destOrd="0" presId="urn:microsoft.com/office/officeart/2005/8/layout/chevron2"/>
    <dgm:cxn modelId="{74AA0CF0-9CAD-460A-A4C5-9B940A37B31C}" srcId="{1758B5D1-1801-4584-8283-07C630F03760}" destId="{7161EC2E-6486-4BF4-B993-67093E776237}" srcOrd="0" destOrd="0" parTransId="{F809D82C-0A0F-4F90-8379-ED056C7B0B21}" sibTransId="{7F693AC9-AE5A-4B6B-A84D-5B01791DA25C}"/>
    <dgm:cxn modelId="{B855DAF1-A60E-41B0-8CAA-22D979EA12F7}" type="presOf" srcId="{8382A56C-D09B-48AD-B9D7-999948E37E95}" destId="{71A7DD36-5DE1-428C-B9BC-6C556EBFE641}" srcOrd="0" destOrd="0" presId="urn:microsoft.com/office/officeart/2005/8/layout/chevron2"/>
    <dgm:cxn modelId="{8FBC20F3-A26D-4FFA-B637-75D2CF73E9F5}" type="presOf" srcId="{D83B7249-7E27-441D-8469-9A27C0C30B64}" destId="{6D511B2B-F408-4322-897E-54F5F43C6771}" srcOrd="0" destOrd="0" presId="urn:microsoft.com/office/officeart/2005/8/layout/chevron2"/>
    <dgm:cxn modelId="{08CD76F6-D602-407B-9A3A-A9E3D79B3DBA}" type="presOf" srcId="{19BD7698-49AC-4EC1-99EA-31C1B61C70BC}" destId="{8A5818D9-D1A9-4AFB-BBBF-C9C297C8FE51}" srcOrd="0" destOrd="0" presId="urn:microsoft.com/office/officeart/2005/8/layout/chevron2"/>
    <dgm:cxn modelId="{AA5759F9-4CD3-4622-A389-E71ABF922ADB}" srcId="{8382A56C-D09B-48AD-B9D7-999948E37E95}" destId="{2E73ACCC-08C1-4C12-AE55-624242C8C1C6}" srcOrd="5" destOrd="0" parTransId="{FF0BCC3D-2B44-4089-8260-C29B3287E3A5}" sibTransId="{AFF80801-7451-4F09-884B-54611A75B437}"/>
    <dgm:cxn modelId="{F21D46FE-FD98-4241-9BD6-2FF94802659C}" srcId="{7F08C1EA-6C64-4A31-ADCC-D156636F727D}" destId="{55D24361-771F-44DF-9ED9-1490714BB191}" srcOrd="0" destOrd="0" parTransId="{45959828-F331-437C-9553-2562A7C353D4}" sibTransId="{CD010363-5B0A-49E9-92F7-05336AE197A4}"/>
    <dgm:cxn modelId="{CDC560A4-15FD-456E-90EB-3CA72409E095}" type="presParOf" srcId="{71A7DD36-5DE1-428C-B9BC-6C556EBFE641}" destId="{322FD47F-B803-4DAE-BDB2-B10E4534B140}" srcOrd="0" destOrd="0" presId="urn:microsoft.com/office/officeart/2005/8/layout/chevron2"/>
    <dgm:cxn modelId="{C1A38EC2-20B5-4CD7-B79A-A4FF3049E9EF}" type="presParOf" srcId="{322FD47F-B803-4DAE-BDB2-B10E4534B140}" destId="{AB94B203-3708-4635-ACA6-89559AB1FD57}" srcOrd="0" destOrd="0" presId="urn:microsoft.com/office/officeart/2005/8/layout/chevron2"/>
    <dgm:cxn modelId="{0ADF017A-85E5-427B-B77F-0F4BD6214222}" type="presParOf" srcId="{322FD47F-B803-4DAE-BDB2-B10E4534B140}" destId="{8A5818D9-D1A9-4AFB-BBBF-C9C297C8FE51}" srcOrd="1" destOrd="0" presId="urn:microsoft.com/office/officeart/2005/8/layout/chevron2"/>
    <dgm:cxn modelId="{0E3F79BA-0769-4998-A629-F16BCE4004DB}" type="presParOf" srcId="{71A7DD36-5DE1-428C-B9BC-6C556EBFE641}" destId="{A4CABB81-81E5-4588-BAAD-2D9B53C4A820}" srcOrd="1" destOrd="0" presId="urn:microsoft.com/office/officeart/2005/8/layout/chevron2"/>
    <dgm:cxn modelId="{54B11405-4EC0-4F53-A677-8EB04B475DDC}" type="presParOf" srcId="{71A7DD36-5DE1-428C-B9BC-6C556EBFE641}" destId="{EDC0E870-48E8-44D9-9897-D8FD37F5C739}" srcOrd="2" destOrd="0" presId="urn:microsoft.com/office/officeart/2005/8/layout/chevron2"/>
    <dgm:cxn modelId="{D982EF7A-B1A4-40F4-B570-C26463A5D9FE}" type="presParOf" srcId="{EDC0E870-48E8-44D9-9897-D8FD37F5C739}" destId="{6D511B2B-F408-4322-897E-54F5F43C6771}" srcOrd="0" destOrd="0" presId="urn:microsoft.com/office/officeart/2005/8/layout/chevron2"/>
    <dgm:cxn modelId="{A4A1D2CC-C57A-49F4-80E0-356A222B0E1B}" type="presParOf" srcId="{EDC0E870-48E8-44D9-9897-D8FD37F5C739}" destId="{CFBE6150-6B8A-4B08-94B4-3C0AD0906DD7}" srcOrd="1" destOrd="0" presId="urn:microsoft.com/office/officeart/2005/8/layout/chevron2"/>
    <dgm:cxn modelId="{8F8EB842-40C4-4C2C-8D7B-D2459CB445E3}" type="presParOf" srcId="{71A7DD36-5DE1-428C-B9BC-6C556EBFE641}" destId="{A6C01AB8-1699-4602-9C0A-5845BF3214D0}" srcOrd="3" destOrd="0" presId="urn:microsoft.com/office/officeart/2005/8/layout/chevron2"/>
    <dgm:cxn modelId="{F179187E-28A2-4F42-9D5F-41F04807E644}" type="presParOf" srcId="{71A7DD36-5DE1-428C-B9BC-6C556EBFE641}" destId="{81399EA3-8230-4409-BE5F-27B5C5E1F19B}" srcOrd="4" destOrd="0" presId="urn:microsoft.com/office/officeart/2005/8/layout/chevron2"/>
    <dgm:cxn modelId="{99B2E46A-79D1-4D00-B481-708A093FE868}" type="presParOf" srcId="{81399EA3-8230-4409-BE5F-27B5C5E1F19B}" destId="{7B220AB2-98E8-4EE9-8793-6040C161D26C}" srcOrd="0" destOrd="0" presId="urn:microsoft.com/office/officeart/2005/8/layout/chevron2"/>
    <dgm:cxn modelId="{88248088-523A-45B5-B864-40EF32057176}" type="presParOf" srcId="{81399EA3-8230-4409-BE5F-27B5C5E1F19B}" destId="{BE5F43F1-D0A6-4D60-8C94-4D24BBD26679}" srcOrd="1" destOrd="0" presId="urn:microsoft.com/office/officeart/2005/8/layout/chevron2"/>
    <dgm:cxn modelId="{7B90A3B8-3837-4B0F-8FE5-F46903A73A08}" type="presParOf" srcId="{71A7DD36-5DE1-428C-B9BC-6C556EBFE641}" destId="{2BDE924F-AFBB-494E-8119-731497E0C68B}" srcOrd="5" destOrd="0" presId="urn:microsoft.com/office/officeart/2005/8/layout/chevron2"/>
    <dgm:cxn modelId="{BB1D6A61-CB48-48FF-886E-8D23709D109D}" type="presParOf" srcId="{71A7DD36-5DE1-428C-B9BC-6C556EBFE641}" destId="{24A0065B-2FC2-4D8F-BD4B-E5F80E92497C}" srcOrd="6" destOrd="0" presId="urn:microsoft.com/office/officeart/2005/8/layout/chevron2"/>
    <dgm:cxn modelId="{36FC9AE6-8820-4499-9A4A-102E12FCF16C}" type="presParOf" srcId="{24A0065B-2FC2-4D8F-BD4B-E5F80E92497C}" destId="{356FF282-3B7E-4917-8131-0A0AD59902FE}" srcOrd="0" destOrd="0" presId="urn:microsoft.com/office/officeart/2005/8/layout/chevron2"/>
    <dgm:cxn modelId="{F1CAD997-5151-4D2D-AA92-CDA24478C41D}" type="presParOf" srcId="{24A0065B-2FC2-4D8F-BD4B-E5F80E92497C}" destId="{BF001E8C-C62F-44B5-A2EB-DBCD57EFB425}" srcOrd="1" destOrd="0" presId="urn:microsoft.com/office/officeart/2005/8/layout/chevron2"/>
    <dgm:cxn modelId="{9FD44E15-8792-4E1C-A3BA-3A68D1164DCC}" type="presParOf" srcId="{71A7DD36-5DE1-428C-B9BC-6C556EBFE641}" destId="{6FCCABE1-D211-49FB-B883-B75FC3BEEBC5}" srcOrd="7" destOrd="0" presId="urn:microsoft.com/office/officeart/2005/8/layout/chevron2"/>
    <dgm:cxn modelId="{BE8095C5-B225-4C06-8D68-FA1A455D5AC5}" type="presParOf" srcId="{71A7DD36-5DE1-428C-B9BC-6C556EBFE641}" destId="{97EB9C49-6FF5-4F9C-8437-7DDF7AD3D167}" srcOrd="8" destOrd="0" presId="urn:microsoft.com/office/officeart/2005/8/layout/chevron2"/>
    <dgm:cxn modelId="{DFE9DD15-29C1-425C-A5E9-D18B07266D83}" type="presParOf" srcId="{97EB9C49-6FF5-4F9C-8437-7DDF7AD3D167}" destId="{0B6D4A71-3D15-4E6F-8CFC-8518A728AA3E}" srcOrd="0" destOrd="0" presId="urn:microsoft.com/office/officeart/2005/8/layout/chevron2"/>
    <dgm:cxn modelId="{399B1B25-A4D5-440E-A072-9676F0EF892A}" type="presParOf" srcId="{97EB9C49-6FF5-4F9C-8437-7DDF7AD3D167}" destId="{A97BC656-011B-42DE-A7DD-8A98DEFBB2BB}" srcOrd="1" destOrd="0" presId="urn:microsoft.com/office/officeart/2005/8/layout/chevron2"/>
    <dgm:cxn modelId="{8190F3A6-B012-4F29-942F-24DFE4504215}" type="presParOf" srcId="{71A7DD36-5DE1-428C-B9BC-6C556EBFE641}" destId="{7AFB0947-B6CC-48CE-8577-16F24DD997E1}" srcOrd="9" destOrd="0" presId="urn:microsoft.com/office/officeart/2005/8/layout/chevron2"/>
    <dgm:cxn modelId="{24CC32A9-AF5D-4E57-B9F3-2125CB4DC00B}" type="presParOf" srcId="{71A7DD36-5DE1-428C-B9BC-6C556EBFE641}" destId="{EC6C7603-7E20-41C8-9D51-0C5FBC3BDA44}" srcOrd="10" destOrd="0" presId="urn:microsoft.com/office/officeart/2005/8/layout/chevron2"/>
    <dgm:cxn modelId="{48E3B30C-C584-45B3-8714-AEDBEEC99795}" type="presParOf" srcId="{EC6C7603-7E20-41C8-9D51-0C5FBC3BDA44}" destId="{B2BD83A5-365A-4EFD-8BC0-7E3908763848}" srcOrd="0" destOrd="0" presId="urn:microsoft.com/office/officeart/2005/8/layout/chevron2"/>
    <dgm:cxn modelId="{37E7D632-A84D-4CF0-B4EF-A98FB8E090F0}" type="presParOf" srcId="{EC6C7603-7E20-41C8-9D51-0C5FBC3BDA44}" destId="{61F1977A-6236-4463-8F16-F68C4C4A94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BC4A14-1EFA-4EA3-B2D3-162997D2BEBB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D1C1A2E-572D-40B2-ABB5-B755FD1F010B}">
      <dgm:prSet phldrT="[Text]" custT="1"/>
      <dgm:spPr/>
      <dgm:t>
        <a:bodyPr/>
        <a:lstStyle/>
        <a:p>
          <a:pPr algn="ctr"/>
          <a:r>
            <a:rPr lang="en-IN" sz="1300" dirty="0"/>
            <a:t>Provide Initial articles, using demographic and sub-category preferences</a:t>
          </a:r>
        </a:p>
      </dgm:t>
    </dgm:pt>
    <dgm:pt modelId="{F9130B24-45D0-4D9A-BFCC-654E5B671047}" type="parTrans" cxnId="{8529C10A-2B48-4DBE-8931-6698A1256817}">
      <dgm:prSet/>
      <dgm:spPr/>
      <dgm:t>
        <a:bodyPr/>
        <a:lstStyle/>
        <a:p>
          <a:endParaRPr lang="en-IN" sz="2000"/>
        </a:p>
      </dgm:t>
    </dgm:pt>
    <dgm:pt modelId="{70009C8C-85BC-43E2-B089-889F2B1587C9}" type="sibTrans" cxnId="{8529C10A-2B48-4DBE-8931-6698A1256817}">
      <dgm:prSet/>
      <dgm:spPr/>
      <dgm:t>
        <a:bodyPr/>
        <a:lstStyle/>
        <a:p>
          <a:endParaRPr lang="en-IN" sz="2000"/>
        </a:p>
      </dgm:t>
    </dgm:pt>
    <dgm:pt modelId="{D54F6078-3AB8-4E89-966F-E7FC2962472B}">
      <dgm:prSet phldrT="[Text]" custT="1"/>
      <dgm:spPr/>
      <dgm:t>
        <a:bodyPr/>
        <a:lstStyle/>
        <a:p>
          <a:r>
            <a:rPr lang="en-IN" sz="1300" dirty="0"/>
            <a:t>User rates articles on 1-5 scale (5=best)</a:t>
          </a:r>
        </a:p>
      </dgm:t>
    </dgm:pt>
    <dgm:pt modelId="{D28FA4ED-6464-4FE1-A1BB-8A130B4A170D}" type="parTrans" cxnId="{EE6FBBC5-CF50-437D-BE21-24ECB274074C}">
      <dgm:prSet/>
      <dgm:spPr/>
      <dgm:t>
        <a:bodyPr/>
        <a:lstStyle/>
        <a:p>
          <a:endParaRPr lang="en-IN" sz="2000"/>
        </a:p>
      </dgm:t>
    </dgm:pt>
    <dgm:pt modelId="{608F20C2-0A32-4498-807D-2C0C0697C0DC}" type="sibTrans" cxnId="{EE6FBBC5-CF50-437D-BE21-24ECB274074C}">
      <dgm:prSet/>
      <dgm:spPr/>
      <dgm:t>
        <a:bodyPr/>
        <a:lstStyle/>
        <a:p>
          <a:endParaRPr lang="en-IN" sz="2000"/>
        </a:p>
      </dgm:t>
    </dgm:pt>
    <dgm:pt modelId="{4AEA5470-2AFD-4417-B9D5-ABC563C62E34}">
      <dgm:prSet phldrT="[Text]" custT="1"/>
      <dgm:spPr/>
      <dgm:t>
        <a:bodyPr/>
        <a:lstStyle/>
        <a:p>
          <a:r>
            <a:rPr lang="en-IN" sz="1300" dirty="0"/>
            <a:t>Capture User Rating</a:t>
          </a:r>
        </a:p>
      </dgm:t>
    </dgm:pt>
    <dgm:pt modelId="{F628D040-F3F7-42DA-B5B2-B561A40D1BA6}" type="parTrans" cxnId="{24303B0B-EB77-459D-AF50-3772AE80CD0F}">
      <dgm:prSet/>
      <dgm:spPr/>
      <dgm:t>
        <a:bodyPr/>
        <a:lstStyle/>
        <a:p>
          <a:endParaRPr lang="en-IN" sz="2000"/>
        </a:p>
      </dgm:t>
    </dgm:pt>
    <dgm:pt modelId="{599E0237-2D69-487C-9403-98CA7439BE16}" type="sibTrans" cxnId="{24303B0B-EB77-459D-AF50-3772AE80CD0F}">
      <dgm:prSet/>
      <dgm:spPr/>
      <dgm:t>
        <a:bodyPr/>
        <a:lstStyle/>
        <a:p>
          <a:endParaRPr lang="en-IN" sz="2000"/>
        </a:p>
      </dgm:t>
    </dgm:pt>
    <dgm:pt modelId="{7D66B255-795B-4E32-B5FF-621CE82AB411}" type="pres">
      <dgm:prSet presAssocID="{1EBC4A14-1EFA-4EA3-B2D3-162997D2BEB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B8B10DA-50EA-4232-AD9D-83484EADAFD3}" type="pres">
      <dgm:prSet presAssocID="{4AEA5470-2AFD-4417-B9D5-ABC563C62E34}" presName="Accent3" presStyleCnt="0"/>
      <dgm:spPr/>
    </dgm:pt>
    <dgm:pt modelId="{46B27D39-A427-426C-9FFC-6491B03087A3}" type="pres">
      <dgm:prSet presAssocID="{4AEA5470-2AFD-4417-B9D5-ABC563C62E34}" presName="Accent" presStyleLbl="node1" presStyleIdx="0" presStyleCnt="3"/>
      <dgm:spPr/>
    </dgm:pt>
    <dgm:pt modelId="{4B307894-1F8C-4607-B389-2E4E89A06E60}" type="pres">
      <dgm:prSet presAssocID="{4AEA5470-2AFD-4417-B9D5-ABC563C62E34}" presName="ParentBackground3" presStyleCnt="0"/>
      <dgm:spPr/>
    </dgm:pt>
    <dgm:pt modelId="{0247159D-7771-4FAE-85B8-21D39D49F18D}" type="pres">
      <dgm:prSet presAssocID="{4AEA5470-2AFD-4417-B9D5-ABC563C62E34}" presName="ParentBackground" presStyleLbl="fgAcc1" presStyleIdx="0" presStyleCnt="3"/>
      <dgm:spPr/>
    </dgm:pt>
    <dgm:pt modelId="{45A7153E-F0E8-449D-B555-7087E3810849}" type="pres">
      <dgm:prSet presAssocID="{4AEA5470-2AFD-4417-B9D5-ABC563C62E3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061419-AC19-4D9D-AD1C-7C4CC172F172}" type="pres">
      <dgm:prSet presAssocID="{D54F6078-3AB8-4E89-966F-E7FC2962472B}" presName="Accent2" presStyleCnt="0"/>
      <dgm:spPr/>
    </dgm:pt>
    <dgm:pt modelId="{B43A0DFE-485D-43BB-ABEF-9BCDEEDBAAD4}" type="pres">
      <dgm:prSet presAssocID="{D54F6078-3AB8-4E89-966F-E7FC2962472B}" presName="Accent" presStyleLbl="node1" presStyleIdx="1" presStyleCnt="3"/>
      <dgm:spPr/>
    </dgm:pt>
    <dgm:pt modelId="{C5F2AA19-7F61-4C3A-BFBE-6B0CD624C281}" type="pres">
      <dgm:prSet presAssocID="{D54F6078-3AB8-4E89-966F-E7FC2962472B}" presName="ParentBackground2" presStyleCnt="0"/>
      <dgm:spPr/>
    </dgm:pt>
    <dgm:pt modelId="{AFE3514D-36F3-4C84-B1D4-59F58B3AAE2D}" type="pres">
      <dgm:prSet presAssocID="{D54F6078-3AB8-4E89-966F-E7FC2962472B}" presName="ParentBackground" presStyleLbl="fgAcc1" presStyleIdx="1" presStyleCnt="3"/>
      <dgm:spPr/>
    </dgm:pt>
    <dgm:pt modelId="{8F048D31-271C-494F-9825-DB90D4A7F41B}" type="pres">
      <dgm:prSet presAssocID="{D54F6078-3AB8-4E89-966F-E7FC2962472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B78F85A-2F3B-45EC-B62E-82E27EC6D248}" type="pres">
      <dgm:prSet presAssocID="{BD1C1A2E-572D-40B2-ABB5-B755FD1F010B}" presName="Accent1" presStyleCnt="0"/>
      <dgm:spPr/>
    </dgm:pt>
    <dgm:pt modelId="{2F7F8142-5F01-4DCD-8D22-6B8A266989A5}" type="pres">
      <dgm:prSet presAssocID="{BD1C1A2E-572D-40B2-ABB5-B755FD1F010B}" presName="Accent" presStyleLbl="node1" presStyleIdx="2" presStyleCnt="3"/>
      <dgm:spPr/>
    </dgm:pt>
    <dgm:pt modelId="{BE7D9EFF-EE29-4787-8E33-40DB69E70CD2}" type="pres">
      <dgm:prSet presAssocID="{BD1C1A2E-572D-40B2-ABB5-B755FD1F010B}" presName="ParentBackground1" presStyleCnt="0"/>
      <dgm:spPr/>
    </dgm:pt>
    <dgm:pt modelId="{07DDAF36-C7C3-4E41-A75A-0396ACA759ED}" type="pres">
      <dgm:prSet presAssocID="{BD1C1A2E-572D-40B2-ABB5-B755FD1F010B}" presName="ParentBackground" presStyleLbl="fgAcc1" presStyleIdx="2" presStyleCnt="3"/>
      <dgm:spPr/>
    </dgm:pt>
    <dgm:pt modelId="{D70315C4-EA97-4A2E-A22E-A22CCCEC0990}" type="pres">
      <dgm:prSet presAssocID="{BD1C1A2E-572D-40B2-ABB5-B755FD1F010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59EE305-AB47-433B-8CD5-C7B28B68A578}" type="presOf" srcId="{D54F6078-3AB8-4E89-966F-E7FC2962472B}" destId="{8F048D31-271C-494F-9825-DB90D4A7F41B}" srcOrd="1" destOrd="0" presId="urn:microsoft.com/office/officeart/2011/layout/CircleProcess"/>
    <dgm:cxn modelId="{8529C10A-2B48-4DBE-8931-6698A1256817}" srcId="{1EBC4A14-1EFA-4EA3-B2D3-162997D2BEBB}" destId="{BD1C1A2E-572D-40B2-ABB5-B755FD1F010B}" srcOrd="0" destOrd="0" parTransId="{F9130B24-45D0-4D9A-BFCC-654E5B671047}" sibTransId="{70009C8C-85BC-43E2-B089-889F2B1587C9}"/>
    <dgm:cxn modelId="{24303B0B-EB77-459D-AF50-3772AE80CD0F}" srcId="{1EBC4A14-1EFA-4EA3-B2D3-162997D2BEBB}" destId="{4AEA5470-2AFD-4417-B9D5-ABC563C62E34}" srcOrd="2" destOrd="0" parTransId="{F628D040-F3F7-42DA-B5B2-B561A40D1BA6}" sibTransId="{599E0237-2D69-487C-9403-98CA7439BE16}"/>
    <dgm:cxn modelId="{E2016617-D5CF-4D3E-9A29-72675B85FEAD}" type="presOf" srcId="{1EBC4A14-1EFA-4EA3-B2D3-162997D2BEBB}" destId="{7D66B255-795B-4E32-B5FF-621CE82AB411}" srcOrd="0" destOrd="0" presId="urn:microsoft.com/office/officeart/2011/layout/CircleProcess"/>
    <dgm:cxn modelId="{F6700022-163B-4F5D-94CB-20B317BAB3E2}" type="presOf" srcId="{BD1C1A2E-572D-40B2-ABB5-B755FD1F010B}" destId="{D70315C4-EA97-4A2E-A22E-A22CCCEC0990}" srcOrd="1" destOrd="0" presId="urn:microsoft.com/office/officeart/2011/layout/CircleProcess"/>
    <dgm:cxn modelId="{F5DE3AA6-D474-4FF7-BA50-9092A874F9C0}" type="presOf" srcId="{4AEA5470-2AFD-4417-B9D5-ABC563C62E34}" destId="{0247159D-7771-4FAE-85B8-21D39D49F18D}" srcOrd="0" destOrd="0" presId="urn:microsoft.com/office/officeart/2011/layout/CircleProcess"/>
    <dgm:cxn modelId="{C4C848B2-D4E2-45DA-B4E5-FA094ED40B23}" type="presOf" srcId="{4AEA5470-2AFD-4417-B9D5-ABC563C62E34}" destId="{45A7153E-F0E8-449D-B555-7087E3810849}" srcOrd="1" destOrd="0" presId="urn:microsoft.com/office/officeart/2011/layout/CircleProcess"/>
    <dgm:cxn modelId="{EE6FBBC5-CF50-437D-BE21-24ECB274074C}" srcId="{1EBC4A14-1EFA-4EA3-B2D3-162997D2BEBB}" destId="{D54F6078-3AB8-4E89-966F-E7FC2962472B}" srcOrd="1" destOrd="0" parTransId="{D28FA4ED-6464-4FE1-A1BB-8A130B4A170D}" sibTransId="{608F20C2-0A32-4498-807D-2C0C0697C0DC}"/>
    <dgm:cxn modelId="{753B2DE4-DE4C-4B28-993C-BBA79401226B}" type="presOf" srcId="{D54F6078-3AB8-4E89-966F-E7FC2962472B}" destId="{AFE3514D-36F3-4C84-B1D4-59F58B3AAE2D}" srcOrd="0" destOrd="0" presId="urn:microsoft.com/office/officeart/2011/layout/CircleProcess"/>
    <dgm:cxn modelId="{902247EA-4B9B-453A-9BED-F05E0C3E08DC}" type="presOf" srcId="{BD1C1A2E-572D-40B2-ABB5-B755FD1F010B}" destId="{07DDAF36-C7C3-4E41-A75A-0396ACA759ED}" srcOrd="0" destOrd="0" presId="urn:microsoft.com/office/officeart/2011/layout/CircleProcess"/>
    <dgm:cxn modelId="{DB733D22-79B6-4943-A32A-9781062B0B49}" type="presParOf" srcId="{7D66B255-795B-4E32-B5FF-621CE82AB411}" destId="{8B8B10DA-50EA-4232-AD9D-83484EADAFD3}" srcOrd="0" destOrd="0" presId="urn:microsoft.com/office/officeart/2011/layout/CircleProcess"/>
    <dgm:cxn modelId="{69D4B4BC-8FBE-4F92-9149-D2418B096200}" type="presParOf" srcId="{8B8B10DA-50EA-4232-AD9D-83484EADAFD3}" destId="{46B27D39-A427-426C-9FFC-6491B03087A3}" srcOrd="0" destOrd="0" presId="urn:microsoft.com/office/officeart/2011/layout/CircleProcess"/>
    <dgm:cxn modelId="{6A094513-F921-4A80-A071-C015C249302B}" type="presParOf" srcId="{7D66B255-795B-4E32-B5FF-621CE82AB411}" destId="{4B307894-1F8C-4607-B389-2E4E89A06E60}" srcOrd="1" destOrd="0" presId="urn:microsoft.com/office/officeart/2011/layout/CircleProcess"/>
    <dgm:cxn modelId="{632BCFF1-880B-45E1-859F-3862A25C841D}" type="presParOf" srcId="{4B307894-1F8C-4607-B389-2E4E89A06E60}" destId="{0247159D-7771-4FAE-85B8-21D39D49F18D}" srcOrd="0" destOrd="0" presId="urn:microsoft.com/office/officeart/2011/layout/CircleProcess"/>
    <dgm:cxn modelId="{4B208843-4657-4C79-B11D-2CE3E4F4D827}" type="presParOf" srcId="{7D66B255-795B-4E32-B5FF-621CE82AB411}" destId="{45A7153E-F0E8-449D-B555-7087E3810849}" srcOrd="2" destOrd="0" presId="urn:microsoft.com/office/officeart/2011/layout/CircleProcess"/>
    <dgm:cxn modelId="{8820AC5A-5B4A-47AC-B194-A39FA54E177A}" type="presParOf" srcId="{7D66B255-795B-4E32-B5FF-621CE82AB411}" destId="{BA061419-AC19-4D9D-AD1C-7C4CC172F172}" srcOrd="3" destOrd="0" presId="urn:microsoft.com/office/officeart/2011/layout/CircleProcess"/>
    <dgm:cxn modelId="{9A29EEE0-CD0A-4B48-BCF7-186935BC79CF}" type="presParOf" srcId="{BA061419-AC19-4D9D-AD1C-7C4CC172F172}" destId="{B43A0DFE-485D-43BB-ABEF-9BCDEEDBAAD4}" srcOrd="0" destOrd="0" presId="urn:microsoft.com/office/officeart/2011/layout/CircleProcess"/>
    <dgm:cxn modelId="{B8F84F05-9553-4DCC-8ACF-7CFCF3954CD9}" type="presParOf" srcId="{7D66B255-795B-4E32-B5FF-621CE82AB411}" destId="{C5F2AA19-7F61-4C3A-BFBE-6B0CD624C281}" srcOrd="4" destOrd="0" presId="urn:microsoft.com/office/officeart/2011/layout/CircleProcess"/>
    <dgm:cxn modelId="{627E704C-F87D-4CD2-84EF-00C3281AA185}" type="presParOf" srcId="{C5F2AA19-7F61-4C3A-BFBE-6B0CD624C281}" destId="{AFE3514D-36F3-4C84-B1D4-59F58B3AAE2D}" srcOrd="0" destOrd="0" presId="urn:microsoft.com/office/officeart/2011/layout/CircleProcess"/>
    <dgm:cxn modelId="{35D5BE89-4D96-4476-804B-0367CA621F1D}" type="presParOf" srcId="{7D66B255-795B-4E32-B5FF-621CE82AB411}" destId="{8F048D31-271C-494F-9825-DB90D4A7F41B}" srcOrd="5" destOrd="0" presId="urn:microsoft.com/office/officeart/2011/layout/CircleProcess"/>
    <dgm:cxn modelId="{0B87EB0A-5AC1-45D2-B320-61C7C848A22B}" type="presParOf" srcId="{7D66B255-795B-4E32-B5FF-621CE82AB411}" destId="{9B78F85A-2F3B-45EC-B62E-82E27EC6D248}" srcOrd="6" destOrd="0" presId="urn:microsoft.com/office/officeart/2011/layout/CircleProcess"/>
    <dgm:cxn modelId="{BD6F89F4-85AF-47CE-AF21-B595AE10D639}" type="presParOf" srcId="{9B78F85A-2F3B-45EC-B62E-82E27EC6D248}" destId="{2F7F8142-5F01-4DCD-8D22-6B8A266989A5}" srcOrd="0" destOrd="0" presId="urn:microsoft.com/office/officeart/2011/layout/CircleProcess"/>
    <dgm:cxn modelId="{EE03F2AE-4CE8-487A-81A3-9FBD9D318F6A}" type="presParOf" srcId="{7D66B255-795B-4E32-B5FF-621CE82AB411}" destId="{BE7D9EFF-EE29-4787-8E33-40DB69E70CD2}" srcOrd="7" destOrd="0" presId="urn:microsoft.com/office/officeart/2011/layout/CircleProcess"/>
    <dgm:cxn modelId="{C3BA8230-3BBE-4834-9754-108D09E2F776}" type="presParOf" srcId="{BE7D9EFF-EE29-4787-8E33-40DB69E70CD2}" destId="{07DDAF36-C7C3-4E41-A75A-0396ACA759ED}" srcOrd="0" destOrd="0" presId="urn:microsoft.com/office/officeart/2011/layout/CircleProcess"/>
    <dgm:cxn modelId="{5E783E21-2BA0-4DC2-A474-EC2A17834C1C}" type="presParOf" srcId="{7D66B255-795B-4E32-B5FF-621CE82AB411}" destId="{D70315C4-EA97-4A2E-A22E-A22CCCEC099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BC4A14-1EFA-4EA3-B2D3-162997D2BEBB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D1C1A2E-572D-40B2-ABB5-B755FD1F010B}">
      <dgm:prSet phldrT="[Text]"/>
      <dgm:spPr/>
      <dgm:t>
        <a:bodyPr/>
        <a:lstStyle/>
        <a:p>
          <a:r>
            <a:rPr lang="en-IN" dirty="0"/>
            <a:t>Define criteria for clickstream data</a:t>
          </a:r>
        </a:p>
      </dgm:t>
    </dgm:pt>
    <dgm:pt modelId="{F9130B24-45D0-4D9A-BFCC-654E5B671047}" type="parTrans" cxnId="{8529C10A-2B48-4DBE-8931-6698A1256817}">
      <dgm:prSet/>
      <dgm:spPr/>
      <dgm:t>
        <a:bodyPr/>
        <a:lstStyle/>
        <a:p>
          <a:endParaRPr lang="en-IN"/>
        </a:p>
      </dgm:t>
    </dgm:pt>
    <dgm:pt modelId="{70009C8C-85BC-43E2-B089-889F2B1587C9}" type="sibTrans" cxnId="{8529C10A-2B48-4DBE-8931-6698A1256817}">
      <dgm:prSet/>
      <dgm:spPr/>
      <dgm:t>
        <a:bodyPr/>
        <a:lstStyle/>
        <a:p>
          <a:endParaRPr lang="en-IN"/>
        </a:p>
      </dgm:t>
    </dgm:pt>
    <dgm:pt modelId="{D54F6078-3AB8-4E89-966F-E7FC2962472B}">
      <dgm:prSet phldrT="[Text]"/>
      <dgm:spPr/>
      <dgm:t>
        <a:bodyPr/>
        <a:lstStyle/>
        <a:p>
          <a:r>
            <a:rPr lang="en-IN" dirty="0"/>
            <a:t>Capture user browsing pattern</a:t>
          </a:r>
        </a:p>
      </dgm:t>
    </dgm:pt>
    <dgm:pt modelId="{D28FA4ED-6464-4FE1-A1BB-8A130B4A170D}" type="parTrans" cxnId="{EE6FBBC5-CF50-437D-BE21-24ECB274074C}">
      <dgm:prSet/>
      <dgm:spPr/>
      <dgm:t>
        <a:bodyPr/>
        <a:lstStyle/>
        <a:p>
          <a:endParaRPr lang="en-IN"/>
        </a:p>
      </dgm:t>
    </dgm:pt>
    <dgm:pt modelId="{608F20C2-0A32-4498-807D-2C0C0697C0DC}" type="sibTrans" cxnId="{EE6FBBC5-CF50-437D-BE21-24ECB274074C}">
      <dgm:prSet/>
      <dgm:spPr/>
      <dgm:t>
        <a:bodyPr/>
        <a:lstStyle/>
        <a:p>
          <a:endParaRPr lang="en-IN"/>
        </a:p>
      </dgm:t>
    </dgm:pt>
    <dgm:pt modelId="{4AEA5470-2AFD-4417-B9D5-ABC563C62E34}">
      <dgm:prSet phldrT="[Text]"/>
      <dgm:spPr/>
      <dgm:t>
        <a:bodyPr/>
        <a:lstStyle/>
        <a:p>
          <a:r>
            <a:rPr lang="en-IN" dirty="0"/>
            <a:t>Define implicit user-article rating</a:t>
          </a:r>
        </a:p>
      </dgm:t>
    </dgm:pt>
    <dgm:pt modelId="{F628D040-F3F7-42DA-B5B2-B561A40D1BA6}" type="parTrans" cxnId="{24303B0B-EB77-459D-AF50-3772AE80CD0F}">
      <dgm:prSet/>
      <dgm:spPr/>
      <dgm:t>
        <a:bodyPr/>
        <a:lstStyle/>
        <a:p>
          <a:endParaRPr lang="en-IN"/>
        </a:p>
      </dgm:t>
    </dgm:pt>
    <dgm:pt modelId="{599E0237-2D69-487C-9403-98CA7439BE16}" type="sibTrans" cxnId="{24303B0B-EB77-459D-AF50-3772AE80CD0F}">
      <dgm:prSet/>
      <dgm:spPr/>
      <dgm:t>
        <a:bodyPr/>
        <a:lstStyle/>
        <a:p>
          <a:endParaRPr lang="en-IN"/>
        </a:p>
      </dgm:t>
    </dgm:pt>
    <dgm:pt modelId="{FE54DD4A-E9D0-4F4A-AC25-18967F0DD0ED}" type="pres">
      <dgm:prSet presAssocID="{1EBC4A14-1EFA-4EA3-B2D3-162997D2BEB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1165CF1-0120-49CA-B8A0-78554F9A4912}" type="pres">
      <dgm:prSet presAssocID="{4AEA5470-2AFD-4417-B9D5-ABC563C62E34}" presName="Accent3" presStyleCnt="0"/>
      <dgm:spPr/>
    </dgm:pt>
    <dgm:pt modelId="{1DC43147-3576-4467-95C3-18660DE04EE8}" type="pres">
      <dgm:prSet presAssocID="{4AEA5470-2AFD-4417-B9D5-ABC563C62E34}" presName="Accent" presStyleLbl="node1" presStyleIdx="0" presStyleCnt="3"/>
      <dgm:spPr/>
    </dgm:pt>
    <dgm:pt modelId="{8762C7E4-326D-48E8-AB91-6D48520BDFC9}" type="pres">
      <dgm:prSet presAssocID="{4AEA5470-2AFD-4417-B9D5-ABC563C62E34}" presName="ParentBackground3" presStyleCnt="0"/>
      <dgm:spPr/>
    </dgm:pt>
    <dgm:pt modelId="{CA561095-EBE0-4712-9DCA-FD15F3C2A7BB}" type="pres">
      <dgm:prSet presAssocID="{4AEA5470-2AFD-4417-B9D5-ABC563C62E34}" presName="ParentBackground" presStyleLbl="fgAcc1" presStyleIdx="0" presStyleCnt="3"/>
      <dgm:spPr/>
    </dgm:pt>
    <dgm:pt modelId="{FFB4B73B-DDE3-49CB-9897-03E5569C378A}" type="pres">
      <dgm:prSet presAssocID="{4AEA5470-2AFD-4417-B9D5-ABC563C62E3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633673A-746F-4C08-BEE8-D7C37FBFC921}" type="pres">
      <dgm:prSet presAssocID="{D54F6078-3AB8-4E89-966F-E7FC2962472B}" presName="Accent2" presStyleCnt="0"/>
      <dgm:spPr/>
    </dgm:pt>
    <dgm:pt modelId="{D7820900-0A76-491A-802A-0B43C1B919E1}" type="pres">
      <dgm:prSet presAssocID="{D54F6078-3AB8-4E89-966F-E7FC2962472B}" presName="Accent" presStyleLbl="node1" presStyleIdx="1" presStyleCnt="3"/>
      <dgm:spPr/>
    </dgm:pt>
    <dgm:pt modelId="{053B01D0-E11F-45E4-BB15-8CCA228BBDD5}" type="pres">
      <dgm:prSet presAssocID="{D54F6078-3AB8-4E89-966F-E7FC2962472B}" presName="ParentBackground2" presStyleCnt="0"/>
      <dgm:spPr/>
    </dgm:pt>
    <dgm:pt modelId="{410B66B5-50F1-400E-91A3-9E73CBB8A357}" type="pres">
      <dgm:prSet presAssocID="{D54F6078-3AB8-4E89-966F-E7FC2962472B}" presName="ParentBackground" presStyleLbl="fgAcc1" presStyleIdx="1" presStyleCnt="3"/>
      <dgm:spPr/>
    </dgm:pt>
    <dgm:pt modelId="{C1070135-4DD1-4B4E-97CE-3FAD7249D317}" type="pres">
      <dgm:prSet presAssocID="{D54F6078-3AB8-4E89-966F-E7FC2962472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B39361A-3771-450D-B7A3-E81A08A06A6B}" type="pres">
      <dgm:prSet presAssocID="{BD1C1A2E-572D-40B2-ABB5-B755FD1F010B}" presName="Accent1" presStyleCnt="0"/>
      <dgm:spPr/>
    </dgm:pt>
    <dgm:pt modelId="{D9F2FC65-53C4-427F-B650-B8F351C05437}" type="pres">
      <dgm:prSet presAssocID="{BD1C1A2E-572D-40B2-ABB5-B755FD1F010B}" presName="Accent" presStyleLbl="node1" presStyleIdx="2" presStyleCnt="3"/>
      <dgm:spPr/>
    </dgm:pt>
    <dgm:pt modelId="{5C41CA89-7970-4725-ACFE-78CFBE1E4FD1}" type="pres">
      <dgm:prSet presAssocID="{BD1C1A2E-572D-40B2-ABB5-B755FD1F010B}" presName="ParentBackground1" presStyleCnt="0"/>
      <dgm:spPr/>
    </dgm:pt>
    <dgm:pt modelId="{FB7152E5-58E2-426E-A9FE-599C3824245C}" type="pres">
      <dgm:prSet presAssocID="{BD1C1A2E-572D-40B2-ABB5-B755FD1F010B}" presName="ParentBackground" presStyleLbl="fgAcc1" presStyleIdx="2" presStyleCnt="3"/>
      <dgm:spPr/>
    </dgm:pt>
    <dgm:pt modelId="{1C4EB09E-13F0-4983-AD0E-02D1F61C8AE8}" type="pres">
      <dgm:prSet presAssocID="{BD1C1A2E-572D-40B2-ABB5-B755FD1F010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529C10A-2B48-4DBE-8931-6698A1256817}" srcId="{1EBC4A14-1EFA-4EA3-B2D3-162997D2BEBB}" destId="{BD1C1A2E-572D-40B2-ABB5-B755FD1F010B}" srcOrd="0" destOrd="0" parTransId="{F9130B24-45D0-4D9A-BFCC-654E5B671047}" sibTransId="{70009C8C-85BC-43E2-B089-889F2B1587C9}"/>
    <dgm:cxn modelId="{24303B0B-EB77-459D-AF50-3772AE80CD0F}" srcId="{1EBC4A14-1EFA-4EA3-B2D3-162997D2BEBB}" destId="{4AEA5470-2AFD-4417-B9D5-ABC563C62E34}" srcOrd="2" destOrd="0" parTransId="{F628D040-F3F7-42DA-B5B2-B561A40D1BA6}" sibTransId="{599E0237-2D69-487C-9403-98CA7439BE16}"/>
    <dgm:cxn modelId="{F93F792D-1AF9-4C75-9C87-CC7619EAA91A}" type="presOf" srcId="{D54F6078-3AB8-4E89-966F-E7FC2962472B}" destId="{C1070135-4DD1-4B4E-97CE-3FAD7249D317}" srcOrd="1" destOrd="0" presId="urn:microsoft.com/office/officeart/2011/layout/CircleProcess"/>
    <dgm:cxn modelId="{B0715F67-008A-4A82-B206-AB9FA06D18E2}" type="presOf" srcId="{D54F6078-3AB8-4E89-966F-E7FC2962472B}" destId="{410B66B5-50F1-400E-91A3-9E73CBB8A357}" srcOrd="0" destOrd="0" presId="urn:microsoft.com/office/officeart/2011/layout/CircleProcess"/>
    <dgm:cxn modelId="{A49B9349-FAB5-45E8-95EA-41520B5F6EC9}" type="presOf" srcId="{4AEA5470-2AFD-4417-B9D5-ABC563C62E34}" destId="{FFB4B73B-DDE3-49CB-9897-03E5569C378A}" srcOrd="1" destOrd="0" presId="urn:microsoft.com/office/officeart/2011/layout/CircleProcess"/>
    <dgm:cxn modelId="{4E87B987-9150-4878-B412-AB9D05B11FE1}" type="presOf" srcId="{BD1C1A2E-572D-40B2-ABB5-B755FD1F010B}" destId="{1C4EB09E-13F0-4983-AD0E-02D1F61C8AE8}" srcOrd="1" destOrd="0" presId="urn:microsoft.com/office/officeart/2011/layout/CircleProcess"/>
    <dgm:cxn modelId="{DBAA53A3-EFF9-46F2-BDBB-7AC77695267F}" type="presOf" srcId="{BD1C1A2E-572D-40B2-ABB5-B755FD1F010B}" destId="{FB7152E5-58E2-426E-A9FE-599C3824245C}" srcOrd="0" destOrd="0" presId="urn:microsoft.com/office/officeart/2011/layout/CircleProcess"/>
    <dgm:cxn modelId="{B2ADFCC3-0CB6-4D69-9BFC-308364D8EC9A}" type="presOf" srcId="{4AEA5470-2AFD-4417-B9D5-ABC563C62E34}" destId="{CA561095-EBE0-4712-9DCA-FD15F3C2A7BB}" srcOrd="0" destOrd="0" presId="urn:microsoft.com/office/officeart/2011/layout/CircleProcess"/>
    <dgm:cxn modelId="{EE6FBBC5-CF50-437D-BE21-24ECB274074C}" srcId="{1EBC4A14-1EFA-4EA3-B2D3-162997D2BEBB}" destId="{D54F6078-3AB8-4E89-966F-E7FC2962472B}" srcOrd="1" destOrd="0" parTransId="{D28FA4ED-6464-4FE1-A1BB-8A130B4A170D}" sibTransId="{608F20C2-0A32-4498-807D-2C0C0697C0DC}"/>
    <dgm:cxn modelId="{02BC90FB-BD45-440D-912B-F330EE5B83D7}" type="presOf" srcId="{1EBC4A14-1EFA-4EA3-B2D3-162997D2BEBB}" destId="{FE54DD4A-E9D0-4F4A-AC25-18967F0DD0ED}" srcOrd="0" destOrd="0" presId="urn:microsoft.com/office/officeart/2011/layout/CircleProcess"/>
    <dgm:cxn modelId="{2AE21651-EA57-44A0-9300-7D71F7AB983F}" type="presParOf" srcId="{FE54DD4A-E9D0-4F4A-AC25-18967F0DD0ED}" destId="{61165CF1-0120-49CA-B8A0-78554F9A4912}" srcOrd="0" destOrd="0" presId="urn:microsoft.com/office/officeart/2011/layout/CircleProcess"/>
    <dgm:cxn modelId="{EAF7E877-5F58-4F10-B4F1-6BE54C58F49B}" type="presParOf" srcId="{61165CF1-0120-49CA-B8A0-78554F9A4912}" destId="{1DC43147-3576-4467-95C3-18660DE04EE8}" srcOrd="0" destOrd="0" presId="urn:microsoft.com/office/officeart/2011/layout/CircleProcess"/>
    <dgm:cxn modelId="{6EF84794-153A-4E8F-A690-3F9B1767DC49}" type="presParOf" srcId="{FE54DD4A-E9D0-4F4A-AC25-18967F0DD0ED}" destId="{8762C7E4-326D-48E8-AB91-6D48520BDFC9}" srcOrd="1" destOrd="0" presId="urn:microsoft.com/office/officeart/2011/layout/CircleProcess"/>
    <dgm:cxn modelId="{A33A7F7C-D6A7-4CBE-87BD-1B1BE76CC73D}" type="presParOf" srcId="{8762C7E4-326D-48E8-AB91-6D48520BDFC9}" destId="{CA561095-EBE0-4712-9DCA-FD15F3C2A7BB}" srcOrd="0" destOrd="0" presId="urn:microsoft.com/office/officeart/2011/layout/CircleProcess"/>
    <dgm:cxn modelId="{3B3FD680-DED2-422B-8750-8A93D5A377B5}" type="presParOf" srcId="{FE54DD4A-E9D0-4F4A-AC25-18967F0DD0ED}" destId="{FFB4B73B-DDE3-49CB-9897-03E5569C378A}" srcOrd="2" destOrd="0" presId="urn:microsoft.com/office/officeart/2011/layout/CircleProcess"/>
    <dgm:cxn modelId="{7F088DFE-837A-4B73-9EC9-2FD8AF6F8E31}" type="presParOf" srcId="{FE54DD4A-E9D0-4F4A-AC25-18967F0DD0ED}" destId="{8633673A-746F-4C08-BEE8-D7C37FBFC921}" srcOrd="3" destOrd="0" presId="urn:microsoft.com/office/officeart/2011/layout/CircleProcess"/>
    <dgm:cxn modelId="{5BCCC30C-0C41-4743-A46B-F619579BACD6}" type="presParOf" srcId="{8633673A-746F-4C08-BEE8-D7C37FBFC921}" destId="{D7820900-0A76-491A-802A-0B43C1B919E1}" srcOrd="0" destOrd="0" presId="urn:microsoft.com/office/officeart/2011/layout/CircleProcess"/>
    <dgm:cxn modelId="{F075B9CB-0C1F-44FE-8E60-A1537A209AED}" type="presParOf" srcId="{FE54DD4A-E9D0-4F4A-AC25-18967F0DD0ED}" destId="{053B01D0-E11F-45E4-BB15-8CCA228BBDD5}" srcOrd="4" destOrd="0" presId="urn:microsoft.com/office/officeart/2011/layout/CircleProcess"/>
    <dgm:cxn modelId="{0311B226-4AD3-4FF2-9DBB-6695DEDA37F2}" type="presParOf" srcId="{053B01D0-E11F-45E4-BB15-8CCA228BBDD5}" destId="{410B66B5-50F1-400E-91A3-9E73CBB8A357}" srcOrd="0" destOrd="0" presId="urn:microsoft.com/office/officeart/2011/layout/CircleProcess"/>
    <dgm:cxn modelId="{46C20049-1201-4508-B754-843B9B5D4D39}" type="presParOf" srcId="{FE54DD4A-E9D0-4F4A-AC25-18967F0DD0ED}" destId="{C1070135-4DD1-4B4E-97CE-3FAD7249D317}" srcOrd="5" destOrd="0" presId="urn:microsoft.com/office/officeart/2011/layout/CircleProcess"/>
    <dgm:cxn modelId="{FC2CB741-8D65-4BBB-A3D6-CFE0E81D799B}" type="presParOf" srcId="{FE54DD4A-E9D0-4F4A-AC25-18967F0DD0ED}" destId="{1B39361A-3771-450D-B7A3-E81A08A06A6B}" srcOrd="6" destOrd="0" presId="urn:microsoft.com/office/officeart/2011/layout/CircleProcess"/>
    <dgm:cxn modelId="{2E8D3412-EA7F-4F38-BEC4-D39C6601E9C0}" type="presParOf" srcId="{1B39361A-3771-450D-B7A3-E81A08A06A6B}" destId="{D9F2FC65-53C4-427F-B650-B8F351C05437}" srcOrd="0" destOrd="0" presId="urn:microsoft.com/office/officeart/2011/layout/CircleProcess"/>
    <dgm:cxn modelId="{8424F160-561A-4A44-A570-93D43139137D}" type="presParOf" srcId="{FE54DD4A-E9D0-4F4A-AC25-18967F0DD0ED}" destId="{5C41CA89-7970-4725-ACFE-78CFBE1E4FD1}" srcOrd="7" destOrd="0" presId="urn:microsoft.com/office/officeart/2011/layout/CircleProcess"/>
    <dgm:cxn modelId="{1D826A90-BBA9-4560-85D3-D300D1499E4F}" type="presParOf" srcId="{5C41CA89-7970-4725-ACFE-78CFBE1E4FD1}" destId="{FB7152E5-58E2-426E-A9FE-599C3824245C}" srcOrd="0" destOrd="0" presId="urn:microsoft.com/office/officeart/2011/layout/CircleProcess"/>
    <dgm:cxn modelId="{250B1CB8-042D-4898-8A70-8083EE7B693F}" type="presParOf" srcId="{FE54DD4A-E9D0-4F4A-AC25-18967F0DD0ED}" destId="{1C4EB09E-13F0-4983-AD0E-02D1F61C8AE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E0CFC2-912B-437A-90CE-E9A982EAEFDB}" type="doc">
      <dgm:prSet loTypeId="urn:microsoft.com/office/officeart/2005/8/layout/chevron2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261B25-3F82-43C2-AE31-1CEF74DC9C74}">
      <dgm:prSet phldrT="[Text]" phldr="1" custT="1"/>
      <dgm:spPr/>
      <dgm:t>
        <a:bodyPr/>
        <a:lstStyle/>
        <a:p>
          <a:endParaRPr lang="en-US" sz="1200" dirty="0"/>
        </a:p>
      </dgm:t>
    </dgm:pt>
    <dgm:pt modelId="{843C472E-51AC-4F52-B555-8EC3F9C31213}" type="parTrans" cxnId="{94A539ED-0119-4123-9F14-9D0D52A1C06D}">
      <dgm:prSet/>
      <dgm:spPr/>
      <dgm:t>
        <a:bodyPr/>
        <a:lstStyle/>
        <a:p>
          <a:endParaRPr lang="en-US" sz="1200"/>
        </a:p>
      </dgm:t>
    </dgm:pt>
    <dgm:pt modelId="{7AA5C76E-A8AB-4DAD-8AAE-1C71EA405594}" type="sibTrans" cxnId="{94A539ED-0119-4123-9F14-9D0D52A1C06D}">
      <dgm:prSet/>
      <dgm:spPr/>
      <dgm:t>
        <a:bodyPr/>
        <a:lstStyle/>
        <a:p>
          <a:endParaRPr lang="en-US" sz="1200"/>
        </a:p>
      </dgm:t>
    </dgm:pt>
    <dgm:pt modelId="{329469B8-2D4C-4ED0-B56D-E4EFCB1D2A5F}">
      <dgm:prSet phldrT="[Text]" phldr="1" custT="1"/>
      <dgm:spPr/>
      <dgm:t>
        <a:bodyPr/>
        <a:lstStyle/>
        <a:p>
          <a:endParaRPr lang="en-US" sz="1200" dirty="0"/>
        </a:p>
      </dgm:t>
    </dgm:pt>
    <dgm:pt modelId="{F1E3B722-6690-4CC2-9E17-D11186971C9F}" type="parTrans" cxnId="{67E551EB-29AB-4269-8A9A-9AC7BFE8696E}">
      <dgm:prSet/>
      <dgm:spPr/>
      <dgm:t>
        <a:bodyPr/>
        <a:lstStyle/>
        <a:p>
          <a:endParaRPr lang="en-US" sz="1200"/>
        </a:p>
      </dgm:t>
    </dgm:pt>
    <dgm:pt modelId="{834193CD-E27B-4638-9E2D-5FF097CA0EE7}" type="sibTrans" cxnId="{67E551EB-29AB-4269-8A9A-9AC7BFE8696E}">
      <dgm:prSet/>
      <dgm:spPr/>
      <dgm:t>
        <a:bodyPr/>
        <a:lstStyle/>
        <a:p>
          <a:endParaRPr lang="en-US" sz="1200"/>
        </a:p>
      </dgm:t>
    </dgm:pt>
    <dgm:pt modelId="{B00C61E9-FD12-4116-8AC6-265B772250A4}">
      <dgm:prSet custT="1"/>
      <dgm:spPr/>
      <dgm:t>
        <a:bodyPr/>
        <a:lstStyle/>
        <a:p>
          <a:endParaRPr lang="en-US" sz="1200" dirty="0"/>
        </a:p>
      </dgm:t>
    </dgm:pt>
    <dgm:pt modelId="{5149DF44-55E8-4D17-A1D0-FC4322758565}" type="parTrans" cxnId="{36AE2AAC-FE40-4604-A5F0-2E64A02C49B9}">
      <dgm:prSet/>
      <dgm:spPr/>
      <dgm:t>
        <a:bodyPr/>
        <a:lstStyle/>
        <a:p>
          <a:endParaRPr lang="en-US" sz="1200"/>
        </a:p>
      </dgm:t>
    </dgm:pt>
    <dgm:pt modelId="{B53A3713-5DA1-4975-9386-9ECA32194E45}" type="sibTrans" cxnId="{36AE2AAC-FE40-4604-A5F0-2E64A02C49B9}">
      <dgm:prSet/>
      <dgm:spPr/>
      <dgm:t>
        <a:bodyPr/>
        <a:lstStyle/>
        <a:p>
          <a:endParaRPr lang="en-US" sz="1200"/>
        </a:p>
      </dgm:t>
    </dgm:pt>
    <dgm:pt modelId="{A2B0104E-9A6C-4709-9462-A6A9B1AA8911}">
      <dgm:prSet custT="1"/>
      <dgm:spPr/>
      <dgm:t>
        <a:bodyPr/>
        <a:lstStyle/>
        <a:p>
          <a:endParaRPr lang="en-US" sz="1200"/>
        </a:p>
      </dgm:t>
    </dgm:pt>
    <dgm:pt modelId="{F72EA6A7-53B8-4EC5-8197-DA44AEBA0016}" type="parTrans" cxnId="{FC4C4524-8F2B-4DB2-8791-BE7415AA2A71}">
      <dgm:prSet/>
      <dgm:spPr/>
      <dgm:t>
        <a:bodyPr/>
        <a:lstStyle/>
        <a:p>
          <a:endParaRPr lang="en-US" sz="1200"/>
        </a:p>
      </dgm:t>
    </dgm:pt>
    <dgm:pt modelId="{1507E6AD-FBE9-4C8B-8C1F-AB2A99E0A249}" type="sibTrans" cxnId="{FC4C4524-8F2B-4DB2-8791-BE7415AA2A71}">
      <dgm:prSet/>
      <dgm:spPr/>
      <dgm:t>
        <a:bodyPr/>
        <a:lstStyle/>
        <a:p>
          <a:endParaRPr lang="en-US" sz="1200"/>
        </a:p>
      </dgm:t>
    </dgm:pt>
    <dgm:pt modelId="{5994A938-E8BB-47CE-B8C6-34FF39FD9840}">
      <dgm:prSet custT="1"/>
      <dgm:spPr/>
      <dgm:t>
        <a:bodyPr/>
        <a:lstStyle/>
        <a:p>
          <a:r>
            <a:rPr lang="en-US" sz="1200" dirty="0"/>
            <a:t>Save article text</a:t>
          </a:r>
        </a:p>
      </dgm:t>
    </dgm:pt>
    <dgm:pt modelId="{BBF51BCA-6B0B-46D9-8B39-FDD122D32E02}" type="parTrans" cxnId="{3786C415-0F76-468B-AAA4-0426DF337DFA}">
      <dgm:prSet/>
      <dgm:spPr/>
      <dgm:t>
        <a:bodyPr/>
        <a:lstStyle/>
        <a:p>
          <a:endParaRPr lang="en-US" sz="1200"/>
        </a:p>
      </dgm:t>
    </dgm:pt>
    <dgm:pt modelId="{C6969883-5780-4A38-A07E-BB44050874E9}" type="sibTrans" cxnId="{3786C415-0F76-468B-AAA4-0426DF337DFA}">
      <dgm:prSet/>
      <dgm:spPr/>
      <dgm:t>
        <a:bodyPr/>
        <a:lstStyle/>
        <a:p>
          <a:endParaRPr lang="en-US" sz="1200"/>
        </a:p>
      </dgm:t>
    </dgm:pt>
    <dgm:pt modelId="{4A6DA4DF-40CD-4E5B-833D-F4C13B19D285}">
      <dgm:prSet custT="1"/>
      <dgm:spPr/>
      <dgm:t>
        <a:bodyPr/>
        <a:lstStyle/>
        <a:p>
          <a:r>
            <a:rPr lang="en-US" sz="1200" dirty="0"/>
            <a:t>Save source URL, time stamp, sub-categories, keywords, etc.</a:t>
          </a:r>
        </a:p>
      </dgm:t>
    </dgm:pt>
    <dgm:pt modelId="{2463E5D2-AFD2-42EE-BCDF-53FA8DBBE443}" type="parTrans" cxnId="{369FD7A5-C5C3-4612-AA9F-6F63F7FEEBB7}">
      <dgm:prSet/>
      <dgm:spPr/>
      <dgm:t>
        <a:bodyPr/>
        <a:lstStyle/>
        <a:p>
          <a:endParaRPr lang="en-US" sz="1200"/>
        </a:p>
      </dgm:t>
    </dgm:pt>
    <dgm:pt modelId="{5FB0EC92-7BA5-43CB-AA48-3B205F88723E}" type="sibTrans" cxnId="{369FD7A5-C5C3-4612-AA9F-6F63F7FEEBB7}">
      <dgm:prSet/>
      <dgm:spPr/>
      <dgm:t>
        <a:bodyPr/>
        <a:lstStyle/>
        <a:p>
          <a:endParaRPr lang="en-US" sz="1200"/>
        </a:p>
      </dgm:t>
    </dgm:pt>
    <dgm:pt modelId="{2E3DE50B-FB5F-420B-95A8-1E031B583EA5}">
      <dgm:prSet phldrT="[Text]" custT="1"/>
      <dgm:spPr/>
      <dgm:t>
        <a:bodyPr/>
        <a:lstStyle/>
        <a:p>
          <a:r>
            <a:rPr lang="en-US" sz="1200" dirty="0"/>
            <a:t>For each URL, get relevant HTML tags</a:t>
          </a:r>
        </a:p>
      </dgm:t>
    </dgm:pt>
    <dgm:pt modelId="{9B26864D-C819-4DA2-AB96-C6A04BE008AD}" type="sibTrans" cxnId="{9940DEAC-3364-4D81-8DD8-885B72830894}">
      <dgm:prSet/>
      <dgm:spPr/>
      <dgm:t>
        <a:bodyPr/>
        <a:lstStyle/>
        <a:p>
          <a:endParaRPr lang="en-US" sz="1200"/>
        </a:p>
      </dgm:t>
    </dgm:pt>
    <dgm:pt modelId="{9A569964-69C7-4DC9-A725-6297A98807F9}" type="parTrans" cxnId="{9940DEAC-3364-4D81-8DD8-885B72830894}">
      <dgm:prSet/>
      <dgm:spPr/>
      <dgm:t>
        <a:bodyPr/>
        <a:lstStyle/>
        <a:p>
          <a:endParaRPr lang="en-US" sz="1200"/>
        </a:p>
      </dgm:t>
    </dgm:pt>
    <dgm:pt modelId="{C27D67F6-83DC-41B2-B788-C9D565763E13}">
      <dgm:prSet phldrT="[Text]" custT="1"/>
      <dgm:spPr/>
      <dgm:t>
        <a:bodyPr/>
        <a:lstStyle/>
        <a:p>
          <a:r>
            <a:rPr lang="en-US" sz="1200" dirty="0"/>
            <a:t>Prepare a list of news site URL’s</a:t>
          </a:r>
        </a:p>
      </dgm:t>
    </dgm:pt>
    <dgm:pt modelId="{5FC6A6C1-9DB5-4B8C-9239-4EE778CDE0CF}" type="sibTrans" cxnId="{F486A660-E874-4092-9FDF-E8B2617E4AF4}">
      <dgm:prSet/>
      <dgm:spPr/>
      <dgm:t>
        <a:bodyPr/>
        <a:lstStyle/>
        <a:p>
          <a:endParaRPr lang="en-US" sz="1200"/>
        </a:p>
      </dgm:t>
    </dgm:pt>
    <dgm:pt modelId="{ADD7BC53-ED1F-4536-B5DE-71122F0129E9}" type="parTrans" cxnId="{F486A660-E874-4092-9FDF-E8B2617E4AF4}">
      <dgm:prSet/>
      <dgm:spPr/>
      <dgm:t>
        <a:bodyPr/>
        <a:lstStyle/>
        <a:p>
          <a:endParaRPr lang="en-US" sz="1200"/>
        </a:p>
      </dgm:t>
    </dgm:pt>
    <dgm:pt modelId="{73552E43-7D4A-4341-9215-E188B623C014}">
      <dgm:prSet phldrT="[Text]" phldr="1" custT="1"/>
      <dgm:spPr>
        <a:solidFill>
          <a:srgbClr val="1F497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1F497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E633385F-4DF8-4AFE-9686-04A70A3314BA}" type="sibTrans" cxnId="{A88DCE46-C6D5-42A5-9D47-30275C669A73}">
      <dgm:prSet/>
      <dgm:spPr/>
      <dgm:t>
        <a:bodyPr/>
        <a:lstStyle/>
        <a:p>
          <a:endParaRPr lang="en-US" sz="1200"/>
        </a:p>
      </dgm:t>
    </dgm:pt>
    <dgm:pt modelId="{1FB563A8-BBA6-4181-9F0E-E0DEA8A92BDC}" type="parTrans" cxnId="{A88DCE46-C6D5-42A5-9D47-30275C669A73}">
      <dgm:prSet/>
      <dgm:spPr/>
      <dgm:t>
        <a:bodyPr/>
        <a:lstStyle/>
        <a:p>
          <a:endParaRPr lang="en-US" sz="1200"/>
        </a:p>
      </dgm:t>
    </dgm:pt>
    <dgm:pt modelId="{CCE4BE35-7864-4FD7-BAF1-E56A7DBCECFB}">
      <dgm:prSet phldrT="[Text]" custT="1"/>
      <dgm:spPr/>
      <dgm:t>
        <a:bodyPr/>
        <a:lstStyle/>
        <a:p>
          <a:r>
            <a:rPr lang="en-US" sz="1200" dirty="0"/>
            <a:t>Capture article using tag (Beautiful Soup)</a:t>
          </a:r>
        </a:p>
      </dgm:t>
    </dgm:pt>
    <dgm:pt modelId="{614C7820-88DB-4FB2-9949-EA546F7D48B6}" type="sibTrans" cxnId="{18E115D1-F67C-4E2F-B609-48BEC54AE58E}">
      <dgm:prSet/>
      <dgm:spPr/>
      <dgm:t>
        <a:bodyPr/>
        <a:lstStyle/>
        <a:p>
          <a:endParaRPr lang="en-US" sz="1200"/>
        </a:p>
      </dgm:t>
    </dgm:pt>
    <dgm:pt modelId="{EEE68F8D-D4DB-4566-B1CB-96DCEEC9FD85}" type="parTrans" cxnId="{18E115D1-F67C-4E2F-B609-48BEC54AE58E}">
      <dgm:prSet/>
      <dgm:spPr/>
      <dgm:t>
        <a:bodyPr/>
        <a:lstStyle/>
        <a:p>
          <a:endParaRPr lang="en-US" sz="1200"/>
        </a:p>
      </dgm:t>
    </dgm:pt>
    <dgm:pt modelId="{E9E79E58-2C21-4B05-AEF1-27242A808181}" type="pres">
      <dgm:prSet presAssocID="{D3E0CFC2-912B-437A-90CE-E9A982EAEFDB}" presName="linearFlow" presStyleCnt="0">
        <dgm:presLayoutVars>
          <dgm:dir/>
          <dgm:animLvl val="lvl"/>
          <dgm:resizeHandles val="exact"/>
        </dgm:presLayoutVars>
      </dgm:prSet>
      <dgm:spPr/>
    </dgm:pt>
    <dgm:pt modelId="{2B535E92-9306-4E36-8B0E-DF259DD05CB2}" type="pres">
      <dgm:prSet presAssocID="{9C261B25-3F82-43C2-AE31-1CEF74DC9C74}" presName="composite" presStyleCnt="0"/>
      <dgm:spPr/>
    </dgm:pt>
    <dgm:pt modelId="{E6C322DC-36A8-433B-8F14-EA0E7666C373}" type="pres">
      <dgm:prSet presAssocID="{9C261B25-3F82-43C2-AE31-1CEF74DC9C7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EFB27C27-C943-425D-A36F-6AAF264D69CB}" type="pres">
      <dgm:prSet presAssocID="{9C261B25-3F82-43C2-AE31-1CEF74DC9C74}" presName="descendantText" presStyleLbl="alignAcc1" presStyleIdx="0" presStyleCnt="5">
        <dgm:presLayoutVars>
          <dgm:bulletEnabled val="1"/>
        </dgm:presLayoutVars>
      </dgm:prSet>
      <dgm:spPr/>
    </dgm:pt>
    <dgm:pt modelId="{22F4420B-C2D0-4CC7-B472-B9E38F044FB1}" type="pres">
      <dgm:prSet presAssocID="{7AA5C76E-A8AB-4DAD-8AAE-1C71EA405594}" presName="sp" presStyleCnt="0"/>
      <dgm:spPr/>
    </dgm:pt>
    <dgm:pt modelId="{962BD8C1-5589-4C7B-89DA-517DED9448D8}" type="pres">
      <dgm:prSet presAssocID="{329469B8-2D4C-4ED0-B56D-E4EFCB1D2A5F}" presName="composite" presStyleCnt="0"/>
      <dgm:spPr/>
    </dgm:pt>
    <dgm:pt modelId="{9A40920F-938A-4E9E-A438-6D603DBCD603}" type="pres">
      <dgm:prSet presAssocID="{329469B8-2D4C-4ED0-B56D-E4EFCB1D2A5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598921F-24CA-4499-9F05-3F54EA50EA9B}" type="pres">
      <dgm:prSet presAssocID="{329469B8-2D4C-4ED0-B56D-E4EFCB1D2A5F}" presName="descendantText" presStyleLbl="alignAcc1" presStyleIdx="1" presStyleCnt="5">
        <dgm:presLayoutVars>
          <dgm:bulletEnabled val="1"/>
        </dgm:presLayoutVars>
      </dgm:prSet>
      <dgm:spPr/>
    </dgm:pt>
    <dgm:pt modelId="{551D8FB0-85C5-4349-BB73-88665291B4FF}" type="pres">
      <dgm:prSet presAssocID="{834193CD-E27B-4638-9E2D-5FF097CA0EE7}" presName="sp" presStyleCnt="0"/>
      <dgm:spPr/>
    </dgm:pt>
    <dgm:pt modelId="{B596A638-9244-489C-8A66-2F66303BAFD6}" type="pres">
      <dgm:prSet presAssocID="{73552E43-7D4A-4341-9215-E188B623C014}" presName="composite" presStyleCnt="0"/>
      <dgm:spPr/>
    </dgm:pt>
    <dgm:pt modelId="{FD7B7BC3-FF3B-45D1-A3D8-6A39A115BC91}" type="pres">
      <dgm:prSet presAssocID="{73552E43-7D4A-4341-9215-E188B623C014}" presName="parentText" presStyleLbl="alignNode1" presStyleIdx="2" presStyleCnt="5">
        <dgm:presLayoutVars>
          <dgm:chMax val="1"/>
          <dgm:bulletEnabled val="1"/>
        </dgm:presLayoutVars>
      </dgm:prSet>
      <dgm:spPr>
        <a:xfrm rot="5400000">
          <a:off x="-113208" y="1376687"/>
          <a:ext cx="754722" cy="528305"/>
        </a:xfrm>
        <a:prstGeom prst="chevron">
          <a:avLst/>
        </a:prstGeom>
      </dgm:spPr>
    </dgm:pt>
    <dgm:pt modelId="{F1AD7B63-F2D0-4FE3-BAB2-F51BF025E2BD}" type="pres">
      <dgm:prSet presAssocID="{73552E43-7D4A-4341-9215-E188B623C014}" presName="descendantText" presStyleLbl="alignAcc1" presStyleIdx="2" presStyleCnt="5">
        <dgm:presLayoutVars>
          <dgm:bulletEnabled val="1"/>
        </dgm:presLayoutVars>
      </dgm:prSet>
      <dgm:spPr/>
    </dgm:pt>
    <dgm:pt modelId="{A2A99B02-0C93-460F-ADCD-9D2C6FFBC788}" type="pres">
      <dgm:prSet presAssocID="{E633385F-4DF8-4AFE-9686-04A70A3314BA}" presName="sp" presStyleCnt="0"/>
      <dgm:spPr/>
    </dgm:pt>
    <dgm:pt modelId="{13C8FC00-27CB-4133-B485-032B71489BE6}" type="pres">
      <dgm:prSet presAssocID="{B00C61E9-FD12-4116-8AC6-265B772250A4}" presName="composite" presStyleCnt="0"/>
      <dgm:spPr/>
    </dgm:pt>
    <dgm:pt modelId="{0BFDC877-545B-4F12-B873-0EDC7FB0101D}" type="pres">
      <dgm:prSet presAssocID="{B00C61E9-FD12-4116-8AC6-265B772250A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360A469-4908-4EAD-BBD5-5676903205BE}" type="pres">
      <dgm:prSet presAssocID="{B00C61E9-FD12-4116-8AC6-265B772250A4}" presName="descendantText" presStyleLbl="alignAcc1" presStyleIdx="3" presStyleCnt="5">
        <dgm:presLayoutVars>
          <dgm:bulletEnabled val="1"/>
        </dgm:presLayoutVars>
      </dgm:prSet>
      <dgm:spPr/>
    </dgm:pt>
    <dgm:pt modelId="{1B5A2B19-FEFD-4031-97C9-95C8412FEDB1}" type="pres">
      <dgm:prSet presAssocID="{B53A3713-5DA1-4975-9386-9ECA32194E45}" presName="sp" presStyleCnt="0"/>
      <dgm:spPr/>
    </dgm:pt>
    <dgm:pt modelId="{C49D915C-DF84-4EF4-9CDC-F74CB54842C9}" type="pres">
      <dgm:prSet presAssocID="{A2B0104E-9A6C-4709-9462-A6A9B1AA8911}" presName="composite" presStyleCnt="0"/>
      <dgm:spPr/>
    </dgm:pt>
    <dgm:pt modelId="{0ECC4B2E-7CB5-4220-95BB-F6259C0D8F6E}" type="pres">
      <dgm:prSet presAssocID="{A2B0104E-9A6C-4709-9462-A6A9B1AA891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213DA26-D9E2-497E-B28C-242DD0E0523F}" type="pres">
      <dgm:prSet presAssocID="{A2B0104E-9A6C-4709-9462-A6A9B1AA891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BEC6F0D-F312-422E-90E9-7AB07826715F}" type="presOf" srcId="{5994A938-E8BB-47CE-B8C6-34FF39FD9840}" destId="{5360A469-4908-4EAD-BBD5-5676903205BE}" srcOrd="0" destOrd="0" presId="urn:microsoft.com/office/officeart/2005/8/layout/chevron2"/>
    <dgm:cxn modelId="{3786C415-0F76-468B-AAA4-0426DF337DFA}" srcId="{B00C61E9-FD12-4116-8AC6-265B772250A4}" destId="{5994A938-E8BB-47CE-B8C6-34FF39FD9840}" srcOrd="0" destOrd="0" parTransId="{BBF51BCA-6B0B-46D9-8B39-FDD122D32E02}" sibTransId="{C6969883-5780-4A38-A07E-BB44050874E9}"/>
    <dgm:cxn modelId="{CFAE3B17-5D9F-4ADC-84C0-ABE69F61B84D}" type="presOf" srcId="{9C261B25-3F82-43C2-AE31-1CEF74DC9C74}" destId="{E6C322DC-36A8-433B-8F14-EA0E7666C373}" srcOrd="0" destOrd="0" presId="urn:microsoft.com/office/officeart/2005/8/layout/chevron2"/>
    <dgm:cxn modelId="{FC4C4524-8F2B-4DB2-8791-BE7415AA2A71}" srcId="{D3E0CFC2-912B-437A-90CE-E9A982EAEFDB}" destId="{A2B0104E-9A6C-4709-9462-A6A9B1AA8911}" srcOrd="4" destOrd="0" parTransId="{F72EA6A7-53B8-4EC5-8197-DA44AEBA0016}" sibTransId="{1507E6AD-FBE9-4C8B-8C1F-AB2A99E0A249}"/>
    <dgm:cxn modelId="{F486A660-E874-4092-9FDF-E8B2617E4AF4}" srcId="{9C261B25-3F82-43C2-AE31-1CEF74DC9C74}" destId="{C27D67F6-83DC-41B2-B788-C9D565763E13}" srcOrd="0" destOrd="0" parTransId="{ADD7BC53-ED1F-4536-B5DE-71122F0129E9}" sibTransId="{5FC6A6C1-9DB5-4B8C-9239-4EE778CDE0CF}"/>
    <dgm:cxn modelId="{A88DCE46-C6D5-42A5-9D47-30275C669A73}" srcId="{D3E0CFC2-912B-437A-90CE-E9A982EAEFDB}" destId="{73552E43-7D4A-4341-9215-E188B623C014}" srcOrd="2" destOrd="0" parTransId="{1FB563A8-BBA6-4181-9F0E-E0DEA8A92BDC}" sibTransId="{E633385F-4DF8-4AFE-9686-04A70A3314BA}"/>
    <dgm:cxn modelId="{BD432768-C861-49BA-853D-DFC0A41680EB}" type="presOf" srcId="{B00C61E9-FD12-4116-8AC6-265B772250A4}" destId="{0BFDC877-545B-4F12-B873-0EDC7FB0101D}" srcOrd="0" destOrd="0" presId="urn:microsoft.com/office/officeart/2005/8/layout/chevron2"/>
    <dgm:cxn modelId="{93982B89-C086-446C-9D91-AC58532AEF4E}" type="presOf" srcId="{D3E0CFC2-912B-437A-90CE-E9A982EAEFDB}" destId="{E9E79E58-2C21-4B05-AEF1-27242A808181}" srcOrd="0" destOrd="0" presId="urn:microsoft.com/office/officeart/2005/8/layout/chevron2"/>
    <dgm:cxn modelId="{198C8495-993F-4DE2-B9B2-E2D1CB214DB8}" type="presOf" srcId="{A2B0104E-9A6C-4709-9462-A6A9B1AA8911}" destId="{0ECC4B2E-7CB5-4220-95BB-F6259C0D8F6E}" srcOrd="0" destOrd="0" presId="urn:microsoft.com/office/officeart/2005/8/layout/chevron2"/>
    <dgm:cxn modelId="{7C5D4099-F5B4-44DB-9B17-E36C0FEF9A55}" type="presOf" srcId="{4A6DA4DF-40CD-4E5B-833D-F4C13B19D285}" destId="{A213DA26-D9E2-497E-B28C-242DD0E0523F}" srcOrd="0" destOrd="0" presId="urn:microsoft.com/office/officeart/2005/8/layout/chevron2"/>
    <dgm:cxn modelId="{F17C679C-5C7B-4F2D-B322-E3F4129F91D2}" type="presOf" srcId="{CCE4BE35-7864-4FD7-BAF1-E56A7DBCECFB}" destId="{F1AD7B63-F2D0-4FE3-BAB2-F51BF025E2BD}" srcOrd="0" destOrd="0" presId="urn:microsoft.com/office/officeart/2005/8/layout/chevron2"/>
    <dgm:cxn modelId="{DE4A79A3-3E13-414E-A784-F94603749896}" type="presOf" srcId="{73552E43-7D4A-4341-9215-E188B623C014}" destId="{FD7B7BC3-FF3B-45D1-A3D8-6A39A115BC91}" srcOrd="0" destOrd="0" presId="urn:microsoft.com/office/officeart/2005/8/layout/chevron2"/>
    <dgm:cxn modelId="{369FD7A5-C5C3-4612-AA9F-6F63F7FEEBB7}" srcId="{A2B0104E-9A6C-4709-9462-A6A9B1AA8911}" destId="{4A6DA4DF-40CD-4E5B-833D-F4C13B19D285}" srcOrd="0" destOrd="0" parTransId="{2463E5D2-AFD2-42EE-BCDF-53FA8DBBE443}" sibTransId="{5FB0EC92-7BA5-43CB-AA48-3B205F88723E}"/>
    <dgm:cxn modelId="{36AE2AAC-FE40-4604-A5F0-2E64A02C49B9}" srcId="{D3E0CFC2-912B-437A-90CE-E9A982EAEFDB}" destId="{B00C61E9-FD12-4116-8AC6-265B772250A4}" srcOrd="3" destOrd="0" parTransId="{5149DF44-55E8-4D17-A1D0-FC4322758565}" sibTransId="{B53A3713-5DA1-4975-9386-9ECA32194E45}"/>
    <dgm:cxn modelId="{9940DEAC-3364-4D81-8DD8-885B72830894}" srcId="{329469B8-2D4C-4ED0-B56D-E4EFCB1D2A5F}" destId="{2E3DE50B-FB5F-420B-95A8-1E031B583EA5}" srcOrd="0" destOrd="0" parTransId="{9A569964-69C7-4DC9-A725-6297A98807F9}" sibTransId="{9B26864D-C819-4DA2-AB96-C6A04BE008AD}"/>
    <dgm:cxn modelId="{6AB1F7B3-0FBA-433F-8975-2CFD6139A6C9}" type="presOf" srcId="{C27D67F6-83DC-41B2-B788-C9D565763E13}" destId="{EFB27C27-C943-425D-A36F-6AAF264D69CB}" srcOrd="0" destOrd="0" presId="urn:microsoft.com/office/officeart/2005/8/layout/chevron2"/>
    <dgm:cxn modelId="{DDBD32C5-A32B-419C-A370-03EA0E20A8C5}" type="presOf" srcId="{329469B8-2D4C-4ED0-B56D-E4EFCB1D2A5F}" destId="{9A40920F-938A-4E9E-A438-6D603DBCD603}" srcOrd="0" destOrd="0" presId="urn:microsoft.com/office/officeart/2005/8/layout/chevron2"/>
    <dgm:cxn modelId="{18E115D1-F67C-4E2F-B609-48BEC54AE58E}" srcId="{73552E43-7D4A-4341-9215-E188B623C014}" destId="{CCE4BE35-7864-4FD7-BAF1-E56A7DBCECFB}" srcOrd="0" destOrd="0" parTransId="{EEE68F8D-D4DB-4566-B1CB-96DCEEC9FD85}" sibTransId="{614C7820-88DB-4FB2-9949-EA546F7D48B6}"/>
    <dgm:cxn modelId="{BE8FD5E9-394C-40B6-90E5-F8B791E9DEF5}" type="presOf" srcId="{2E3DE50B-FB5F-420B-95A8-1E031B583EA5}" destId="{9598921F-24CA-4499-9F05-3F54EA50EA9B}" srcOrd="0" destOrd="0" presId="urn:microsoft.com/office/officeart/2005/8/layout/chevron2"/>
    <dgm:cxn modelId="{67E551EB-29AB-4269-8A9A-9AC7BFE8696E}" srcId="{D3E0CFC2-912B-437A-90CE-E9A982EAEFDB}" destId="{329469B8-2D4C-4ED0-B56D-E4EFCB1D2A5F}" srcOrd="1" destOrd="0" parTransId="{F1E3B722-6690-4CC2-9E17-D11186971C9F}" sibTransId="{834193CD-E27B-4638-9E2D-5FF097CA0EE7}"/>
    <dgm:cxn modelId="{94A539ED-0119-4123-9F14-9D0D52A1C06D}" srcId="{D3E0CFC2-912B-437A-90CE-E9A982EAEFDB}" destId="{9C261B25-3F82-43C2-AE31-1CEF74DC9C74}" srcOrd="0" destOrd="0" parTransId="{843C472E-51AC-4F52-B555-8EC3F9C31213}" sibTransId="{7AA5C76E-A8AB-4DAD-8AAE-1C71EA405594}"/>
    <dgm:cxn modelId="{B1A2C8AB-5307-4027-AB38-2266D999F9A2}" type="presParOf" srcId="{E9E79E58-2C21-4B05-AEF1-27242A808181}" destId="{2B535E92-9306-4E36-8B0E-DF259DD05CB2}" srcOrd="0" destOrd="0" presId="urn:microsoft.com/office/officeart/2005/8/layout/chevron2"/>
    <dgm:cxn modelId="{43E750C1-C5E6-4536-8ECD-0953971C7BE9}" type="presParOf" srcId="{2B535E92-9306-4E36-8B0E-DF259DD05CB2}" destId="{E6C322DC-36A8-433B-8F14-EA0E7666C373}" srcOrd="0" destOrd="0" presId="urn:microsoft.com/office/officeart/2005/8/layout/chevron2"/>
    <dgm:cxn modelId="{D702854A-F01F-407F-A2C6-CAE476CFBACF}" type="presParOf" srcId="{2B535E92-9306-4E36-8B0E-DF259DD05CB2}" destId="{EFB27C27-C943-425D-A36F-6AAF264D69CB}" srcOrd="1" destOrd="0" presId="urn:microsoft.com/office/officeart/2005/8/layout/chevron2"/>
    <dgm:cxn modelId="{58FFFA78-65D7-444A-93A8-D7D0D0388642}" type="presParOf" srcId="{E9E79E58-2C21-4B05-AEF1-27242A808181}" destId="{22F4420B-C2D0-4CC7-B472-B9E38F044FB1}" srcOrd="1" destOrd="0" presId="urn:microsoft.com/office/officeart/2005/8/layout/chevron2"/>
    <dgm:cxn modelId="{22370FC1-007F-4D4C-B7AB-936068026E68}" type="presParOf" srcId="{E9E79E58-2C21-4B05-AEF1-27242A808181}" destId="{962BD8C1-5589-4C7B-89DA-517DED9448D8}" srcOrd="2" destOrd="0" presId="urn:microsoft.com/office/officeart/2005/8/layout/chevron2"/>
    <dgm:cxn modelId="{FA4AC432-6A59-4AF2-BBFC-C3A75EB80B1E}" type="presParOf" srcId="{962BD8C1-5589-4C7B-89DA-517DED9448D8}" destId="{9A40920F-938A-4E9E-A438-6D603DBCD603}" srcOrd="0" destOrd="0" presId="urn:microsoft.com/office/officeart/2005/8/layout/chevron2"/>
    <dgm:cxn modelId="{F258DEB1-8475-487A-BC00-6498E5B47790}" type="presParOf" srcId="{962BD8C1-5589-4C7B-89DA-517DED9448D8}" destId="{9598921F-24CA-4499-9F05-3F54EA50EA9B}" srcOrd="1" destOrd="0" presId="urn:microsoft.com/office/officeart/2005/8/layout/chevron2"/>
    <dgm:cxn modelId="{CEB499A7-2A24-4FD4-A192-902294247181}" type="presParOf" srcId="{E9E79E58-2C21-4B05-AEF1-27242A808181}" destId="{551D8FB0-85C5-4349-BB73-88665291B4FF}" srcOrd="3" destOrd="0" presId="urn:microsoft.com/office/officeart/2005/8/layout/chevron2"/>
    <dgm:cxn modelId="{2C54CBC7-0EF7-44EA-B6F7-28A93854BC92}" type="presParOf" srcId="{E9E79E58-2C21-4B05-AEF1-27242A808181}" destId="{B596A638-9244-489C-8A66-2F66303BAFD6}" srcOrd="4" destOrd="0" presId="urn:microsoft.com/office/officeart/2005/8/layout/chevron2"/>
    <dgm:cxn modelId="{1114B122-E571-43A7-B1D3-E3D586F63559}" type="presParOf" srcId="{B596A638-9244-489C-8A66-2F66303BAFD6}" destId="{FD7B7BC3-FF3B-45D1-A3D8-6A39A115BC91}" srcOrd="0" destOrd="0" presId="urn:microsoft.com/office/officeart/2005/8/layout/chevron2"/>
    <dgm:cxn modelId="{62C46447-64C6-4D90-9943-4C765A10E3D2}" type="presParOf" srcId="{B596A638-9244-489C-8A66-2F66303BAFD6}" destId="{F1AD7B63-F2D0-4FE3-BAB2-F51BF025E2BD}" srcOrd="1" destOrd="0" presId="urn:microsoft.com/office/officeart/2005/8/layout/chevron2"/>
    <dgm:cxn modelId="{7CD23F90-AE03-4F60-ABF5-C34B56252862}" type="presParOf" srcId="{E9E79E58-2C21-4B05-AEF1-27242A808181}" destId="{A2A99B02-0C93-460F-ADCD-9D2C6FFBC788}" srcOrd="5" destOrd="0" presId="urn:microsoft.com/office/officeart/2005/8/layout/chevron2"/>
    <dgm:cxn modelId="{039BD072-DB4B-4FF0-A4BB-1E4771B0E184}" type="presParOf" srcId="{E9E79E58-2C21-4B05-AEF1-27242A808181}" destId="{13C8FC00-27CB-4133-B485-032B71489BE6}" srcOrd="6" destOrd="0" presId="urn:microsoft.com/office/officeart/2005/8/layout/chevron2"/>
    <dgm:cxn modelId="{AF71F3B9-BAE5-4C89-B41E-D394A4FB5041}" type="presParOf" srcId="{13C8FC00-27CB-4133-B485-032B71489BE6}" destId="{0BFDC877-545B-4F12-B873-0EDC7FB0101D}" srcOrd="0" destOrd="0" presId="urn:microsoft.com/office/officeart/2005/8/layout/chevron2"/>
    <dgm:cxn modelId="{8877AA45-5419-4AAB-BABB-48EBCDFBF0D8}" type="presParOf" srcId="{13C8FC00-27CB-4133-B485-032B71489BE6}" destId="{5360A469-4908-4EAD-BBD5-5676903205BE}" srcOrd="1" destOrd="0" presId="urn:microsoft.com/office/officeart/2005/8/layout/chevron2"/>
    <dgm:cxn modelId="{516FEE73-1E02-405D-8BFC-E9E27BA1F8E7}" type="presParOf" srcId="{E9E79E58-2C21-4B05-AEF1-27242A808181}" destId="{1B5A2B19-FEFD-4031-97C9-95C8412FEDB1}" srcOrd="7" destOrd="0" presId="urn:microsoft.com/office/officeart/2005/8/layout/chevron2"/>
    <dgm:cxn modelId="{22A4244B-6830-4390-BD73-E4C036A994FE}" type="presParOf" srcId="{E9E79E58-2C21-4B05-AEF1-27242A808181}" destId="{C49D915C-DF84-4EF4-9CDC-F74CB54842C9}" srcOrd="8" destOrd="0" presId="urn:microsoft.com/office/officeart/2005/8/layout/chevron2"/>
    <dgm:cxn modelId="{FD8A71B1-243F-4C4B-8116-C51D3904D673}" type="presParOf" srcId="{C49D915C-DF84-4EF4-9CDC-F74CB54842C9}" destId="{0ECC4B2E-7CB5-4220-95BB-F6259C0D8F6E}" srcOrd="0" destOrd="0" presId="urn:microsoft.com/office/officeart/2005/8/layout/chevron2"/>
    <dgm:cxn modelId="{9F21C4D0-CC67-440C-9F81-82C0A7436405}" type="presParOf" srcId="{C49D915C-DF84-4EF4-9CDC-F74CB54842C9}" destId="{A213DA26-D9E2-497E-B28C-242DD0E0523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086739-B747-473A-B92A-79924272D0D4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F5FA1CA-2404-4F5F-9D64-41726915EB26}">
      <dgm:prSet phldrT="[Text]" custT="1"/>
      <dgm:spPr/>
      <dgm:t>
        <a:bodyPr/>
        <a:lstStyle/>
        <a:p>
          <a:endParaRPr lang="en-IN" sz="1600" dirty="0"/>
        </a:p>
      </dgm:t>
    </dgm:pt>
    <dgm:pt modelId="{37D0E689-CFEC-4520-A416-A5D88F6F6F2D}" type="parTrans" cxnId="{6EED91C9-949E-4B75-81BE-AF941E6C7F21}">
      <dgm:prSet/>
      <dgm:spPr/>
      <dgm:t>
        <a:bodyPr/>
        <a:lstStyle/>
        <a:p>
          <a:endParaRPr lang="en-IN" sz="1600"/>
        </a:p>
      </dgm:t>
    </dgm:pt>
    <dgm:pt modelId="{9D0721A8-E731-4841-90A5-B1CE6BF953A4}" type="sibTrans" cxnId="{6EED91C9-949E-4B75-81BE-AF941E6C7F21}">
      <dgm:prSet/>
      <dgm:spPr/>
      <dgm:t>
        <a:bodyPr/>
        <a:lstStyle/>
        <a:p>
          <a:endParaRPr lang="en-IN" sz="1600"/>
        </a:p>
      </dgm:t>
    </dgm:pt>
    <dgm:pt modelId="{71789D78-1741-415C-9659-89E4576F724A}">
      <dgm:prSet phldrT="[Text]" custT="1"/>
      <dgm:spPr/>
      <dgm:t>
        <a:bodyPr/>
        <a:lstStyle/>
        <a:p>
          <a:endParaRPr lang="en-IN" sz="1600" dirty="0"/>
        </a:p>
      </dgm:t>
    </dgm:pt>
    <dgm:pt modelId="{D1DED27A-7F65-4BC3-8D80-1F3E68E03908}" type="parTrans" cxnId="{42E8F450-10A9-4871-8AEB-B4F22C8C1A3F}">
      <dgm:prSet/>
      <dgm:spPr/>
      <dgm:t>
        <a:bodyPr/>
        <a:lstStyle/>
        <a:p>
          <a:endParaRPr lang="en-IN" sz="1600"/>
        </a:p>
      </dgm:t>
    </dgm:pt>
    <dgm:pt modelId="{8A2CEACE-907C-4C4B-99BA-8DA2BF98D023}" type="sibTrans" cxnId="{42E8F450-10A9-4871-8AEB-B4F22C8C1A3F}">
      <dgm:prSet/>
      <dgm:spPr/>
      <dgm:t>
        <a:bodyPr/>
        <a:lstStyle/>
        <a:p>
          <a:endParaRPr lang="en-IN" sz="1600"/>
        </a:p>
      </dgm:t>
    </dgm:pt>
    <dgm:pt modelId="{9B944BA8-3ED7-43B3-B180-36DD9980494B}">
      <dgm:prSet phldrT="[Text]" custT="1"/>
      <dgm:spPr/>
      <dgm:t>
        <a:bodyPr/>
        <a:lstStyle/>
        <a:p>
          <a:endParaRPr lang="en-IN" sz="1600" dirty="0"/>
        </a:p>
      </dgm:t>
    </dgm:pt>
    <dgm:pt modelId="{C1539B7A-1158-41F1-882D-6B9737E052D1}" type="parTrans" cxnId="{FD3DD001-E58F-41CD-96A3-E477C2C24878}">
      <dgm:prSet/>
      <dgm:spPr/>
      <dgm:t>
        <a:bodyPr/>
        <a:lstStyle/>
        <a:p>
          <a:endParaRPr lang="en-IN" sz="1600"/>
        </a:p>
      </dgm:t>
    </dgm:pt>
    <dgm:pt modelId="{1D66F5EA-BF7C-4CA7-A009-F2C1A69B635F}" type="sibTrans" cxnId="{FD3DD001-E58F-41CD-96A3-E477C2C24878}">
      <dgm:prSet/>
      <dgm:spPr/>
      <dgm:t>
        <a:bodyPr/>
        <a:lstStyle/>
        <a:p>
          <a:endParaRPr lang="en-IN" sz="1600"/>
        </a:p>
      </dgm:t>
    </dgm:pt>
    <dgm:pt modelId="{F6D9AFD9-D769-4B14-8218-4D33D82D42BF}">
      <dgm:prSet phldrT="[Text]" custT="1"/>
      <dgm:spPr/>
      <dgm:t>
        <a:bodyPr/>
        <a:lstStyle/>
        <a:p>
          <a:endParaRPr lang="en-IN" sz="1600" dirty="0"/>
        </a:p>
      </dgm:t>
    </dgm:pt>
    <dgm:pt modelId="{9491316E-47B3-4176-AE99-D779222D8965}" type="parTrans" cxnId="{269A5F5B-D25F-498A-BBDC-7E36109E8702}">
      <dgm:prSet/>
      <dgm:spPr/>
      <dgm:t>
        <a:bodyPr/>
        <a:lstStyle/>
        <a:p>
          <a:endParaRPr lang="en-IN" sz="1600"/>
        </a:p>
      </dgm:t>
    </dgm:pt>
    <dgm:pt modelId="{61DC5D2B-97B2-4F7F-A5ED-03DD8A848742}" type="sibTrans" cxnId="{269A5F5B-D25F-498A-BBDC-7E36109E8702}">
      <dgm:prSet/>
      <dgm:spPr/>
      <dgm:t>
        <a:bodyPr/>
        <a:lstStyle/>
        <a:p>
          <a:endParaRPr lang="en-IN" sz="1600"/>
        </a:p>
      </dgm:t>
    </dgm:pt>
    <dgm:pt modelId="{35F60ABE-E567-4587-A776-424FC9A936EA}">
      <dgm:prSet phldrT="[Text]" custT="1"/>
      <dgm:spPr/>
      <dgm:t>
        <a:bodyPr/>
        <a:lstStyle/>
        <a:p>
          <a:r>
            <a:rPr lang="en-IN" sz="1600" dirty="0"/>
            <a:t>Removal of expressions</a:t>
          </a:r>
        </a:p>
      </dgm:t>
    </dgm:pt>
    <dgm:pt modelId="{D27622EA-2B22-410D-8A65-7261678E50FF}" type="parTrans" cxnId="{B7164A04-6EF0-4AFA-9521-4E9E25F9A541}">
      <dgm:prSet/>
      <dgm:spPr/>
      <dgm:t>
        <a:bodyPr/>
        <a:lstStyle/>
        <a:p>
          <a:endParaRPr lang="en-IN" sz="1600"/>
        </a:p>
      </dgm:t>
    </dgm:pt>
    <dgm:pt modelId="{536A0F4A-8F9D-40F6-A175-D03092D893E9}" type="sibTrans" cxnId="{B7164A04-6EF0-4AFA-9521-4E9E25F9A541}">
      <dgm:prSet/>
      <dgm:spPr/>
      <dgm:t>
        <a:bodyPr/>
        <a:lstStyle/>
        <a:p>
          <a:endParaRPr lang="en-IN" sz="1600"/>
        </a:p>
      </dgm:t>
    </dgm:pt>
    <dgm:pt modelId="{1F27BA2C-8C3D-4B80-A484-DA13C3A8A3A2}">
      <dgm:prSet phldrT="[Text]" custT="1"/>
      <dgm:spPr/>
      <dgm:t>
        <a:bodyPr/>
        <a:lstStyle/>
        <a:p>
          <a:r>
            <a:rPr lang="en-IN" sz="1600" dirty="0"/>
            <a:t>Split attached words</a:t>
          </a:r>
        </a:p>
      </dgm:t>
    </dgm:pt>
    <dgm:pt modelId="{773A010F-1BE9-4707-816C-EF792160AABD}" type="parTrans" cxnId="{217A530D-78AD-414A-8A90-4700FBCDB932}">
      <dgm:prSet/>
      <dgm:spPr/>
      <dgm:t>
        <a:bodyPr/>
        <a:lstStyle/>
        <a:p>
          <a:endParaRPr lang="en-IN" sz="1600"/>
        </a:p>
      </dgm:t>
    </dgm:pt>
    <dgm:pt modelId="{2B7E582E-F643-4816-9029-C5C44A4318F3}" type="sibTrans" cxnId="{217A530D-78AD-414A-8A90-4700FBCDB932}">
      <dgm:prSet/>
      <dgm:spPr/>
      <dgm:t>
        <a:bodyPr/>
        <a:lstStyle/>
        <a:p>
          <a:endParaRPr lang="en-IN" sz="1600"/>
        </a:p>
      </dgm:t>
    </dgm:pt>
    <dgm:pt modelId="{9DB2E7F2-FD68-4406-9EA3-12B6DBC76861}">
      <dgm:prSet phldrT="[Text]" custT="1"/>
      <dgm:spPr/>
      <dgm:t>
        <a:bodyPr/>
        <a:lstStyle/>
        <a:p>
          <a:r>
            <a:rPr lang="en-IN" sz="1600" dirty="0"/>
            <a:t>Add cleaned text data to dictionary</a:t>
          </a:r>
          <a:endParaRPr lang="en-IN" sz="1500" dirty="0"/>
        </a:p>
      </dgm:t>
    </dgm:pt>
    <dgm:pt modelId="{9048DDEE-D2DA-4680-9764-F4232DD45BA9}" type="parTrans" cxnId="{D0F1CB6E-0C51-4384-A683-4BAFA5065E25}">
      <dgm:prSet/>
      <dgm:spPr/>
      <dgm:t>
        <a:bodyPr/>
        <a:lstStyle/>
        <a:p>
          <a:endParaRPr lang="en-IN" sz="1600"/>
        </a:p>
      </dgm:t>
    </dgm:pt>
    <dgm:pt modelId="{115CF380-A70D-40BE-BFDC-CA8F1FB13DD1}" type="sibTrans" cxnId="{D0F1CB6E-0C51-4384-A683-4BAFA5065E25}">
      <dgm:prSet/>
      <dgm:spPr/>
      <dgm:t>
        <a:bodyPr/>
        <a:lstStyle/>
        <a:p>
          <a:endParaRPr lang="en-IN" sz="1600"/>
        </a:p>
      </dgm:t>
    </dgm:pt>
    <dgm:pt modelId="{981B9B44-0243-4840-BA57-16BE22C10882}">
      <dgm:prSet phldrT="[Text]" custT="1"/>
      <dgm:spPr/>
      <dgm:t>
        <a:bodyPr/>
        <a:lstStyle/>
        <a:p>
          <a:r>
            <a:rPr lang="en-IN" sz="1600" dirty="0"/>
            <a:t>Store dictionary</a:t>
          </a:r>
        </a:p>
      </dgm:t>
    </dgm:pt>
    <dgm:pt modelId="{39B859FB-C96A-4E2B-BBAB-A3402BDB7BAE}" type="parTrans" cxnId="{8A1C4D7A-FACC-47B1-B218-635E249100E4}">
      <dgm:prSet/>
      <dgm:spPr/>
      <dgm:t>
        <a:bodyPr/>
        <a:lstStyle/>
        <a:p>
          <a:endParaRPr lang="en-IN" sz="1600"/>
        </a:p>
      </dgm:t>
    </dgm:pt>
    <dgm:pt modelId="{D974A094-4FA9-43AF-9DA8-F146A3E3B0A6}" type="sibTrans" cxnId="{8A1C4D7A-FACC-47B1-B218-635E249100E4}">
      <dgm:prSet/>
      <dgm:spPr/>
      <dgm:t>
        <a:bodyPr/>
        <a:lstStyle/>
        <a:p>
          <a:endParaRPr lang="en-IN" sz="1600"/>
        </a:p>
      </dgm:t>
    </dgm:pt>
    <dgm:pt modelId="{8C5A379D-D57F-4C47-855A-8400542F3292}">
      <dgm:prSet custT="1"/>
      <dgm:spPr/>
      <dgm:t>
        <a:bodyPr/>
        <a:lstStyle/>
        <a:p>
          <a:r>
            <a:rPr lang="en-IN" sz="1600" dirty="0"/>
            <a:t>Import data</a:t>
          </a:r>
          <a:endParaRPr lang="en-US" sz="1600" dirty="0"/>
        </a:p>
      </dgm:t>
    </dgm:pt>
    <dgm:pt modelId="{CD9779FC-16C3-42E8-86FF-08E6C93E40EB}" type="parTrans" cxnId="{042B7D02-BBD0-4B96-8A1E-09468F4943DB}">
      <dgm:prSet/>
      <dgm:spPr/>
      <dgm:t>
        <a:bodyPr/>
        <a:lstStyle/>
        <a:p>
          <a:endParaRPr lang="en-US" sz="1600"/>
        </a:p>
      </dgm:t>
    </dgm:pt>
    <dgm:pt modelId="{09A70667-D843-4806-A94B-C5AAC4ED6CA2}" type="sibTrans" cxnId="{042B7D02-BBD0-4B96-8A1E-09468F4943DB}">
      <dgm:prSet/>
      <dgm:spPr/>
      <dgm:t>
        <a:bodyPr/>
        <a:lstStyle/>
        <a:p>
          <a:endParaRPr lang="en-US" sz="1600"/>
        </a:p>
      </dgm:t>
    </dgm:pt>
    <dgm:pt modelId="{29FCAB1E-D1AF-4AC9-9884-2065CAE6E7C7}">
      <dgm:prSet custT="1"/>
      <dgm:spPr/>
      <dgm:t>
        <a:bodyPr/>
        <a:lstStyle/>
        <a:p>
          <a:r>
            <a:rPr lang="en-IN" sz="1600" dirty="0"/>
            <a:t>Escaping html characters</a:t>
          </a:r>
          <a:endParaRPr lang="en-US" sz="1600" dirty="0"/>
        </a:p>
      </dgm:t>
    </dgm:pt>
    <dgm:pt modelId="{652256F3-B0B8-427E-8360-E0B46D842043}" type="parTrans" cxnId="{429CD4DD-CB19-4D4F-808E-FF0D4DFCECBA}">
      <dgm:prSet/>
      <dgm:spPr/>
      <dgm:t>
        <a:bodyPr/>
        <a:lstStyle/>
        <a:p>
          <a:endParaRPr lang="en-US" sz="1600"/>
        </a:p>
      </dgm:t>
    </dgm:pt>
    <dgm:pt modelId="{FF5759D7-44AD-4E59-9DA6-4AD48C0DFD9D}" type="sibTrans" cxnId="{429CD4DD-CB19-4D4F-808E-FF0D4DFCECBA}">
      <dgm:prSet/>
      <dgm:spPr/>
      <dgm:t>
        <a:bodyPr/>
        <a:lstStyle/>
        <a:p>
          <a:endParaRPr lang="en-US" sz="1600"/>
        </a:p>
      </dgm:t>
    </dgm:pt>
    <dgm:pt modelId="{BAF34F72-F963-4F9C-8961-917E09BC9DF4}">
      <dgm:prSet custT="1"/>
      <dgm:spPr/>
      <dgm:t>
        <a:bodyPr/>
        <a:lstStyle/>
        <a:p>
          <a:r>
            <a:rPr lang="en-IN" sz="1600" dirty="0"/>
            <a:t>Decoding data</a:t>
          </a:r>
          <a:endParaRPr lang="en-US" sz="1600" dirty="0"/>
        </a:p>
      </dgm:t>
    </dgm:pt>
    <dgm:pt modelId="{94F27919-C9B1-4C8A-8473-8F82B7DA2444}" type="parTrans" cxnId="{C2375D6D-4336-40C2-B31D-785FA63E0397}">
      <dgm:prSet/>
      <dgm:spPr/>
      <dgm:t>
        <a:bodyPr/>
        <a:lstStyle/>
        <a:p>
          <a:endParaRPr lang="en-US" sz="1600"/>
        </a:p>
      </dgm:t>
    </dgm:pt>
    <dgm:pt modelId="{37C9E430-42D5-4094-AFFC-FAF376D2E5A4}" type="sibTrans" cxnId="{C2375D6D-4336-40C2-B31D-785FA63E0397}">
      <dgm:prSet/>
      <dgm:spPr/>
      <dgm:t>
        <a:bodyPr/>
        <a:lstStyle/>
        <a:p>
          <a:endParaRPr lang="en-US" sz="1600"/>
        </a:p>
      </dgm:t>
    </dgm:pt>
    <dgm:pt modelId="{E3C379A3-8856-4221-832F-9D39C4F8D079}">
      <dgm:prSet custT="1"/>
      <dgm:spPr/>
      <dgm:t>
        <a:bodyPr/>
        <a:lstStyle/>
        <a:p>
          <a:r>
            <a:rPr lang="en-IN" sz="1600" dirty="0"/>
            <a:t>Apostrophe lookup</a:t>
          </a:r>
          <a:endParaRPr lang="en-US" sz="1600" dirty="0"/>
        </a:p>
      </dgm:t>
    </dgm:pt>
    <dgm:pt modelId="{14186077-A952-4089-9C1C-D8DA7CED21B9}" type="parTrans" cxnId="{51A2340F-07AF-44E8-B6E4-213A812FF850}">
      <dgm:prSet/>
      <dgm:spPr/>
      <dgm:t>
        <a:bodyPr/>
        <a:lstStyle/>
        <a:p>
          <a:endParaRPr lang="en-US" sz="1600"/>
        </a:p>
      </dgm:t>
    </dgm:pt>
    <dgm:pt modelId="{E2298824-5748-4412-9527-1A3170EC5062}" type="sibTrans" cxnId="{51A2340F-07AF-44E8-B6E4-213A812FF850}">
      <dgm:prSet/>
      <dgm:spPr/>
      <dgm:t>
        <a:bodyPr/>
        <a:lstStyle/>
        <a:p>
          <a:endParaRPr lang="en-US" sz="1600"/>
        </a:p>
      </dgm:t>
    </dgm:pt>
    <dgm:pt modelId="{C54E3D10-C691-49A6-8A06-6C9BF7237DAA}">
      <dgm:prSet phldrT="[Text]" custT="1"/>
      <dgm:spPr/>
      <dgm:t>
        <a:bodyPr/>
        <a:lstStyle/>
        <a:p>
          <a:endParaRPr lang="en-IN" sz="1600" dirty="0"/>
        </a:p>
      </dgm:t>
    </dgm:pt>
    <dgm:pt modelId="{2019638A-F7C8-497B-A717-AF5DAD928BCF}" type="parTrans" cxnId="{705099CF-E2E9-4480-8330-9EB48E400D3D}">
      <dgm:prSet/>
      <dgm:spPr/>
      <dgm:t>
        <a:bodyPr/>
        <a:lstStyle/>
        <a:p>
          <a:endParaRPr lang="en-US" sz="1600"/>
        </a:p>
      </dgm:t>
    </dgm:pt>
    <dgm:pt modelId="{F31C31D3-BA18-47B1-8A76-72BC1D4C607E}" type="sibTrans" cxnId="{705099CF-E2E9-4480-8330-9EB48E400D3D}">
      <dgm:prSet/>
      <dgm:spPr/>
      <dgm:t>
        <a:bodyPr/>
        <a:lstStyle/>
        <a:p>
          <a:endParaRPr lang="en-US" sz="1600"/>
        </a:p>
      </dgm:t>
    </dgm:pt>
    <dgm:pt modelId="{95FFF158-CC1D-41DD-B31E-F1E9C026ACF3}">
      <dgm:prSet phldrT="[Text]" custT="1"/>
      <dgm:spPr/>
      <dgm:t>
        <a:bodyPr/>
        <a:lstStyle/>
        <a:p>
          <a:endParaRPr lang="en-IN" sz="1600" dirty="0"/>
        </a:p>
      </dgm:t>
    </dgm:pt>
    <dgm:pt modelId="{DCF6868A-2ADA-4154-BFD4-AFEC6887DF6A}" type="parTrans" cxnId="{ABD83BEA-B10B-4642-BAC4-2EEACE3852D7}">
      <dgm:prSet/>
      <dgm:spPr/>
      <dgm:t>
        <a:bodyPr/>
        <a:lstStyle/>
        <a:p>
          <a:endParaRPr lang="en-US" sz="1600"/>
        </a:p>
      </dgm:t>
    </dgm:pt>
    <dgm:pt modelId="{7B96B1A3-45B0-402D-A56D-75E588B45C90}" type="sibTrans" cxnId="{ABD83BEA-B10B-4642-BAC4-2EEACE3852D7}">
      <dgm:prSet/>
      <dgm:spPr/>
      <dgm:t>
        <a:bodyPr/>
        <a:lstStyle/>
        <a:p>
          <a:endParaRPr lang="en-US" sz="1600"/>
        </a:p>
      </dgm:t>
    </dgm:pt>
    <dgm:pt modelId="{9EDBCB68-FED3-4AEA-A363-F09455F34502}">
      <dgm:prSet phldrT="[Text]" custT="1"/>
      <dgm:spPr/>
      <dgm:t>
        <a:bodyPr/>
        <a:lstStyle/>
        <a:p>
          <a:endParaRPr lang="en-IN" sz="1600" dirty="0"/>
        </a:p>
      </dgm:t>
    </dgm:pt>
    <dgm:pt modelId="{0AB07882-A6F8-4007-83D5-64460702319C}" type="parTrans" cxnId="{2A312781-7CE4-4457-9B63-D8F2263A69AB}">
      <dgm:prSet/>
      <dgm:spPr/>
      <dgm:t>
        <a:bodyPr/>
        <a:lstStyle/>
        <a:p>
          <a:endParaRPr lang="en-US" sz="1600"/>
        </a:p>
      </dgm:t>
    </dgm:pt>
    <dgm:pt modelId="{91DC2E44-7252-4D07-A914-8386FADAC2C5}" type="sibTrans" cxnId="{2A312781-7CE4-4457-9B63-D8F2263A69AB}">
      <dgm:prSet/>
      <dgm:spPr/>
      <dgm:t>
        <a:bodyPr/>
        <a:lstStyle/>
        <a:p>
          <a:endParaRPr lang="en-US" sz="1600"/>
        </a:p>
      </dgm:t>
    </dgm:pt>
    <dgm:pt modelId="{FDC61202-62CE-48DD-85B4-06B1B08600B1}">
      <dgm:prSet phldrT="[Text]" custT="1"/>
      <dgm:spPr/>
      <dgm:t>
        <a:bodyPr/>
        <a:lstStyle/>
        <a:p>
          <a:endParaRPr lang="en-IN" sz="1600" dirty="0"/>
        </a:p>
      </dgm:t>
    </dgm:pt>
    <dgm:pt modelId="{681671A4-79C5-4400-B5A4-9C94BB4522FA}" type="parTrans" cxnId="{60586869-126A-41E7-9436-C4464D3F074A}">
      <dgm:prSet/>
      <dgm:spPr/>
      <dgm:t>
        <a:bodyPr/>
        <a:lstStyle/>
        <a:p>
          <a:endParaRPr lang="en-US" sz="1600"/>
        </a:p>
      </dgm:t>
    </dgm:pt>
    <dgm:pt modelId="{9104CD5B-E615-4B9C-B56E-12232AA6998A}" type="sibTrans" cxnId="{60586869-126A-41E7-9436-C4464D3F074A}">
      <dgm:prSet/>
      <dgm:spPr/>
      <dgm:t>
        <a:bodyPr/>
        <a:lstStyle/>
        <a:p>
          <a:endParaRPr lang="en-US" sz="1600"/>
        </a:p>
      </dgm:t>
    </dgm:pt>
    <dgm:pt modelId="{4921E519-008F-489C-8CFC-766D7B911672}" type="pres">
      <dgm:prSet presAssocID="{50086739-B747-473A-B92A-79924272D0D4}" presName="linearFlow" presStyleCnt="0">
        <dgm:presLayoutVars>
          <dgm:dir/>
          <dgm:animLvl val="lvl"/>
          <dgm:resizeHandles val="exact"/>
        </dgm:presLayoutVars>
      </dgm:prSet>
      <dgm:spPr/>
    </dgm:pt>
    <dgm:pt modelId="{5C249F95-DCD0-4FEB-9E72-5BBA05C00B67}" type="pres">
      <dgm:prSet presAssocID="{CF5FA1CA-2404-4F5F-9D64-41726915EB26}" presName="composite" presStyleCnt="0"/>
      <dgm:spPr/>
    </dgm:pt>
    <dgm:pt modelId="{6758A288-1F6D-4C8E-A4F5-24ED2BC84C33}" type="pres">
      <dgm:prSet presAssocID="{CF5FA1CA-2404-4F5F-9D64-41726915EB26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D4A2F8AB-EF73-4718-AAD9-DBFC73962C78}" type="pres">
      <dgm:prSet presAssocID="{CF5FA1CA-2404-4F5F-9D64-41726915EB26}" presName="descendantText" presStyleLbl="alignAcc1" presStyleIdx="0" presStyleCnt="8">
        <dgm:presLayoutVars>
          <dgm:bulletEnabled val="1"/>
        </dgm:presLayoutVars>
      </dgm:prSet>
      <dgm:spPr/>
    </dgm:pt>
    <dgm:pt modelId="{D2768C10-97E0-4EBE-BE42-1BDB326D9FB2}" type="pres">
      <dgm:prSet presAssocID="{9D0721A8-E731-4841-90A5-B1CE6BF953A4}" presName="sp" presStyleCnt="0"/>
      <dgm:spPr/>
    </dgm:pt>
    <dgm:pt modelId="{E6F67AB5-71A5-42ED-8120-FD90C7A9FD2E}" type="pres">
      <dgm:prSet presAssocID="{71789D78-1741-415C-9659-89E4576F724A}" presName="composite" presStyleCnt="0"/>
      <dgm:spPr/>
    </dgm:pt>
    <dgm:pt modelId="{48A3E2B5-6145-44E0-B253-FEC2B64763B0}" type="pres">
      <dgm:prSet presAssocID="{71789D78-1741-415C-9659-89E4576F724A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92EC3F11-ABBA-446F-A3A5-C2E538DE0621}" type="pres">
      <dgm:prSet presAssocID="{71789D78-1741-415C-9659-89E4576F724A}" presName="descendantText" presStyleLbl="alignAcc1" presStyleIdx="1" presStyleCnt="8">
        <dgm:presLayoutVars>
          <dgm:bulletEnabled val="1"/>
        </dgm:presLayoutVars>
      </dgm:prSet>
      <dgm:spPr/>
    </dgm:pt>
    <dgm:pt modelId="{28E4C522-75AD-4606-98F7-1E36593F91D7}" type="pres">
      <dgm:prSet presAssocID="{8A2CEACE-907C-4C4B-99BA-8DA2BF98D023}" presName="sp" presStyleCnt="0"/>
      <dgm:spPr/>
    </dgm:pt>
    <dgm:pt modelId="{6F6378A8-1BC4-408B-AFCE-A41453FD6326}" type="pres">
      <dgm:prSet presAssocID="{9B944BA8-3ED7-43B3-B180-36DD9980494B}" presName="composite" presStyleCnt="0"/>
      <dgm:spPr/>
    </dgm:pt>
    <dgm:pt modelId="{99C5D56E-3F16-45D3-9834-03E04213BF9F}" type="pres">
      <dgm:prSet presAssocID="{9B944BA8-3ED7-43B3-B180-36DD9980494B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FC425F7-D0FE-4CF1-83A0-4C87016094CC}" type="pres">
      <dgm:prSet presAssocID="{9B944BA8-3ED7-43B3-B180-36DD9980494B}" presName="descendantText" presStyleLbl="alignAcc1" presStyleIdx="2" presStyleCnt="8">
        <dgm:presLayoutVars>
          <dgm:bulletEnabled val="1"/>
        </dgm:presLayoutVars>
      </dgm:prSet>
      <dgm:spPr/>
    </dgm:pt>
    <dgm:pt modelId="{B466C18B-9DD0-4D6E-8F69-28533C0C9040}" type="pres">
      <dgm:prSet presAssocID="{1D66F5EA-BF7C-4CA7-A009-F2C1A69B635F}" presName="sp" presStyleCnt="0"/>
      <dgm:spPr/>
    </dgm:pt>
    <dgm:pt modelId="{ADECFA5C-E66A-4627-9B88-22496E097A9B}" type="pres">
      <dgm:prSet presAssocID="{F6D9AFD9-D769-4B14-8218-4D33D82D42BF}" presName="composite" presStyleCnt="0"/>
      <dgm:spPr/>
    </dgm:pt>
    <dgm:pt modelId="{879D657B-572A-4D94-92E6-3EB880A6A275}" type="pres">
      <dgm:prSet presAssocID="{F6D9AFD9-D769-4B14-8218-4D33D82D42BF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860E5E6B-DD21-4EA4-8724-E8605A0B9FE5}" type="pres">
      <dgm:prSet presAssocID="{F6D9AFD9-D769-4B14-8218-4D33D82D42BF}" presName="descendantText" presStyleLbl="alignAcc1" presStyleIdx="3" presStyleCnt="8">
        <dgm:presLayoutVars>
          <dgm:bulletEnabled val="1"/>
        </dgm:presLayoutVars>
      </dgm:prSet>
      <dgm:spPr/>
    </dgm:pt>
    <dgm:pt modelId="{68F933A6-5FA3-40A8-9675-4C98B9A20204}" type="pres">
      <dgm:prSet presAssocID="{61DC5D2B-97B2-4F7F-A5ED-03DD8A848742}" presName="sp" presStyleCnt="0"/>
      <dgm:spPr/>
    </dgm:pt>
    <dgm:pt modelId="{896E3949-D15C-4419-B0F6-651137C54AF1}" type="pres">
      <dgm:prSet presAssocID="{C54E3D10-C691-49A6-8A06-6C9BF7237DAA}" presName="composite" presStyleCnt="0"/>
      <dgm:spPr/>
    </dgm:pt>
    <dgm:pt modelId="{0182CBCE-594A-4C4F-8119-857B2173EED7}" type="pres">
      <dgm:prSet presAssocID="{C54E3D10-C691-49A6-8A06-6C9BF7237DAA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006B8F0F-A6E7-4E1E-8B18-47ABD6CC703E}" type="pres">
      <dgm:prSet presAssocID="{C54E3D10-C691-49A6-8A06-6C9BF7237DAA}" presName="descendantText" presStyleLbl="alignAcc1" presStyleIdx="4" presStyleCnt="8">
        <dgm:presLayoutVars>
          <dgm:bulletEnabled val="1"/>
        </dgm:presLayoutVars>
      </dgm:prSet>
      <dgm:spPr/>
    </dgm:pt>
    <dgm:pt modelId="{E338F65F-7EB7-4E2D-9212-06A5DF638398}" type="pres">
      <dgm:prSet presAssocID="{F31C31D3-BA18-47B1-8A76-72BC1D4C607E}" presName="sp" presStyleCnt="0"/>
      <dgm:spPr/>
    </dgm:pt>
    <dgm:pt modelId="{8D56082D-F4F9-4070-A276-6802DC23E1FC}" type="pres">
      <dgm:prSet presAssocID="{95FFF158-CC1D-41DD-B31E-F1E9C026ACF3}" presName="composite" presStyleCnt="0"/>
      <dgm:spPr/>
    </dgm:pt>
    <dgm:pt modelId="{BD29FB99-4464-4425-8AB3-FA3F77CC9DB6}" type="pres">
      <dgm:prSet presAssocID="{95FFF158-CC1D-41DD-B31E-F1E9C026ACF3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D9A47780-328C-4105-B58A-4BFC0DD838D7}" type="pres">
      <dgm:prSet presAssocID="{95FFF158-CC1D-41DD-B31E-F1E9C026ACF3}" presName="descendantText" presStyleLbl="alignAcc1" presStyleIdx="5" presStyleCnt="8">
        <dgm:presLayoutVars>
          <dgm:bulletEnabled val="1"/>
        </dgm:presLayoutVars>
      </dgm:prSet>
      <dgm:spPr/>
    </dgm:pt>
    <dgm:pt modelId="{ABEC7BA3-D2CD-4C02-BEC0-536B0FBD4A37}" type="pres">
      <dgm:prSet presAssocID="{7B96B1A3-45B0-402D-A56D-75E588B45C90}" presName="sp" presStyleCnt="0"/>
      <dgm:spPr/>
    </dgm:pt>
    <dgm:pt modelId="{CF53B8A6-721A-4DAC-A7FE-7F222FB8B2C1}" type="pres">
      <dgm:prSet presAssocID="{9EDBCB68-FED3-4AEA-A363-F09455F34502}" presName="composite" presStyleCnt="0"/>
      <dgm:spPr/>
    </dgm:pt>
    <dgm:pt modelId="{B0E50AD7-3538-40CD-B59F-6F6D2E7B1B98}" type="pres">
      <dgm:prSet presAssocID="{9EDBCB68-FED3-4AEA-A363-F09455F34502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D236D9AA-203D-400E-812B-1F908DEB8058}" type="pres">
      <dgm:prSet presAssocID="{9EDBCB68-FED3-4AEA-A363-F09455F34502}" presName="descendantText" presStyleLbl="alignAcc1" presStyleIdx="6" presStyleCnt="8">
        <dgm:presLayoutVars>
          <dgm:bulletEnabled val="1"/>
        </dgm:presLayoutVars>
      </dgm:prSet>
      <dgm:spPr/>
    </dgm:pt>
    <dgm:pt modelId="{F7F25DA9-4C49-448B-9ECA-3B5A8DF256CE}" type="pres">
      <dgm:prSet presAssocID="{91DC2E44-7252-4D07-A914-8386FADAC2C5}" presName="sp" presStyleCnt="0"/>
      <dgm:spPr/>
    </dgm:pt>
    <dgm:pt modelId="{BD122C03-BF27-413D-B2E6-8EC359F37F29}" type="pres">
      <dgm:prSet presAssocID="{FDC61202-62CE-48DD-85B4-06B1B08600B1}" presName="composite" presStyleCnt="0"/>
      <dgm:spPr/>
    </dgm:pt>
    <dgm:pt modelId="{72CF0B0B-ED6B-4481-B4E5-D6A8EB7F237C}" type="pres">
      <dgm:prSet presAssocID="{FDC61202-62CE-48DD-85B4-06B1B08600B1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570DC637-2E97-49CA-9AB7-B97B5593B0AA}" type="pres">
      <dgm:prSet presAssocID="{FDC61202-62CE-48DD-85B4-06B1B08600B1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FD3DD001-E58F-41CD-96A3-E477C2C24878}" srcId="{50086739-B747-473A-B92A-79924272D0D4}" destId="{9B944BA8-3ED7-43B3-B180-36DD9980494B}" srcOrd="2" destOrd="0" parTransId="{C1539B7A-1158-41F1-882D-6B9737E052D1}" sibTransId="{1D66F5EA-BF7C-4CA7-A009-F2C1A69B635F}"/>
    <dgm:cxn modelId="{042B7D02-BBD0-4B96-8A1E-09468F4943DB}" srcId="{CF5FA1CA-2404-4F5F-9D64-41726915EB26}" destId="{8C5A379D-D57F-4C47-855A-8400542F3292}" srcOrd="0" destOrd="0" parTransId="{CD9779FC-16C3-42E8-86FF-08E6C93E40EB}" sibTransId="{09A70667-D843-4806-A94B-C5AAC4ED6CA2}"/>
    <dgm:cxn modelId="{B7164A04-6EF0-4AFA-9521-4E9E25F9A541}" srcId="{C54E3D10-C691-49A6-8A06-6C9BF7237DAA}" destId="{35F60ABE-E567-4587-A776-424FC9A936EA}" srcOrd="0" destOrd="0" parTransId="{D27622EA-2B22-410D-8A65-7261678E50FF}" sibTransId="{536A0F4A-8F9D-40F6-A175-D03092D893E9}"/>
    <dgm:cxn modelId="{C83FE508-88FE-4F7D-9434-752629803283}" type="presOf" srcId="{C54E3D10-C691-49A6-8A06-6C9BF7237DAA}" destId="{0182CBCE-594A-4C4F-8119-857B2173EED7}" srcOrd="0" destOrd="0" presId="urn:microsoft.com/office/officeart/2005/8/layout/chevron2"/>
    <dgm:cxn modelId="{217A530D-78AD-414A-8A90-4700FBCDB932}" srcId="{95FFF158-CC1D-41DD-B31E-F1E9C026ACF3}" destId="{1F27BA2C-8C3D-4B80-A484-DA13C3A8A3A2}" srcOrd="0" destOrd="0" parTransId="{773A010F-1BE9-4707-816C-EF792160AABD}" sibTransId="{2B7E582E-F643-4816-9029-C5C44A4318F3}"/>
    <dgm:cxn modelId="{51A2340F-07AF-44E8-B6E4-213A812FF850}" srcId="{F6D9AFD9-D769-4B14-8218-4D33D82D42BF}" destId="{E3C379A3-8856-4221-832F-9D39C4F8D079}" srcOrd="0" destOrd="0" parTransId="{14186077-A952-4089-9C1C-D8DA7CED21B9}" sibTransId="{E2298824-5748-4412-9527-1A3170EC5062}"/>
    <dgm:cxn modelId="{16799A1C-CEF3-41EE-9166-1A78F74FFFE0}" type="presOf" srcId="{CF5FA1CA-2404-4F5F-9D64-41726915EB26}" destId="{6758A288-1F6D-4C8E-A4F5-24ED2BC84C33}" srcOrd="0" destOrd="0" presId="urn:microsoft.com/office/officeart/2005/8/layout/chevron2"/>
    <dgm:cxn modelId="{269A5F5B-D25F-498A-BBDC-7E36109E8702}" srcId="{50086739-B747-473A-B92A-79924272D0D4}" destId="{F6D9AFD9-D769-4B14-8218-4D33D82D42BF}" srcOrd="3" destOrd="0" parTransId="{9491316E-47B3-4176-AE99-D779222D8965}" sibTransId="{61DC5D2B-97B2-4F7F-A5ED-03DD8A848742}"/>
    <dgm:cxn modelId="{3D517C62-5227-4583-8F01-C0590E027720}" type="presOf" srcId="{F6D9AFD9-D769-4B14-8218-4D33D82D42BF}" destId="{879D657B-572A-4D94-92E6-3EB880A6A275}" srcOrd="0" destOrd="0" presId="urn:microsoft.com/office/officeart/2005/8/layout/chevron2"/>
    <dgm:cxn modelId="{9F556E45-4983-4BE9-A2BD-7065749CC5B4}" type="presOf" srcId="{29FCAB1E-D1AF-4AC9-9884-2065CAE6E7C7}" destId="{92EC3F11-ABBA-446F-A3A5-C2E538DE0621}" srcOrd="0" destOrd="0" presId="urn:microsoft.com/office/officeart/2005/8/layout/chevron2"/>
    <dgm:cxn modelId="{60586869-126A-41E7-9436-C4464D3F074A}" srcId="{50086739-B747-473A-B92A-79924272D0D4}" destId="{FDC61202-62CE-48DD-85B4-06B1B08600B1}" srcOrd="7" destOrd="0" parTransId="{681671A4-79C5-4400-B5A4-9C94BB4522FA}" sibTransId="{9104CD5B-E615-4B9C-B56E-12232AA6998A}"/>
    <dgm:cxn modelId="{C2375D6D-4336-40C2-B31D-785FA63E0397}" srcId="{9B944BA8-3ED7-43B3-B180-36DD9980494B}" destId="{BAF34F72-F963-4F9C-8961-917E09BC9DF4}" srcOrd="0" destOrd="0" parTransId="{94F27919-C9B1-4C8A-8473-8F82B7DA2444}" sibTransId="{37C9E430-42D5-4094-AFFC-FAF376D2E5A4}"/>
    <dgm:cxn modelId="{AE8CF44D-1976-444E-8965-792FA3DCE152}" type="presOf" srcId="{981B9B44-0243-4840-BA57-16BE22C10882}" destId="{570DC637-2E97-49CA-9AB7-B97B5593B0AA}" srcOrd="0" destOrd="0" presId="urn:microsoft.com/office/officeart/2005/8/layout/chevron2"/>
    <dgm:cxn modelId="{CC9DC74E-D122-4C05-B2AD-6E863B7CC319}" type="presOf" srcId="{E3C379A3-8856-4221-832F-9D39C4F8D079}" destId="{860E5E6B-DD21-4EA4-8724-E8605A0B9FE5}" srcOrd="0" destOrd="0" presId="urn:microsoft.com/office/officeart/2005/8/layout/chevron2"/>
    <dgm:cxn modelId="{D0F1CB6E-0C51-4384-A683-4BAFA5065E25}" srcId="{9EDBCB68-FED3-4AEA-A363-F09455F34502}" destId="{9DB2E7F2-FD68-4406-9EA3-12B6DBC76861}" srcOrd="0" destOrd="0" parTransId="{9048DDEE-D2DA-4680-9764-F4232DD45BA9}" sibTransId="{115CF380-A70D-40BE-BFDC-CA8F1FB13DD1}"/>
    <dgm:cxn modelId="{42E8F450-10A9-4871-8AEB-B4F22C8C1A3F}" srcId="{50086739-B747-473A-B92A-79924272D0D4}" destId="{71789D78-1741-415C-9659-89E4576F724A}" srcOrd="1" destOrd="0" parTransId="{D1DED27A-7F65-4BC3-8D80-1F3E68E03908}" sibTransId="{8A2CEACE-907C-4C4B-99BA-8DA2BF98D023}"/>
    <dgm:cxn modelId="{52718A55-DF3F-4309-8FCA-98CB5D9F2364}" type="presOf" srcId="{95FFF158-CC1D-41DD-B31E-F1E9C026ACF3}" destId="{BD29FB99-4464-4425-8AB3-FA3F77CC9DB6}" srcOrd="0" destOrd="0" presId="urn:microsoft.com/office/officeart/2005/8/layout/chevron2"/>
    <dgm:cxn modelId="{83C8A459-BCD0-4A6B-A219-5181FB8EAEA9}" type="presOf" srcId="{71789D78-1741-415C-9659-89E4576F724A}" destId="{48A3E2B5-6145-44E0-B253-FEC2B64763B0}" srcOrd="0" destOrd="0" presId="urn:microsoft.com/office/officeart/2005/8/layout/chevron2"/>
    <dgm:cxn modelId="{8A1C4D7A-FACC-47B1-B218-635E249100E4}" srcId="{FDC61202-62CE-48DD-85B4-06B1B08600B1}" destId="{981B9B44-0243-4840-BA57-16BE22C10882}" srcOrd="0" destOrd="0" parTransId="{39B859FB-C96A-4E2B-BBAB-A3402BDB7BAE}" sibTransId="{D974A094-4FA9-43AF-9DA8-F146A3E3B0A6}"/>
    <dgm:cxn modelId="{9D3D097E-CFCE-446B-B3BB-4D800EF9E27D}" type="presOf" srcId="{9EDBCB68-FED3-4AEA-A363-F09455F34502}" destId="{B0E50AD7-3538-40CD-B59F-6F6D2E7B1B98}" srcOrd="0" destOrd="0" presId="urn:microsoft.com/office/officeart/2005/8/layout/chevron2"/>
    <dgm:cxn modelId="{2A312781-7CE4-4457-9B63-D8F2263A69AB}" srcId="{50086739-B747-473A-B92A-79924272D0D4}" destId="{9EDBCB68-FED3-4AEA-A363-F09455F34502}" srcOrd="6" destOrd="0" parTransId="{0AB07882-A6F8-4007-83D5-64460702319C}" sibTransId="{91DC2E44-7252-4D07-A914-8386FADAC2C5}"/>
    <dgm:cxn modelId="{AE341482-D24D-443B-A8BF-4FD31BE83DF4}" type="presOf" srcId="{9B944BA8-3ED7-43B3-B180-36DD9980494B}" destId="{99C5D56E-3F16-45D3-9834-03E04213BF9F}" srcOrd="0" destOrd="0" presId="urn:microsoft.com/office/officeart/2005/8/layout/chevron2"/>
    <dgm:cxn modelId="{3F979B8E-BD2B-4F58-B6A8-607650C87AE9}" type="presOf" srcId="{1F27BA2C-8C3D-4B80-A484-DA13C3A8A3A2}" destId="{D9A47780-328C-4105-B58A-4BFC0DD838D7}" srcOrd="0" destOrd="0" presId="urn:microsoft.com/office/officeart/2005/8/layout/chevron2"/>
    <dgm:cxn modelId="{194FC98E-4115-447B-8100-B81E1766B3A2}" type="presOf" srcId="{50086739-B747-473A-B92A-79924272D0D4}" destId="{4921E519-008F-489C-8CFC-766D7B911672}" srcOrd="0" destOrd="0" presId="urn:microsoft.com/office/officeart/2005/8/layout/chevron2"/>
    <dgm:cxn modelId="{CE1171B0-6266-4F0C-966F-07A2E68C176F}" type="presOf" srcId="{35F60ABE-E567-4587-A776-424FC9A936EA}" destId="{006B8F0F-A6E7-4E1E-8B18-47ABD6CC703E}" srcOrd="0" destOrd="0" presId="urn:microsoft.com/office/officeart/2005/8/layout/chevron2"/>
    <dgm:cxn modelId="{6EED91C9-949E-4B75-81BE-AF941E6C7F21}" srcId="{50086739-B747-473A-B92A-79924272D0D4}" destId="{CF5FA1CA-2404-4F5F-9D64-41726915EB26}" srcOrd="0" destOrd="0" parTransId="{37D0E689-CFEC-4520-A416-A5D88F6F6F2D}" sibTransId="{9D0721A8-E731-4841-90A5-B1CE6BF953A4}"/>
    <dgm:cxn modelId="{705099CF-E2E9-4480-8330-9EB48E400D3D}" srcId="{50086739-B747-473A-B92A-79924272D0D4}" destId="{C54E3D10-C691-49A6-8A06-6C9BF7237DAA}" srcOrd="4" destOrd="0" parTransId="{2019638A-F7C8-497B-A717-AF5DAD928BCF}" sibTransId="{F31C31D3-BA18-47B1-8A76-72BC1D4C607E}"/>
    <dgm:cxn modelId="{429CD4DD-CB19-4D4F-808E-FF0D4DFCECBA}" srcId="{71789D78-1741-415C-9659-89E4576F724A}" destId="{29FCAB1E-D1AF-4AC9-9884-2065CAE6E7C7}" srcOrd="0" destOrd="0" parTransId="{652256F3-B0B8-427E-8360-E0B46D842043}" sibTransId="{FF5759D7-44AD-4E59-9DA6-4AD48C0DFD9D}"/>
    <dgm:cxn modelId="{2918E3E2-7847-4576-8CE6-5D73670CDE6B}" type="presOf" srcId="{BAF34F72-F963-4F9C-8961-917E09BC9DF4}" destId="{6FC425F7-D0FE-4CF1-83A0-4C87016094CC}" srcOrd="0" destOrd="0" presId="urn:microsoft.com/office/officeart/2005/8/layout/chevron2"/>
    <dgm:cxn modelId="{ABD83BEA-B10B-4642-BAC4-2EEACE3852D7}" srcId="{50086739-B747-473A-B92A-79924272D0D4}" destId="{95FFF158-CC1D-41DD-B31E-F1E9C026ACF3}" srcOrd="5" destOrd="0" parTransId="{DCF6868A-2ADA-4154-BFD4-AFEC6887DF6A}" sibTransId="{7B96B1A3-45B0-402D-A56D-75E588B45C90}"/>
    <dgm:cxn modelId="{B1FEDAEE-E0CF-4044-8421-42277A4922C3}" type="presOf" srcId="{8C5A379D-D57F-4C47-855A-8400542F3292}" destId="{D4A2F8AB-EF73-4718-AAD9-DBFC73962C78}" srcOrd="0" destOrd="0" presId="urn:microsoft.com/office/officeart/2005/8/layout/chevron2"/>
    <dgm:cxn modelId="{385BDFF9-1C88-4FD7-AAE2-0A31FFECE403}" type="presOf" srcId="{9DB2E7F2-FD68-4406-9EA3-12B6DBC76861}" destId="{D236D9AA-203D-400E-812B-1F908DEB8058}" srcOrd="0" destOrd="0" presId="urn:microsoft.com/office/officeart/2005/8/layout/chevron2"/>
    <dgm:cxn modelId="{B81BFCFB-016D-42BB-A8B7-96005A5F1752}" type="presOf" srcId="{FDC61202-62CE-48DD-85B4-06B1B08600B1}" destId="{72CF0B0B-ED6B-4481-B4E5-D6A8EB7F237C}" srcOrd="0" destOrd="0" presId="urn:microsoft.com/office/officeart/2005/8/layout/chevron2"/>
    <dgm:cxn modelId="{8818E006-3374-4B95-A3E3-EB3D2518FEA4}" type="presParOf" srcId="{4921E519-008F-489C-8CFC-766D7B911672}" destId="{5C249F95-DCD0-4FEB-9E72-5BBA05C00B67}" srcOrd="0" destOrd="0" presId="urn:microsoft.com/office/officeart/2005/8/layout/chevron2"/>
    <dgm:cxn modelId="{25720D2E-A273-428A-892F-1D6A63462FAF}" type="presParOf" srcId="{5C249F95-DCD0-4FEB-9E72-5BBA05C00B67}" destId="{6758A288-1F6D-4C8E-A4F5-24ED2BC84C33}" srcOrd="0" destOrd="0" presId="urn:microsoft.com/office/officeart/2005/8/layout/chevron2"/>
    <dgm:cxn modelId="{4CAB9151-A6DE-40EA-98AE-952C6B34A8D2}" type="presParOf" srcId="{5C249F95-DCD0-4FEB-9E72-5BBA05C00B67}" destId="{D4A2F8AB-EF73-4718-AAD9-DBFC73962C78}" srcOrd="1" destOrd="0" presId="urn:microsoft.com/office/officeart/2005/8/layout/chevron2"/>
    <dgm:cxn modelId="{9CF349E6-36D7-435D-97BE-F3C35D6A106A}" type="presParOf" srcId="{4921E519-008F-489C-8CFC-766D7B911672}" destId="{D2768C10-97E0-4EBE-BE42-1BDB326D9FB2}" srcOrd="1" destOrd="0" presId="urn:microsoft.com/office/officeart/2005/8/layout/chevron2"/>
    <dgm:cxn modelId="{BBB2E393-74FE-4ADD-BCF9-718C0D63AF28}" type="presParOf" srcId="{4921E519-008F-489C-8CFC-766D7B911672}" destId="{E6F67AB5-71A5-42ED-8120-FD90C7A9FD2E}" srcOrd="2" destOrd="0" presId="urn:microsoft.com/office/officeart/2005/8/layout/chevron2"/>
    <dgm:cxn modelId="{DD3A36AB-79E4-4421-8ADB-7BAA2EA8D0D8}" type="presParOf" srcId="{E6F67AB5-71A5-42ED-8120-FD90C7A9FD2E}" destId="{48A3E2B5-6145-44E0-B253-FEC2B64763B0}" srcOrd="0" destOrd="0" presId="urn:microsoft.com/office/officeart/2005/8/layout/chevron2"/>
    <dgm:cxn modelId="{3F13F30D-ECA1-465A-AD2F-57E0B81E010D}" type="presParOf" srcId="{E6F67AB5-71A5-42ED-8120-FD90C7A9FD2E}" destId="{92EC3F11-ABBA-446F-A3A5-C2E538DE0621}" srcOrd="1" destOrd="0" presId="urn:microsoft.com/office/officeart/2005/8/layout/chevron2"/>
    <dgm:cxn modelId="{826C425B-1DC5-4BB9-B93C-668BFBF9838A}" type="presParOf" srcId="{4921E519-008F-489C-8CFC-766D7B911672}" destId="{28E4C522-75AD-4606-98F7-1E36593F91D7}" srcOrd="3" destOrd="0" presId="urn:microsoft.com/office/officeart/2005/8/layout/chevron2"/>
    <dgm:cxn modelId="{88901B53-D20C-42E1-A80A-6FEF5E3F05A8}" type="presParOf" srcId="{4921E519-008F-489C-8CFC-766D7B911672}" destId="{6F6378A8-1BC4-408B-AFCE-A41453FD6326}" srcOrd="4" destOrd="0" presId="urn:microsoft.com/office/officeart/2005/8/layout/chevron2"/>
    <dgm:cxn modelId="{259D6D68-3F4A-4FE6-B09C-41AB93F06D39}" type="presParOf" srcId="{6F6378A8-1BC4-408B-AFCE-A41453FD6326}" destId="{99C5D56E-3F16-45D3-9834-03E04213BF9F}" srcOrd="0" destOrd="0" presId="urn:microsoft.com/office/officeart/2005/8/layout/chevron2"/>
    <dgm:cxn modelId="{FF9850C0-A8EF-4234-AD0A-B5A977C19829}" type="presParOf" srcId="{6F6378A8-1BC4-408B-AFCE-A41453FD6326}" destId="{6FC425F7-D0FE-4CF1-83A0-4C87016094CC}" srcOrd="1" destOrd="0" presId="urn:microsoft.com/office/officeart/2005/8/layout/chevron2"/>
    <dgm:cxn modelId="{54246505-5CD3-455F-8122-F3179EBD05AC}" type="presParOf" srcId="{4921E519-008F-489C-8CFC-766D7B911672}" destId="{B466C18B-9DD0-4D6E-8F69-28533C0C9040}" srcOrd="5" destOrd="0" presId="urn:microsoft.com/office/officeart/2005/8/layout/chevron2"/>
    <dgm:cxn modelId="{6C0CFB22-C6FE-43CB-9377-4464C3585E81}" type="presParOf" srcId="{4921E519-008F-489C-8CFC-766D7B911672}" destId="{ADECFA5C-E66A-4627-9B88-22496E097A9B}" srcOrd="6" destOrd="0" presId="urn:microsoft.com/office/officeart/2005/8/layout/chevron2"/>
    <dgm:cxn modelId="{8B424BC2-B9E9-4DCF-BBCE-685FC3908484}" type="presParOf" srcId="{ADECFA5C-E66A-4627-9B88-22496E097A9B}" destId="{879D657B-572A-4D94-92E6-3EB880A6A275}" srcOrd="0" destOrd="0" presId="urn:microsoft.com/office/officeart/2005/8/layout/chevron2"/>
    <dgm:cxn modelId="{D24CEE68-2F31-4ACD-8E5B-563A3D99263D}" type="presParOf" srcId="{ADECFA5C-E66A-4627-9B88-22496E097A9B}" destId="{860E5E6B-DD21-4EA4-8724-E8605A0B9FE5}" srcOrd="1" destOrd="0" presId="urn:microsoft.com/office/officeart/2005/8/layout/chevron2"/>
    <dgm:cxn modelId="{D28A5B67-4B8F-4156-8939-7676244478C3}" type="presParOf" srcId="{4921E519-008F-489C-8CFC-766D7B911672}" destId="{68F933A6-5FA3-40A8-9675-4C98B9A20204}" srcOrd="7" destOrd="0" presId="urn:microsoft.com/office/officeart/2005/8/layout/chevron2"/>
    <dgm:cxn modelId="{1D65C916-11F8-49E7-BCA4-6620AECEE886}" type="presParOf" srcId="{4921E519-008F-489C-8CFC-766D7B911672}" destId="{896E3949-D15C-4419-B0F6-651137C54AF1}" srcOrd="8" destOrd="0" presId="urn:microsoft.com/office/officeart/2005/8/layout/chevron2"/>
    <dgm:cxn modelId="{48EAFB0C-467B-4E0A-8619-13FB8C4169E7}" type="presParOf" srcId="{896E3949-D15C-4419-B0F6-651137C54AF1}" destId="{0182CBCE-594A-4C4F-8119-857B2173EED7}" srcOrd="0" destOrd="0" presId="urn:microsoft.com/office/officeart/2005/8/layout/chevron2"/>
    <dgm:cxn modelId="{7C88A869-4299-4976-9B90-E2EF63563349}" type="presParOf" srcId="{896E3949-D15C-4419-B0F6-651137C54AF1}" destId="{006B8F0F-A6E7-4E1E-8B18-47ABD6CC703E}" srcOrd="1" destOrd="0" presId="urn:microsoft.com/office/officeart/2005/8/layout/chevron2"/>
    <dgm:cxn modelId="{CBE92665-BF51-46EC-9F96-6AC48803D651}" type="presParOf" srcId="{4921E519-008F-489C-8CFC-766D7B911672}" destId="{E338F65F-7EB7-4E2D-9212-06A5DF638398}" srcOrd="9" destOrd="0" presId="urn:microsoft.com/office/officeart/2005/8/layout/chevron2"/>
    <dgm:cxn modelId="{5FD2E173-118E-4ABF-9FEC-EB5BBED729F1}" type="presParOf" srcId="{4921E519-008F-489C-8CFC-766D7B911672}" destId="{8D56082D-F4F9-4070-A276-6802DC23E1FC}" srcOrd="10" destOrd="0" presId="urn:microsoft.com/office/officeart/2005/8/layout/chevron2"/>
    <dgm:cxn modelId="{5176892D-F2D0-4187-8427-212DE1EF8B72}" type="presParOf" srcId="{8D56082D-F4F9-4070-A276-6802DC23E1FC}" destId="{BD29FB99-4464-4425-8AB3-FA3F77CC9DB6}" srcOrd="0" destOrd="0" presId="urn:microsoft.com/office/officeart/2005/8/layout/chevron2"/>
    <dgm:cxn modelId="{BB788BB6-04B4-4CCB-80B8-5F55D9217533}" type="presParOf" srcId="{8D56082D-F4F9-4070-A276-6802DC23E1FC}" destId="{D9A47780-328C-4105-B58A-4BFC0DD838D7}" srcOrd="1" destOrd="0" presId="urn:microsoft.com/office/officeart/2005/8/layout/chevron2"/>
    <dgm:cxn modelId="{93563776-119B-43AE-9F1D-5C9A0F9235A1}" type="presParOf" srcId="{4921E519-008F-489C-8CFC-766D7B911672}" destId="{ABEC7BA3-D2CD-4C02-BEC0-536B0FBD4A37}" srcOrd="11" destOrd="0" presId="urn:microsoft.com/office/officeart/2005/8/layout/chevron2"/>
    <dgm:cxn modelId="{DDE789C3-D650-46F4-9482-7222D83D01E8}" type="presParOf" srcId="{4921E519-008F-489C-8CFC-766D7B911672}" destId="{CF53B8A6-721A-4DAC-A7FE-7F222FB8B2C1}" srcOrd="12" destOrd="0" presId="urn:microsoft.com/office/officeart/2005/8/layout/chevron2"/>
    <dgm:cxn modelId="{17DC9DD0-7934-4D35-A769-AF495DC3D5FD}" type="presParOf" srcId="{CF53B8A6-721A-4DAC-A7FE-7F222FB8B2C1}" destId="{B0E50AD7-3538-40CD-B59F-6F6D2E7B1B98}" srcOrd="0" destOrd="0" presId="urn:microsoft.com/office/officeart/2005/8/layout/chevron2"/>
    <dgm:cxn modelId="{06B1A381-0AC2-48E1-8264-000E7DDAA72F}" type="presParOf" srcId="{CF53B8A6-721A-4DAC-A7FE-7F222FB8B2C1}" destId="{D236D9AA-203D-400E-812B-1F908DEB8058}" srcOrd="1" destOrd="0" presId="urn:microsoft.com/office/officeart/2005/8/layout/chevron2"/>
    <dgm:cxn modelId="{B31BE8E7-01DE-4B80-9340-B5CF740A596B}" type="presParOf" srcId="{4921E519-008F-489C-8CFC-766D7B911672}" destId="{F7F25DA9-4C49-448B-9ECA-3B5A8DF256CE}" srcOrd="13" destOrd="0" presId="urn:microsoft.com/office/officeart/2005/8/layout/chevron2"/>
    <dgm:cxn modelId="{2ABD7E59-532A-4E0D-BA0E-806757D35581}" type="presParOf" srcId="{4921E519-008F-489C-8CFC-766D7B911672}" destId="{BD122C03-BF27-413D-B2E6-8EC359F37F29}" srcOrd="14" destOrd="0" presId="urn:microsoft.com/office/officeart/2005/8/layout/chevron2"/>
    <dgm:cxn modelId="{5C613BFA-F15D-47E4-9271-801DE90232DF}" type="presParOf" srcId="{BD122C03-BF27-413D-B2E6-8EC359F37F29}" destId="{72CF0B0B-ED6B-4481-B4E5-D6A8EB7F237C}" srcOrd="0" destOrd="0" presId="urn:microsoft.com/office/officeart/2005/8/layout/chevron2"/>
    <dgm:cxn modelId="{4858EBBA-EB00-4413-B4C0-430A13820050}" type="presParOf" srcId="{BD122C03-BF27-413D-B2E6-8EC359F37F29}" destId="{570DC637-2E97-49CA-9AB7-B97B5593B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07526-2375-41AE-9EF5-C9DD8ABF924C}">
      <dsp:nvSpPr>
        <dsp:cNvPr id="0" name=""/>
        <dsp:cNvSpPr/>
      </dsp:nvSpPr>
      <dsp:spPr>
        <a:xfrm>
          <a:off x="3024" y="79673"/>
          <a:ext cx="3269734" cy="24407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E-commerce start-up offers service to curate articles per user preferences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Generates revenue through advertisements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Beats the competition by increased readership</a:t>
          </a:r>
        </a:p>
      </dsp:txBody>
      <dsp:txXfrm>
        <a:off x="60215" y="136864"/>
        <a:ext cx="3155352" cy="2383596"/>
      </dsp:txXfrm>
    </dsp:sp>
    <dsp:sp modelId="{C5F0764D-3039-47C3-B150-BEFF5FFBA2C0}">
      <dsp:nvSpPr>
        <dsp:cNvPr id="0" name=""/>
        <dsp:cNvSpPr/>
      </dsp:nvSpPr>
      <dsp:spPr>
        <a:xfrm>
          <a:off x="3024" y="2520461"/>
          <a:ext cx="3269734" cy="10495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Customer: Start-Up</a:t>
          </a:r>
        </a:p>
      </dsp:txBody>
      <dsp:txXfrm>
        <a:off x="3024" y="2520461"/>
        <a:ext cx="2302630" cy="1049538"/>
      </dsp:txXfrm>
    </dsp:sp>
    <dsp:sp modelId="{F8BA20A3-E2ED-4729-AA74-D77ACB4C57B9}">
      <dsp:nvSpPr>
        <dsp:cNvPr id="0" name=""/>
        <dsp:cNvSpPr/>
      </dsp:nvSpPr>
      <dsp:spPr>
        <a:xfrm>
          <a:off x="2398149" y="2687171"/>
          <a:ext cx="1144407" cy="11444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85253-0208-43E6-AB93-244DF650F849}">
      <dsp:nvSpPr>
        <dsp:cNvPr id="0" name=""/>
        <dsp:cNvSpPr/>
      </dsp:nvSpPr>
      <dsp:spPr>
        <a:xfrm>
          <a:off x="3826076" y="79673"/>
          <a:ext cx="3269734" cy="24407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Offers service to build a news recommendation engine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Uses data science to improve selection of relevant news articles, e.g. with different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Helps improve readership with more relevant selections</a:t>
          </a:r>
        </a:p>
      </dsp:txBody>
      <dsp:txXfrm>
        <a:off x="3883267" y="136864"/>
        <a:ext cx="3155352" cy="2383596"/>
      </dsp:txXfrm>
    </dsp:sp>
    <dsp:sp modelId="{4D93E7E5-880A-417D-B8F1-32866F48EB1B}">
      <dsp:nvSpPr>
        <dsp:cNvPr id="0" name=""/>
        <dsp:cNvSpPr/>
      </dsp:nvSpPr>
      <dsp:spPr>
        <a:xfrm>
          <a:off x="3826076" y="2520461"/>
          <a:ext cx="3269734" cy="1049538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Analytics Service Provider</a:t>
          </a:r>
        </a:p>
      </dsp:txBody>
      <dsp:txXfrm>
        <a:off x="3826076" y="2520461"/>
        <a:ext cx="2302630" cy="1049538"/>
      </dsp:txXfrm>
    </dsp:sp>
    <dsp:sp modelId="{7A9C2B96-CF65-4281-BC82-DA3A9DCB990E}">
      <dsp:nvSpPr>
        <dsp:cNvPr id="0" name=""/>
        <dsp:cNvSpPr/>
      </dsp:nvSpPr>
      <dsp:spPr>
        <a:xfrm>
          <a:off x="6221202" y="2687171"/>
          <a:ext cx="1144407" cy="11444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81A2-67DD-4801-A8F1-318D7F790DDA}">
      <dsp:nvSpPr>
        <dsp:cNvPr id="0" name=""/>
        <dsp:cNvSpPr/>
      </dsp:nvSpPr>
      <dsp:spPr>
        <a:xfrm>
          <a:off x="664" y="106526"/>
          <a:ext cx="1247485" cy="432000"/>
        </a:xfrm>
        <a:prstGeom prst="rect">
          <a:avLst/>
        </a:prstGeom>
        <a:gradFill rotWithShape="0">
          <a:gsLst>
            <a:gs pos="50000">
              <a:srgbClr val="E86D6B"/>
            </a:gs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Sources</a:t>
          </a:r>
        </a:p>
      </dsp:txBody>
      <dsp:txXfrm>
        <a:off x="664" y="106526"/>
        <a:ext cx="1247485" cy="432000"/>
      </dsp:txXfrm>
    </dsp:sp>
    <dsp:sp modelId="{9DF07FF8-5075-4107-8160-736A26CA2FC5}">
      <dsp:nvSpPr>
        <dsp:cNvPr id="0" name=""/>
        <dsp:cNvSpPr/>
      </dsp:nvSpPr>
      <dsp:spPr>
        <a:xfrm>
          <a:off x="664" y="543607"/>
          <a:ext cx="1247485" cy="2011784"/>
        </a:xfrm>
        <a:prstGeom prst="rect">
          <a:avLst/>
        </a:prstGeom>
        <a:noFill/>
        <a:ln w="6350" cap="flat" cmpd="sng" algn="ctr">
          <a:solidFill>
            <a:schemeClr val="bg1">
              <a:lumMod val="50000"/>
              <a:alpha val="90000"/>
            </a:schemeClr>
          </a:solidFill>
          <a:prstDash val="lgDash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News websites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Users/ subscribers</a:t>
          </a:r>
        </a:p>
      </dsp:txBody>
      <dsp:txXfrm>
        <a:off x="664" y="543607"/>
        <a:ext cx="1247485" cy="2011784"/>
      </dsp:txXfrm>
    </dsp:sp>
    <dsp:sp modelId="{164C09A7-BA65-4AB1-8B74-F9EF20F2E411}">
      <dsp:nvSpPr>
        <dsp:cNvPr id="0" name=""/>
        <dsp:cNvSpPr/>
      </dsp:nvSpPr>
      <dsp:spPr>
        <a:xfrm>
          <a:off x="1422798" y="107541"/>
          <a:ext cx="1247485" cy="432000"/>
        </a:xfrm>
        <a:prstGeom prst="rect">
          <a:avLst/>
        </a:prstGeom>
        <a:gradFill rotWithShape="0">
          <a:gsLst>
            <a:gs pos="50000">
              <a:srgbClr val="BEE575"/>
            </a:gs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Input</a:t>
          </a:r>
        </a:p>
      </dsp:txBody>
      <dsp:txXfrm>
        <a:off x="1422798" y="107541"/>
        <a:ext cx="1247485" cy="432000"/>
      </dsp:txXfrm>
    </dsp:sp>
    <dsp:sp modelId="{7598911D-DD6C-4E23-96FB-142FCE73D78F}">
      <dsp:nvSpPr>
        <dsp:cNvPr id="0" name=""/>
        <dsp:cNvSpPr/>
      </dsp:nvSpPr>
      <dsp:spPr>
        <a:xfrm>
          <a:off x="1422798" y="543879"/>
          <a:ext cx="1247485" cy="2011784"/>
        </a:xfrm>
        <a:prstGeom prst="rect">
          <a:avLst/>
        </a:prstGeom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User profile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User ratings (explicit)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User web clicks (implicit)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News articles</a:t>
          </a:r>
        </a:p>
      </dsp:txBody>
      <dsp:txXfrm>
        <a:off x="1422798" y="543879"/>
        <a:ext cx="1247485" cy="2011784"/>
      </dsp:txXfrm>
    </dsp:sp>
    <dsp:sp modelId="{1E7C9053-6E75-468B-907F-8BDC44667136}">
      <dsp:nvSpPr>
        <dsp:cNvPr id="0" name=""/>
        <dsp:cNvSpPr/>
      </dsp:nvSpPr>
      <dsp:spPr>
        <a:xfrm>
          <a:off x="2840778" y="122714"/>
          <a:ext cx="1260534" cy="432000"/>
        </a:xfrm>
        <a:prstGeom prst="rect">
          <a:avLst/>
        </a:prstGeom>
        <a:gradFill rotWithShape="0">
          <a:gsLst>
            <a:gs pos="50000">
              <a:schemeClr val="accent1"/>
            </a:gs>
            <a:gs pos="50000">
              <a:schemeClr val="accent1"/>
            </a:gs>
            <a:gs pos="0">
              <a:schemeClr val="tx2"/>
            </a:gs>
            <a:gs pos="100000">
              <a:schemeClr val="tx2"/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Process</a:t>
          </a:r>
        </a:p>
      </dsp:txBody>
      <dsp:txXfrm>
        <a:off x="2840778" y="122714"/>
        <a:ext cx="1260534" cy="432000"/>
      </dsp:txXfrm>
    </dsp:sp>
    <dsp:sp modelId="{ABBB9AF9-2B55-42FB-A19E-B92DED80BC58}">
      <dsp:nvSpPr>
        <dsp:cNvPr id="0" name=""/>
        <dsp:cNvSpPr/>
      </dsp:nvSpPr>
      <dsp:spPr>
        <a:xfrm>
          <a:off x="2847302" y="556268"/>
          <a:ext cx="1247485" cy="321382"/>
        </a:xfrm>
        <a:prstGeom prst="rect">
          <a:avLst/>
        </a:prstGeom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b="1" dirty="0"/>
            <a:t> See below</a:t>
          </a:r>
          <a:endParaRPr lang="en-IN" sz="15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2847302" y="556268"/>
        <a:ext cx="1247485" cy="321382"/>
      </dsp:txXfrm>
    </dsp:sp>
    <dsp:sp modelId="{372A7997-3F3A-4C03-9D7D-34DDB736D517}">
      <dsp:nvSpPr>
        <dsp:cNvPr id="0" name=""/>
        <dsp:cNvSpPr/>
      </dsp:nvSpPr>
      <dsp:spPr>
        <a:xfrm>
          <a:off x="4285335" y="98906"/>
          <a:ext cx="1334510" cy="432000"/>
        </a:xfrm>
        <a:prstGeom prst="rect">
          <a:avLst/>
        </a:prstGeom>
        <a:gradFill rotWithShape="0">
          <a:gsLst>
            <a:gs pos="50000">
              <a:srgbClr val="67D3EC"/>
            </a:gs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Output</a:t>
          </a:r>
        </a:p>
      </dsp:txBody>
      <dsp:txXfrm>
        <a:off x="4285335" y="98906"/>
        <a:ext cx="1334510" cy="432000"/>
      </dsp:txXfrm>
    </dsp:sp>
    <dsp:sp modelId="{E578CCBD-09A7-440B-93B6-C13AFB4989F4}">
      <dsp:nvSpPr>
        <dsp:cNvPr id="0" name=""/>
        <dsp:cNvSpPr/>
      </dsp:nvSpPr>
      <dsp:spPr>
        <a:xfrm>
          <a:off x="4280114" y="543607"/>
          <a:ext cx="1344951" cy="2011784"/>
        </a:xfrm>
        <a:prstGeom prst="rect">
          <a:avLst/>
        </a:prstGeom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Reco. engine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Top match articles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Nearest users </a:t>
          </a:r>
          <a:r>
            <a:rPr lang="en-IN" sz="12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(close to similar profile)</a:t>
          </a:r>
          <a:endParaRPr lang="en-IN" sz="1500" b="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4280114" y="543607"/>
        <a:ext cx="1344951" cy="2011784"/>
      </dsp:txXfrm>
    </dsp:sp>
    <dsp:sp modelId="{08903BC0-0EA9-4474-99A3-9DE98FC1CBB8}">
      <dsp:nvSpPr>
        <dsp:cNvPr id="0" name=""/>
        <dsp:cNvSpPr/>
      </dsp:nvSpPr>
      <dsp:spPr>
        <a:xfrm>
          <a:off x="5799714" y="106526"/>
          <a:ext cx="1247485" cy="432000"/>
        </a:xfrm>
        <a:prstGeom prst="rect">
          <a:avLst/>
        </a:prstGeom>
        <a:gradFill rotWithShape="0">
          <a:gsLst>
            <a:gs pos="50000">
              <a:srgbClr val="FFA651"/>
            </a:gs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Customer</a:t>
          </a:r>
        </a:p>
      </dsp:txBody>
      <dsp:txXfrm>
        <a:off x="5799714" y="106526"/>
        <a:ext cx="1247485" cy="432000"/>
      </dsp:txXfrm>
    </dsp:sp>
    <dsp:sp modelId="{1714C62F-D470-4836-9D35-B5FC591EEE12}">
      <dsp:nvSpPr>
        <dsp:cNvPr id="0" name=""/>
        <dsp:cNvSpPr/>
      </dsp:nvSpPr>
      <dsp:spPr>
        <a:xfrm>
          <a:off x="5799714" y="543743"/>
          <a:ext cx="1247485" cy="2011784"/>
        </a:xfrm>
        <a:prstGeom prst="rect">
          <a:avLst/>
        </a:prstGeom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New Users</a:t>
          </a:r>
        </a:p>
      </dsp:txBody>
      <dsp:txXfrm>
        <a:off x="5799714" y="543743"/>
        <a:ext cx="1247485" cy="2011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4B203-3708-4635-ACA6-89559AB1FD57}">
      <dsp:nvSpPr>
        <dsp:cNvPr id="0" name=""/>
        <dsp:cNvSpPr/>
      </dsp:nvSpPr>
      <dsp:spPr>
        <a:xfrm rot="5400000">
          <a:off x="-125202" y="125761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kern="1200" dirty="0">
            <a:effectLst/>
          </a:endParaRPr>
        </a:p>
      </dsp:txBody>
      <dsp:txXfrm rot="-5400000">
        <a:off x="1" y="292698"/>
        <a:ext cx="584277" cy="250404"/>
      </dsp:txXfrm>
    </dsp:sp>
    <dsp:sp modelId="{8A5818D9-D1A9-4AFB-BBBF-C9C297C8FE51}">
      <dsp:nvSpPr>
        <dsp:cNvPr id="0" name=""/>
        <dsp:cNvSpPr/>
      </dsp:nvSpPr>
      <dsp:spPr>
        <a:xfrm rot="5400000">
          <a:off x="1534707" y="-949871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New User - Registration</a:t>
          </a:r>
        </a:p>
      </dsp:txBody>
      <dsp:txXfrm rot="-5400000">
        <a:off x="584278" y="27043"/>
        <a:ext cx="2416917" cy="489573"/>
      </dsp:txXfrm>
    </dsp:sp>
    <dsp:sp modelId="{6D511B2B-F408-4322-897E-54F5F43C6771}">
      <dsp:nvSpPr>
        <dsp:cNvPr id="0" name=""/>
        <dsp:cNvSpPr/>
      </dsp:nvSpPr>
      <dsp:spPr>
        <a:xfrm rot="5400000">
          <a:off x="-125202" y="837377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kern="1200" dirty="0">
            <a:effectLst/>
          </a:endParaRPr>
        </a:p>
      </dsp:txBody>
      <dsp:txXfrm rot="-5400000">
        <a:off x="1" y="1004314"/>
        <a:ext cx="584277" cy="250404"/>
      </dsp:txXfrm>
    </dsp:sp>
    <dsp:sp modelId="{CFBE6150-6B8A-4B08-94B4-3C0AD0906DD7}">
      <dsp:nvSpPr>
        <dsp:cNvPr id="0" name=""/>
        <dsp:cNvSpPr/>
      </dsp:nvSpPr>
      <dsp:spPr>
        <a:xfrm rot="5400000">
          <a:off x="1534707" y="-238254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Demographic data capture</a:t>
          </a:r>
        </a:p>
      </dsp:txBody>
      <dsp:txXfrm rot="-5400000">
        <a:off x="584278" y="738660"/>
        <a:ext cx="2416917" cy="489573"/>
      </dsp:txXfrm>
    </dsp:sp>
    <dsp:sp modelId="{7B220AB2-98E8-4EE9-8793-6040C161D26C}">
      <dsp:nvSpPr>
        <dsp:cNvPr id="0" name=""/>
        <dsp:cNvSpPr/>
      </dsp:nvSpPr>
      <dsp:spPr>
        <a:xfrm rot="5400000">
          <a:off x="-125202" y="1548994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kern="1200" dirty="0">
            <a:effectLst/>
          </a:endParaRPr>
        </a:p>
      </dsp:txBody>
      <dsp:txXfrm rot="-5400000">
        <a:off x="1" y="1715931"/>
        <a:ext cx="584277" cy="250404"/>
      </dsp:txXfrm>
    </dsp:sp>
    <dsp:sp modelId="{BE5F43F1-D0A6-4D60-8C94-4D24BBD26679}">
      <dsp:nvSpPr>
        <dsp:cNvPr id="0" name=""/>
        <dsp:cNvSpPr/>
      </dsp:nvSpPr>
      <dsp:spPr>
        <a:xfrm rot="5400000">
          <a:off x="1534707" y="473362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User creation</a:t>
          </a:r>
        </a:p>
      </dsp:txBody>
      <dsp:txXfrm rot="-5400000">
        <a:off x="584278" y="1450277"/>
        <a:ext cx="2416917" cy="489573"/>
      </dsp:txXfrm>
    </dsp:sp>
    <dsp:sp modelId="{356FF282-3B7E-4917-8131-0A0AD59902FE}">
      <dsp:nvSpPr>
        <dsp:cNvPr id="0" name=""/>
        <dsp:cNvSpPr/>
      </dsp:nvSpPr>
      <dsp:spPr>
        <a:xfrm rot="5400000">
          <a:off x="-125202" y="2260610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kern="1200" dirty="0">
            <a:effectLst/>
          </a:endParaRPr>
        </a:p>
      </dsp:txBody>
      <dsp:txXfrm rot="-5400000">
        <a:off x="1" y="2427547"/>
        <a:ext cx="584277" cy="250404"/>
      </dsp:txXfrm>
    </dsp:sp>
    <dsp:sp modelId="{BF001E8C-C62F-44B5-A2EB-DBCD57EFB425}">
      <dsp:nvSpPr>
        <dsp:cNvPr id="0" name=""/>
        <dsp:cNvSpPr/>
      </dsp:nvSpPr>
      <dsp:spPr>
        <a:xfrm rot="5400000">
          <a:off x="1534707" y="1184978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Display sub-categories to User</a:t>
          </a:r>
        </a:p>
      </dsp:txBody>
      <dsp:txXfrm rot="-5400000">
        <a:off x="584278" y="2161893"/>
        <a:ext cx="2416917" cy="489573"/>
      </dsp:txXfrm>
    </dsp:sp>
    <dsp:sp modelId="{0B6D4A71-3D15-4E6F-8CFC-8518A728AA3E}">
      <dsp:nvSpPr>
        <dsp:cNvPr id="0" name=""/>
        <dsp:cNvSpPr/>
      </dsp:nvSpPr>
      <dsp:spPr>
        <a:xfrm rot="5400000">
          <a:off x="-125202" y="2972227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kern="1200" dirty="0">
            <a:effectLst/>
          </a:endParaRPr>
        </a:p>
      </dsp:txBody>
      <dsp:txXfrm rot="-5400000">
        <a:off x="1" y="3139164"/>
        <a:ext cx="584277" cy="250404"/>
      </dsp:txXfrm>
    </dsp:sp>
    <dsp:sp modelId="{A97BC656-011B-42DE-A7DD-8A98DEFBB2BB}">
      <dsp:nvSpPr>
        <dsp:cNvPr id="0" name=""/>
        <dsp:cNvSpPr/>
      </dsp:nvSpPr>
      <dsp:spPr>
        <a:xfrm rot="5400000">
          <a:off x="1534707" y="1896595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User selection of 3-5 preferred sub-categories</a:t>
          </a:r>
        </a:p>
      </dsp:txBody>
      <dsp:txXfrm rot="-5400000">
        <a:off x="584278" y="2873510"/>
        <a:ext cx="2416917" cy="489573"/>
      </dsp:txXfrm>
    </dsp:sp>
    <dsp:sp modelId="{B2BD83A5-365A-4EFD-8BC0-7E3908763848}">
      <dsp:nvSpPr>
        <dsp:cNvPr id="0" name=""/>
        <dsp:cNvSpPr/>
      </dsp:nvSpPr>
      <dsp:spPr>
        <a:xfrm rot="5400000">
          <a:off x="-125202" y="3683843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0" kern="1200" dirty="0">
            <a:effectLst/>
          </a:endParaRPr>
        </a:p>
      </dsp:txBody>
      <dsp:txXfrm rot="-5400000">
        <a:off x="1" y="3850780"/>
        <a:ext cx="584277" cy="250404"/>
      </dsp:txXfrm>
    </dsp:sp>
    <dsp:sp modelId="{61F1977A-6236-4463-8F16-F68C4C4A947A}">
      <dsp:nvSpPr>
        <dsp:cNvPr id="0" name=""/>
        <dsp:cNvSpPr/>
      </dsp:nvSpPr>
      <dsp:spPr>
        <a:xfrm rot="5400000">
          <a:off x="1534707" y="2608211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Save user preferences</a:t>
          </a:r>
        </a:p>
      </dsp:txBody>
      <dsp:txXfrm rot="-5400000">
        <a:off x="584278" y="3585126"/>
        <a:ext cx="2416917" cy="489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27D39-A427-426C-9FFC-6491B03087A3}">
      <dsp:nvSpPr>
        <dsp:cNvPr id="0" name=""/>
        <dsp:cNvSpPr/>
      </dsp:nvSpPr>
      <dsp:spPr>
        <a:xfrm>
          <a:off x="4094635" y="594340"/>
          <a:ext cx="1555231" cy="155551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7159D-7771-4FAE-85B8-21D39D49F18D}">
      <dsp:nvSpPr>
        <dsp:cNvPr id="0" name=""/>
        <dsp:cNvSpPr/>
      </dsp:nvSpPr>
      <dsp:spPr>
        <a:xfrm>
          <a:off x="4146274" y="646199"/>
          <a:ext cx="1451954" cy="145180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Capture User Rating</a:t>
          </a:r>
        </a:p>
      </dsp:txBody>
      <dsp:txXfrm>
        <a:off x="4353841" y="853638"/>
        <a:ext cx="1036821" cy="1036922"/>
      </dsp:txXfrm>
    </dsp:sp>
    <dsp:sp modelId="{B43A0DFE-485D-43BB-ABEF-9BCDEEDBAAD4}">
      <dsp:nvSpPr>
        <dsp:cNvPr id="0" name=""/>
        <dsp:cNvSpPr/>
      </dsp:nvSpPr>
      <dsp:spPr>
        <a:xfrm rot="2700000">
          <a:off x="2489132" y="596220"/>
          <a:ext cx="1551486" cy="1551486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3514D-36F3-4C84-B1D4-59F58B3AAE2D}">
      <dsp:nvSpPr>
        <dsp:cNvPr id="0" name=""/>
        <dsp:cNvSpPr/>
      </dsp:nvSpPr>
      <dsp:spPr>
        <a:xfrm>
          <a:off x="2538897" y="646199"/>
          <a:ext cx="1451954" cy="145180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User rates articles on 1-5 scale (5=best)</a:t>
          </a:r>
        </a:p>
      </dsp:txBody>
      <dsp:txXfrm>
        <a:off x="2746464" y="853638"/>
        <a:ext cx="1036821" cy="1036922"/>
      </dsp:txXfrm>
    </dsp:sp>
    <dsp:sp modelId="{2F7F8142-5F01-4DCD-8D22-6B8A266989A5}">
      <dsp:nvSpPr>
        <dsp:cNvPr id="0" name=""/>
        <dsp:cNvSpPr/>
      </dsp:nvSpPr>
      <dsp:spPr>
        <a:xfrm rot="2700000">
          <a:off x="881755" y="596220"/>
          <a:ext cx="1551486" cy="1551486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DAF36-C7C3-4E41-A75A-0396ACA759ED}">
      <dsp:nvSpPr>
        <dsp:cNvPr id="0" name=""/>
        <dsp:cNvSpPr/>
      </dsp:nvSpPr>
      <dsp:spPr>
        <a:xfrm>
          <a:off x="931520" y="646199"/>
          <a:ext cx="1451954" cy="145180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Provide Initial articles, using demographic and sub-category preferences</a:t>
          </a:r>
        </a:p>
      </dsp:txBody>
      <dsp:txXfrm>
        <a:off x="1139087" y="853638"/>
        <a:ext cx="1036821" cy="10369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43147-3576-4467-95C3-18660DE04EE8}">
      <dsp:nvSpPr>
        <dsp:cNvPr id="0" name=""/>
        <dsp:cNvSpPr/>
      </dsp:nvSpPr>
      <dsp:spPr>
        <a:xfrm>
          <a:off x="4058730" y="565802"/>
          <a:ext cx="1498796" cy="14990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61095-EBE0-4712-9DCA-FD15F3C2A7BB}">
      <dsp:nvSpPr>
        <dsp:cNvPr id="0" name=""/>
        <dsp:cNvSpPr/>
      </dsp:nvSpPr>
      <dsp:spPr>
        <a:xfrm>
          <a:off x="4108494" y="615780"/>
          <a:ext cx="1399267" cy="13991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Define implicit user-article rating</a:t>
          </a:r>
        </a:p>
      </dsp:txBody>
      <dsp:txXfrm>
        <a:off x="4308529" y="815692"/>
        <a:ext cx="999197" cy="999295"/>
      </dsp:txXfrm>
    </dsp:sp>
    <dsp:sp modelId="{D7820900-0A76-491A-802A-0B43C1B919E1}">
      <dsp:nvSpPr>
        <dsp:cNvPr id="0" name=""/>
        <dsp:cNvSpPr/>
      </dsp:nvSpPr>
      <dsp:spPr>
        <a:xfrm rot="2700000">
          <a:off x="2511485" y="567614"/>
          <a:ext cx="1495186" cy="1495186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B66B5-50F1-400E-91A3-9E73CBB8A357}">
      <dsp:nvSpPr>
        <dsp:cNvPr id="0" name=""/>
        <dsp:cNvSpPr/>
      </dsp:nvSpPr>
      <dsp:spPr>
        <a:xfrm>
          <a:off x="2559445" y="615780"/>
          <a:ext cx="1399267" cy="13991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Capture user browsing pattern</a:t>
          </a:r>
        </a:p>
      </dsp:txBody>
      <dsp:txXfrm>
        <a:off x="2759480" y="815692"/>
        <a:ext cx="999197" cy="999295"/>
      </dsp:txXfrm>
    </dsp:sp>
    <dsp:sp modelId="{D9F2FC65-53C4-427F-B650-B8F351C05437}">
      <dsp:nvSpPr>
        <dsp:cNvPr id="0" name=""/>
        <dsp:cNvSpPr/>
      </dsp:nvSpPr>
      <dsp:spPr>
        <a:xfrm rot="2700000">
          <a:off x="962436" y="567614"/>
          <a:ext cx="1495186" cy="1495186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152E5-58E2-426E-A9FE-599C3824245C}">
      <dsp:nvSpPr>
        <dsp:cNvPr id="0" name=""/>
        <dsp:cNvSpPr/>
      </dsp:nvSpPr>
      <dsp:spPr>
        <a:xfrm>
          <a:off x="1010396" y="615780"/>
          <a:ext cx="1399267" cy="13991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Define criteria for clickstream data</a:t>
          </a:r>
        </a:p>
      </dsp:txBody>
      <dsp:txXfrm>
        <a:off x="1210430" y="815692"/>
        <a:ext cx="999197" cy="999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322DC-36A8-433B-8F14-EA0E7666C373}">
      <dsp:nvSpPr>
        <dsp:cNvPr id="0" name=""/>
        <dsp:cNvSpPr/>
      </dsp:nvSpPr>
      <dsp:spPr>
        <a:xfrm rot="5400000">
          <a:off x="-85568" y="87457"/>
          <a:ext cx="570457" cy="3993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201548"/>
        <a:ext cx="399320" cy="171137"/>
      </dsp:txXfrm>
    </dsp:sp>
    <dsp:sp modelId="{EFB27C27-C943-425D-A36F-6AAF264D69CB}">
      <dsp:nvSpPr>
        <dsp:cNvPr id="0" name=""/>
        <dsp:cNvSpPr/>
      </dsp:nvSpPr>
      <dsp:spPr>
        <a:xfrm rot="5400000">
          <a:off x="1489542" y="-1088333"/>
          <a:ext cx="370797" cy="255124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Prepare a list of news site URL’s</a:t>
          </a:r>
        </a:p>
      </dsp:txBody>
      <dsp:txXfrm rot="-5400000">
        <a:off x="399321" y="19989"/>
        <a:ext cx="2533140" cy="334595"/>
      </dsp:txXfrm>
    </dsp:sp>
    <dsp:sp modelId="{9A40920F-938A-4E9E-A438-6D603DBCD603}">
      <dsp:nvSpPr>
        <dsp:cNvPr id="0" name=""/>
        <dsp:cNvSpPr/>
      </dsp:nvSpPr>
      <dsp:spPr>
        <a:xfrm rot="5400000">
          <a:off x="-85568" y="526868"/>
          <a:ext cx="570457" cy="3993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640959"/>
        <a:ext cx="399320" cy="171137"/>
      </dsp:txXfrm>
    </dsp:sp>
    <dsp:sp modelId="{9598921F-24CA-4499-9F05-3F54EA50EA9B}">
      <dsp:nvSpPr>
        <dsp:cNvPr id="0" name=""/>
        <dsp:cNvSpPr/>
      </dsp:nvSpPr>
      <dsp:spPr>
        <a:xfrm rot="5400000">
          <a:off x="1489542" y="-648921"/>
          <a:ext cx="370797" cy="255124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 each URL, get relevant HTML tags</a:t>
          </a:r>
        </a:p>
      </dsp:txBody>
      <dsp:txXfrm rot="-5400000">
        <a:off x="399321" y="459401"/>
        <a:ext cx="2533140" cy="334595"/>
      </dsp:txXfrm>
    </dsp:sp>
    <dsp:sp modelId="{FD7B7BC3-FF3B-45D1-A3D8-6A39A115BC91}">
      <dsp:nvSpPr>
        <dsp:cNvPr id="0" name=""/>
        <dsp:cNvSpPr/>
      </dsp:nvSpPr>
      <dsp:spPr>
        <a:xfrm rot="5400000">
          <a:off x="-85568" y="966280"/>
          <a:ext cx="570457" cy="399320"/>
        </a:xfrm>
        <a:prstGeom prst="chevron">
          <a:avLst/>
        </a:prstGeom>
        <a:solidFill>
          <a:srgbClr val="1F497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1F497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 rot="-5400000">
        <a:off x="1" y="1080371"/>
        <a:ext cx="399320" cy="171137"/>
      </dsp:txXfrm>
    </dsp:sp>
    <dsp:sp modelId="{F1AD7B63-F2D0-4FE3-BAB2-F51BF025E2BD}">
      <dsp:nvSpPr>
        <dsp:cNvPr id="0" name=""/>
        <dsp:cNvSpPr/>
      </dsp:nvSpPr>
      <dsp:spPr>
        <a:xfrm rot="5400000">
          <a:off x="1489542" y="-209509"/>
          <a:ext cx="370797" cy="255124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Capture article using tag (Beautiful Soup)</a:t>
          </a:r>
        </a:p>
      </dsp:txBody>
      <dsp:txXfrm rot="-5400000">
        <a:off x="399321" y="898813"/>
        <a:ext cx="2533140" cy="334595"/>
      </dsp:txXfrm>
    </dsp:sp>
    <dsp:sp modelId="{0BFDC877-545B-4F12-B873-0EDC7FB0101D}">
      <dsp:nvSpPr>
        <dsp:cNvPr id="0" name=""/>
        <dsp:cNvSpPr/>
      </dsp:nvSpPr>
      <dsp:spPr>
        <a:xfrm rot="5400000">
          <a:off x="-85568" y="1405692"/>
          <a:ext cx="570457" cy="3993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1519783"/>
        <a:ext cx="399320" cy="171137"/>
      </dsp:txXfrm>
    </dsp:sp>
    <dsp:sp modelId="{5360A469-4908-4EAD-BBD5-5676903205BE}">
      <dsp:nvSpPr>
        <dsp:cNvPr id="0" name=""/>
        <dsp:cNvSpPr/>
      </dsp:nvSpPr>
      <dsp:spPr>
        <a:xfrm rot="5400000">
          <a:off x="1489542" y="229901"/>
          <a:ext cx="370797" cy="255124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Save article text</a:t>
          </a:r>
        </a:p>
      </dsp:txBody>
      <dsp:txXfrm rot="-5400000">
        <a:off x="399321" y="1338224"/>
        <a:ext cx="2533140" cy="334595"/>
      </dsp:txXfrm>
    </dsp:sp>
    <dsp:sp modelId="{0ECC4B2E-7CB5-4220-95BB-F6259C0D8F6E}">
      <dsp:nvSpPr>
        <dsp:cNvPr id="0" name=""/>
        <dsp:cNvSpPr/>
      </dsp:nvSpPr>
      <dsp:spPr>
        <a:xfrm rot="5400000">
          <a:off x="-85568" y="1845104"/>
          <a:ext cx="570457" cy="3993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" y="1959195"/>
        <a:ext cx="399320" cy="171137"/>
      </dsp:txXfrm>
    </dsp:sp>
    <dsp:sp modelId="{A213DA26-D9E2-497E-B28C-242DD0E0523F}">
      <dsp:nvSpPr>
        <dsp:cNvPr id="0" name=""/>
        <dsp:cNvSpPr/>
      </dsp:nvSpPr>
      <dsp:spPr>
        <a:xfrm rot="5400000">
          <a:off x="1489542" y="669313"/>
          <a:ext cx="370797" cy="255124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Save source URL, time stamp, sub-categories, keywords, etc.</a:t>
          </a:r>
        </a:p>
      </dsp:txBody>
      <dsp:txXfrm rot="-5400000">
        <a:off x="399321" y="1777636"/>
        <a:ext cx="2533140" cy="3345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8A288-1F6D-4C8E-A4F5-24ED2BC84C33}">
      <dsp:nvSpPr>
        <dsp:cNvPr id="0" name=""/>
        <dsp:cNvSpPr/>
      </dsp:nvSpPr>
      <dsp:spPr>
        <a:xfrm rot="5400000">
          <a:off x="-86827" y="90985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206755"/>
        <a:ext cx="405196" cy="173656"/>
      </dsp:txXfrm>
    </dsp:sp>
    <dsp:sp modelId="{D4A2F8AB-EF73-4718-AAD9-DBFC73962C78}">
      <dsp:nvSpPr>
        <dsp:cNvPr id="0" name=""/>
        <dsp:cNvSpPr/>
      </dsp:nvSpPr>
      <dsp:spPr>
        <a:xfrm rot="5400000">
          <a:off x="1464433" y="-1055079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Import data</a:t>
          </a:r>
          <a:endParaRPr lang="en-US" sz="1600" kern="1200" dirty="0"/>
        </a:p>
      </dsp:txBody>
      <dsp:txXfrm rot="-5400000">
        <a:off x="405197" y="22524"/>
        <a:ext cx="2476360" cy="339520"/>
      </dsp:txXfrm>
    </dsp:sp>
    <dsp:sp modelId="{48A3E2B5-6145-44E0-B253-FEC2B64763B0}">
      <dsp:nvSpPr>
        <dsp:cNvPr id="0" name=""/>
        <dsp:cNvSpPr/>
      </dsp:nvSpPr>
      <dsp:spPr>
        <a:xfrm rot="5400000">
          <a:off x="-86827" y="580731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696501"/>
        <a:ext cx="405196" cy="173656"/>
      </dsp:txXfrm>
    </dsp:sp>
    <dsp:sp modelId="{92EC3F11-ABBA-446F-A3A5-C2E538DE0621}">
      <dsp:nvSpPr>
        <dsp:cNvPr id="0" name=""/>
        <dsp:cNvSpPr/>
      </dsp:nvSpPr>
      <dsp:spPr>
        <a:xfrm rot="5400000">
          <a:off x="1464433" y="-565332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Escaping html characters</a:t>
          </a:r>
          <a:endParaRPr lang="en-US" sz="1600" kern="1200" dirty="0"/>
        </a:p>
      </dsp:txBody>
      <dsp:txXfrm rot="-5400000">
        <a:off x="405197" y="512271"/>
        <a:ext cx="2476360" cy="339520"/>
      </dsp:txXfrm>
    </dsp:sp>
    <dsp:sp modelId="{99C5D56E-3F16-45D3-9834-03E04213BF9F}">
      <dsp:nvSpPr>
        <dsp:cNvPr id="0" name=""/>
        <dsp:cNvSpPr/>
      </dsp:nvSpPr>
      <dsp:spPr>
        <a:xfrm rot="5400000">
          <a:off x="-86827" y="1070478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1186248"/>
        <a:ext cx="405196" cy="173656"/>
      </dsp:txXfrm>
    </dsp:sp>
    <dsp:sp modelId="{6FC425F7-D0FE-4CF1-83A0-4C87016094CC}">
      <dsp:nvSpPr>
        <dsp:cNvPr id="0" name=""/>
        <dsp:cNvSpPr/>
      </dsp:nvSpPr>
      <dsp:spPr>
        <a:xfrm rot="5400000">
          <a:off x="1464433" y="-75585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Decoding data</a:t>
          </a:r>
          <a:endParaRPr lang="en-US" sz="1600" kern="1200" dirty="0"/>
        </a:p>
      </dsp:txBody>
      <dsp:txXfrm rot="-5400000">
        <a:off x="405197" y="1002018"/>
        <a:ext cx="2476360" cy="339520"/>
      </dsp:txXfrm>
    </dsp:sp>
    <dsp:sp modelId="{879D657B-572A-4D94-92E6-3EB880A6A275}">
      <dsp:nvSpPr>
        <dsp:cNvPr id="0" name=""/>
        <dsp:cNvSpPr/>
      </dsp:nvSpPr>
      <dsp:spPr>
        <a:xfrm rot="5400000">
          <a:off x="-86827" y="1560225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1675995"/>
        <a:ext cx="405196" cy="173656"/>
      </dsp:txXfrm>
    </dsp:sp>
    <dsp:sp modelId="{860E5E6B-DD21-4EA4-8724-E8605A0B9FE5}">
      <dsp:nvSpPr>
        <dsp:cNvPr id="0" name=""/>
        <dsp:cNvSpPr/>
      </dsp:nvSpPr>
      <dsp:spPr>
        <a:xfrm rot="5400000">
          <a:off x="1464433" y="414161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Apostrophe lookup</a:t>
          </a:r>
          <a:endParaRPr lang="en-US" sz="1600" kern="1200" dirty="0"/>
        </a:p>
      </dsp:txBody>
      <dsp:txXfrm rot="-5400000">
        <a:off x="405197" y="1491765"/>
        <a:ext cx="2476360" cy="339520"/>
      </dsp:txXfrm>
    </dsp:sp>
    <dsp:sp modelId="{0182CBCE-594A-4C4F-8119-857B2173EED7}">
      <dsp:nvSpPr>
        <dsp:cNvPr id="0" name=""/>
        <dsp:cNvSpPr/>
      </dsp:nvSpPr>
      <dsp:spPr>
        <a:xfrm rot="5400000">
          <a:off x="-86827" y="2049972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2165742"/>
        <a:ext cx="405196" cy="173656"/>
      </dsp:txXfrm>
    </dsp:sp>
    <dsp:sp modelId="{006B8F0F-A6E7-4E1E-8B18-47ABD6CC703E}">
      <dsp:nvSpPr>
        <dsp:cNvPr id="0" name=""/>
        <dsp:cNvSpPr/>
      </dsp:nvSpPr>
      <dsp:spPr>
        <a:xfrm rot="5400000">
          <a:off x="1464433" y="903908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Removal of expressions</a:t>
          </a:r>
        </a:p>
      </dsp:txBody>
      <dsp:txXfrm rot="-5400000">
        <a:off x="405197" y="1981512"/>
        <a:ext cx="2476360" cy="339520"/>
      </dsp:txXfrm>
    </dsp:sp>
    <dsp:sp modelId="{BD29FB99-4464-4425-8AB3-FA3F77CC9DB6}">
      <dsp:nvSpPr>
        <dsp:cNvPr id="0" name=""/>
        <dsp:cNvSpPr/>
      </dsp:nvSpPr>
      <dsp:spPr>
        <a:xfrm rot="5400000">
          <a:off x="-86827" y="2539719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2655489"/>
        <a:ext cx="405196" cy="173656"/>
      </dsp:txXfrm>
    </dsp:sp>
    <dsp:sp modelId="{D9A47780-328C-4105-B58A-4BFC0DD838D7}">
      <dsp:nvSpPr>
        <dsp:cNvPr id="0" name=""/>
        <dsp:cNvSpPr/>
      </dsp:nvSpPr>
      <dsp:spPr>
        <a:xfrm rot="5400000">
          <a:off x="1464433" y="1393654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Split attached words</a:t>
          </a:r>
        </a:p>
      </dsp:txBody>
      <dsp:txXfrm rot="-5400000">
        <a:off x="405197" y="2471258"/>
        <a:ext cx="2476360" cy="339520"/>
      </dsp:txXfrm>
    </dsp:sp>
    <dsp:sp modelId="{B0E50AD7-3538-40CD-B59F-6F6D2E7B1B98}">
      <dsp:nvSpPr>
        <dsp:cNvPr id="0" name=""/>
        <dsp:cNvSpPr/>
      </dsp:nvSpPr>
      <dsp:spPr>
        <a:xfrm rot="5400000">
          <a:off x="-86827" y="3029466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3145236"/>
        <a:ext cx="405196" cy="173656"/>
      </dsp:txXfrm>
    </dsp:sp>
    <dsp:sp modelId="{D236D9AA-203D-400E-812B-1F908DEB8058}">
      <dsp:nvSpPr>
        <dsp:cNvPr id="0" name=""/>
        <dsp:cNvSpPr/>
      </dsp:nvSpPr>
      <dsp:spPr>
        <a:xfrm rot="5400000">
          <a:off x="1464433" y="1883401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Add cleaned text data to dictionary</a:t>
          </a:r>
          <a:endParaRPr lang="en-IN" sz="1500" kern="1200" dirty="0"/>
        </a:p>
      </dsp:txBody>
      <dsp:txXfrm rot="-5400000">
        <a:off x="405197" y="2961005"/>
        <a:ext cx="2476360" cy="339520"/>
      </dsp:txXfrm>
    </dsp:sp>
    <dsp:sp modelId="{72CF0B0B-ED6B-4481-B4E5-D6A8EB7F237C}">
      <dsp:nvSpPr>
        <dsp:cNvPr id="0" name=""/>
        <dsp:cNvSpPr/>
      </dsp:nvSpPr>
      <dsp:spPr>
        <a:xfrm rot="5400000">
          <a:off x="-86827" y="3519213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3634983"/>
        <a:ext cx="405196" cy="173656"/>
      </dsp:txXfrm>
    </dsp:sp>
    <dsp:sp modelId="{570DC637-2E97-49CA-9AB7-B97B5593B0AA}">
      <dsp:nvSpPr>
        <dsp:cNvPr id="0" name=""/>
        <dsp:cNvSpPr/>
      </dsp:nvSpPr>
      <dsp:spPr>
        <a:xfrm rot="5400000">
          <a:off x="1464433" y="2373148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Store dictionary</a:t>
          </a:r>
        </a:p>
      </dsp:txBody>
      <dsp:txXfrm rot="-5400000">
        <a:off x="405197" y="3450752"/>
        <a:ext cx="2476360" cy="339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0.44374</cdr:x>
      <cdr:y>0.23404</cdr:y>
    </cdr:from>
    <cdr:to>
      <cdr:x>0.64096</cdr:x>
      <cdr:y>0.42747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127500" y="1422870"/>
          <a:ext cx="1834444" cy="11759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0.42984</cdr:x>
      <cdr:y>0.22631</cdr:y>
    </cdr:from>
    <cdr:to>
      <cdr:x>0.68394</cdr:x>
      <cdr:y>0.45648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998148" y="1375833"/>
          <a:ext cx="2363611" cy="13993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0.2933</cdr:x>
      <cdr:y>0.12186</cdr:y>
    </cdr:from>
    <cdr:to>
      <cdr:x>0.29821</cdr:x>
      <cdr:y>0.1412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728148" y="740833"/>
          <a:ext cx="45719" cy="117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0.64475</cdr:x>
      <cdr:y>0.1354</cdr:y>
    </cdr:from>
    <cdr:to>
      <cdr:x>0.76359</cdr:x>
      <cdr:y>0.39072</cdr:y>
    </cdr:to>
    <cdr:sp macro="" textlink="">
      <cdr:nvSpPr>
        <cdr:cNvPr id="6" name="TextBox 5"/>
        <cdr:cNvSpPr txBox="1"/>
      </cdr:nvSpPr>
      <cdr:spPr>
        <a:xfrm xmlns:a="http://schemas.openxmlformats.org/drawingml/2006/main" flipH="1">
          <a:off x="5997222" y="823149"/>
          <a:ext cx="1105371" cy="15522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0.00885</cdr:x>
      <cdr:y>0.81818</cdr:y>
    </cdr:from>
    <cdr:to>
      <cdr:x>0.07838</cdr:x>
      <cdr:y>0.97485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82315" y="4974167"/>
          <a:ext cx="646759" cy="952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402D-F175-4058-AA45-A8B0DADA3B93}" type="datetimeFigureOut">
              <a:rPr lang="en-IN" smtClean="0"/>
              <a:pPr/>
              <a:t>11-07-2017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FFAD-DEFF-4253-8278-26013487F2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5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EBC9-A5D1-4329-8280-E3820DB95E94}" type="datetimeFigureOut">
              <a:rPr lang="en-US" smtClean="0"/>
              <a:pPr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3D096-743B-4DAC-B734-2905F85FC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9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3D096-743B-4DAC-B734-2905F85FC0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Narrative – how the ecosystem works</a:t>
            </a:r>
            <a:r>
              <a:rPr lang="en-IN" baseline="0" dirty="0"/>
              <a:t> – interdependence – how the analytics provider helps the customer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3D096-743B-4DAC-B734-2905F85FC0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3EF1-C4EB-423E-8E74-82272A45150C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7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5780-B7F9-4D7B-91A4-63B578FD8A92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1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166" y="1600200"/>
            <a:ext cx="7756634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6A1D-2839-4655-BE5E-F9E7F0A3019D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F385-359D-45C7-9D9E-BF1CB6F6E202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4" y="274638"/>
            <a:ext cx="778816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4" y="1600200"/>
            <a:ext cx="38336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4248" y="1600200"/>
            <a:ext cx="38625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0DBF-D172-48AE-BC02-D5D5F32DEB5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868" y="274638"/>
            <a:ext cx="780393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868" y="1535113"/>
            <a:ext cx="38825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868" y="2174875"/>
            <a:ext cx="38825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7310" y="1535113"/>
            <a:ext cx="37994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7310" y="2174875"/>
            <a:ext cx="37994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ABF4-C15F-413B-A9F6-B9C700AA955B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0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66" y="274638"/>
            <a:ext cx="775663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109B-F13E-4E0D-8BF3-1A997F8BF336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EEA9161-B16F-4F19-8494-EA83A5108E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166" y="1600200"/>
            <a:ext cx="7756634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6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48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910" y="273050"/>
            <a:ext cx="471389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648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76E3-E94D-47D3-925E-5D11F983585C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D7EA-9303-4863-9608-4AB0CEB8C1E3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600200"/>
            <a:ext cx="77724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7A2F-DD71-4C7B-8845-DA45F29A9C52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A4ABF-6390-4140-AC58-7FA76BCEE56F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image2.jpeg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317"/>
            <a:ext cx="9144000" cy="68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fafadia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75" y="21590"/>
            <a:ext cx="9086850" cy="68148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95186" y="4738631"/>
            <a:ext cx="40533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1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D4D-A17A-4B1E-9C0B-484941F8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F2C476-D8FB-4A8B-A2AC-BF5D0376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554481"/>
            <a:ext cx="7756634" cy="993646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News article time interval : Jul’16 –Aug’16</a:t>
            </a:r>
          </a:p>
          <a:p>
            <a:r>
              <a:rPr lang="en-IN" sz="2000" dirty="0"/>
              <a:t>Highly right skewed with most articles from technology, finance &amp; business domain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16ADD-315A-4D21-8DAA-9D13AEE3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93930"/>
              </p:ext>
            </p:extLst>
          </p:nvPr>
        </p:nvGraphicFramePr>
        <p:xfrm>
          <a:off x="1112520" y="2423160"/>
          <a:ext cx="7498080" cy="382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12882F3-8484-4034-BA06-A80F06D11E0B}"/>
              </a:ext>
            </a:extLst>
          </p:cNvPr>
          <p:cNvSpPr/>
          <p:nvPr/>
        </p:nvSpPr>
        <p:spPr>
          <a:xfrm>
            <a:off x="7787640" y="3048000"/>
            <a:ext cx="868680" cy="27432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8894E3DE-E7B7-482D-874F-2FA88E432BEE}"/>
              </a:ext>
            </a:extLst>
          </p:cNvPr>
          <p:cNvSpPr/>
          <p:nvPr/>
        </p:nvSpPr>
        <p:spPr>
          <a:xfrm>
            <a:off x="4221481" y="3048000"/>
            <a:ext cx="1577340" cy="624840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5103A0-8273-4190-9D6A-3AB03CF7CD24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D029E60A-50A8-4870-B793-F9F847529D0B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E86D6B"/>
                </a:gs>
                <a:gs pos="0">
                  <a:schemeClr val="accent2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BF61EE27-2DB5-4F97-AEAC-EE1058C78D26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Sources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16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EACB-6226-4758-AE0D-F1DB0885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5005814" cy="16459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From the standard news article categories, 14% articles are sub-categorized giving deeper insights in a particular domain</a:t>
            </a:r>
          </a:p>
          <a:p>
            <a:pPr algn="just"/>
            <a:r>
              <a:rPr lang="en-US" sz="1800" dirty="0"/>
              <a:t>Out of 15K authors, top authors wrote 2.7K articles with top 10 authors wrote 1.8K average articles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4043"/>
              </p:ext>
            </p:extLst>
          </p:nvPr>
        </p:nvGraphicFramePr>
        <p:xfrm>
          <a:off x="930166" y="3197225"/>
          <a:ext cx="5806440" cy="330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51782"/>
              </p:ext>
            </p:extLst>
          </p:nvPr>
        </p:nvGraphicFramePr>
        <p:xfrm>
          <a:off x="6068290" y="1763485"/>
          <a:ext cx="2618510" cy="190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Arrow: Left 13">
            <a:extLst>
              <a:ext uri="{FF2B5EF4-FFF2-40B4-BE49-F238E27FC236}">
                <a16:creationId xmlns:a16="http://schemas.microsoft.com/office/drawing/2014/main" id="{96F4BFE5-F1DD-4D53-917E-6FED21A42484}"/>
              </a:ext>
            </a:extLst>
          </p:cNvPr>
          <p:cNvSpPr/>
          <p:nvPr/>
        </p:nvSpPr>
        <p:spPr>
          <a:xfrm>
            <a:off x="3783330" y="3846989"/>
            <a:ext cx="1577340" cy="624840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DF4711-5856-403B-A9E3-52120C26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665E91-BC20-4F0F-A5E2-06D32AD91A23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3E1DACC6-01A9-45ED-B870-A0757F22D124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E86D6B"/>
                </a:gs>
                <a:gs pos="0">
                  <a:schemeClr val="accent2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Chevron 4">
              <a:extLst>
                <a:ext uri="{FF2B5EF4-FFF2-40B4-BE49-F238E27FC236}">
                  <a16:creationId xmlns:a16="http://schemas.microsoft.com/office/drawing/2014/main" id="{ABC55721-FCAC-4FFC-B9C1-69C5311D5863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Sources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FEF0-244D-430A-9B13-CE5F7660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7AEE-BD91-4EE2-A421-FEB30954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5" y="1600200"/>
            <a:ext cx="4440801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Typical user profile, taking into account demographics, user preferences</a:t>
            </a:r>
          </a:p>
          <a:p>
            <a:pPr algn="just"/>
            <a:r>
              <a:rPr lang="en-US" sz="2000" dirty="0"/>
              <a:t>Key input for collaborative filtering algorithm</a:t>
            </a:r>
          </a:p>
          <a:p>
            <a:pPr algn="just"/>
            <a:r>
              <a:rPr lang="en-US" sz="2000" dirty="0"/>
              <a:t>Also, a con for collaborative filtering if user database is very small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F56DD-D913-4A37-8F5C-670BA310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5DA77-68BF-41DE-A8BE-5EFA982BCE56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3FAB4BF-AEA2-4E22-BDBE-36C76F64A080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BEE575"/>
                </a:gs>
                <a:gs pos="0">
                  <a:srgbClr val="9BBB59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83039C42-28C1-4FAA-95BF-8298433E42F5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Input</a:t>
              </a:r>
            </a:p>
          </p:txBody>
        </p:sp>
      </p:grp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5201BFC-321C-40CC-8F1E-46386E91D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99330"/>
              </p:ext>
            </p:extLst>
          </p:nvPr>
        </p:nvGraphicFramePr>
        <p:xfrm>
          <a:off x="5659120" y="1318578"/>
          <a:ext cx="3027680" cy="4393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30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FEF0-244D-430A-9B13-CE5F7660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7AEE-BD91-4EE2-A421-FEB30954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5" y="1600200"/>
            <a:ext cx="2824712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User is expected to ideally rate all articles he/ she reads – Explicit Rating</a:t>
            </a:r>
          </a:p>
          <a:p>
            <a:pPr algn="just"/>
            <a:r>
              <a:rPr lang="en-US" sz="2000" dirty="0"/>
              <a:t>In real world, it’s a challenge which can be dealt with using Implicit Ratings</a:t>
            </a:r>
          </a:p>
          <a:p>
            <a:pPr algn="just"/>
            <a:r>
              <a:rPr lang="en-US" sz="2000" dirty="0"/>
              <a:t>With increase in data, recommendations result improves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F56DD-D913-4A37-8F5C-670BA310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5DA77-68BF-41DE-A8BE-5EFA982BCE56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3FAB4BF-AEA2-4E22-BDBE-36C76F64A080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BEE575"/>
                </a:gs>
                <a:gs pos="0">
                  <a:srgbClr val="9BBB59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83039C42-28C1-4FAA-95BF-8298433E42F5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Input</a:t>
              </a:r>
            </a:p>
          </p:txBody>
        </p:sp>
      </p:grp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969DCA9E-E6EA-4905-B665-50C38204A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246468"/>
              </p:ext>
            </p:extLst>
          </p:nvPr>
        </p:nvGraphicFramePr>
        <p:xfrm>
          <a:off x="2901340" y="1423486"/>
          <a:ext cx="6210300" cy="274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F3634EEE-8649-4AA9-8104-73CD5EB7D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527929"/>
              </p:ext>
            </p:extLst>
          </p:nvPr>
        </p:nvGraphicFramePr>
        <p:xfrm>
          <a:off x="2901340" y="3985742"/>
          <a:ext cx="6210300" cy="263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298A21-E985-43BB-BF05-1CF6FB9652ED}"/>
              </a:ext>
            </a:extLst>
          </p:cNvPr>
          <p:cNvSpPr/>
          <p:nvPr/>
        </p:nvSpPr>
        <p:spPr>
          <a:xfrm>
            <a:off x="6607835" y="1424940"/>
            <a:ext cx="1767840" cy="518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Explicit Rating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A0520A-DE0D-4FE2-A196-E2F7EB305FB8}"/>
              </a:ext>
            </a:extLst>
          </p:cNvPr>
          <p:cNvSpPr/>
          <p:nvPr/>
        </p:nvSpPr>
        <p:spPr>
          <a:xfrm>
            <a:off x="6607835" y="3964336"/>
            <a:ext cx="1767840" cy="518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Rating</a:t>
            </a:r>
          </a:p>
        </p:txBody>
      </p:sp>
    </p:spTree>
    <p:extLst>
      <p:ext uri="{BB962C8B-B14F-4D97-AF65-F5344CB8AC3E}">
        <p14:creationId xmlns:p14="http://schemas.microsoft.com/office/powerpoint/2010/main" val="1923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Web Crawling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AB06F9-A7C6-47FE-A086-451394E9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5" y="1600201"/>
            <a:ext cx="4737817" cy="2113457"/>
          </a:xfrm>
        </p:spPr>
        <p:txBody>
          <a:bodyPr>
            <a:noAutofit/>
          </a:bodyPr>
          <a:lstStyle/>
          <a:p>
            <a:r>
              <a:rPr lang="en-US" sz="1800" dirty="0"/>
              <a:t>Web crawler automatically fetches contents of a web page, by indexing to certain search items</a:t>
            </a:r>
          </a:p>
          <a:p>
            <a:r>
              <a:rPr lang="en-US" sz="1800" dirty="0"/>
              <a:t>40 websites were crawled for this database</a:t>
            </a:r>
          </a:p>
          <a:p>
            <a:pPr algn="just"/>
            <a:r>
              <a:rPr lang="en-US" sz="1800" dirty="0"/>
              <a:t>For regular update of the database, a scheduler using Apache Solr has been setup</a:t>
            </a:r>
          </a:p>
          <a:p>
            <a:pPr algn="just"/>
            <a:r>
              <a:rPr lang="en-US" sz="1800" dirty="0"/>
              <a:t>Beautiful Soup/ Scrapy libraries were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AE1DD0A-2673-4E8F-BB8C-5C6C0BDEB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342535"/>
              </p:ext>
            </p:extLst>
          </p:nvPr>
        </p:nvGraphicFramePr>
        <p:xfrm>
          <a:off x="5736238" y="1546698"/>
          <a:ext cx="2950562" cy="233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7D89011-8F82-4DFE-8310-CD2845589E6A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6938F72C-9F3A-4DD1-9E6B-0ECA881D3BCC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3" name="Arrow: Chevron 4">
              <a:extLst>
                <a:ext uri="{FF2B5EF4-FFF2-40B4-BE49-F238E27FC236}">
                  <a16:creationId xmlns:a16="http://schemas.microsoft.com/office/drawing/2014/main" id="{4A4EFCD1-661E-4350-A867-5CEA17EACD16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pic>
        <p:nvPicPr>
          <p:cNvPr id="4104" name="Picture 8" descr="C:\Users\JAIRAJ~1\AppData\Local\Temp\SNAGHTML15aeb47.PNG">
            <a:extLst>
              <a:ext uri="{FF2B5EF4-FFF2-40B4-BE49-F238E27FC236}">
                <a16:creationId xmlns:a16="http://schemas.microsoft.com/office/drawing/2014/main" id="{FC8AD825-C81B-4683-9C56-DE0D59BB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11" y="3739598"/>
            <a:ext cx="4337272" cy="24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upload.wikimedia.org/wikipedia/commons/thumb/d/df/WebCrawlerArchitecture.svg/220px-WebCrawlerArchitecture.svg.png">
            <a:extLst>
              <a:ext uri="{FF2B5EF4-FFF2-40B4-BE49-F238E27FC236}">
                <a16:creationId xmlns:a16="http://schemas.microsoft.com/office/drawing/2014/main" id="{681662A9-E986-475F-9F4D-5405B49C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94" y="4166185"/>
            <a:ext cx="2277676" cy="17393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C475-D826-4726-A65E-EFEDBD69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38855" cy="4525963"/>
          </a:xfrm>
        </p:spPr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   Data Collection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40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2065D9A-0AB4-4422-BFEF-77369693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Approach followed to clean the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589FA76-303B-4EC3-9EC7-439A038C88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730109"/>
              </p:ext>
            </p:extLst>
          </p:nvPr>
        </p:nvGraphicFramePr>
        <p:xfrm>
          <a:off x="5786876" y="1527456"/>
          <a:ext cx="2899924" cy="4015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pic>
        <p:nvPicPr>
          <p:cNvPr id="6146" name="Picture 2" descr="C:\Users\JAIRAJ~1\AppData\Local\Temp\SNAGHTML1a8a317.PNG">
            <a:extLst>
              <a:ext uri="{FF2B5EF4-FFF2-40B4-BE49-F238E27FC236}">
                <a16:creationId xmlns:a16="http://schemas.microsoft.com/office/drawing/2014/main" id="{50B7CE0D-7A3E-4E9E-AD14-AB42258B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6" y="1491155"/>
            <a:ext cx="5263104" cy="45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C475-D826-4726-A65E-EFEDBD69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38855" cy="4525963"/>
          </a:xfrm>
        </p:spPr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Algorithm: Content Based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50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C475-D826-4726-A65E-EFEDBD69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38855" cy="4525963"/>
          </a:xfrm>
        </p:spPr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   Algorithm: Collaborative Filtering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93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C475-D826-4726-A65E-EFEDBD69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38855" cy="4525963"/>
          </a:xfrm>
        </p:spPr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   Algorithm: Hybrid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60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6852-18FD-4077-858F-DC60D6A8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BE5B-4BC0-461A-BB1D-1F0C85A5F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7352774" cy="4525963"/>
          </a:xfrm>
        </p:spPr>
        <p:txBody>
          <a:bodyPr/>
          <a:lstStyle/>
          <a:p>
            <a:r>
              <a:rPr lang="en-US" dirty="0"/>
              <a:t>Project Team</a:t>
            </a:r>
          </a:p>
          <a:p>
            <a:r>
              <a:rPr lang="en-US" dirty="0"/>
              <a:t>Project Details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High Level Approach</a:t>
            </a:r>
          </a:p>
          <a:p>
            <a:r>
              <a:rPr lang="en-US" dirty="0"/>
              <a:t>Project Scope</a:t>
            </a:r>
          </a:p>
          <a:p>
            <a:r>
              <a:rPr lang="en-US" dirty="0"/>
              <a:t>Project Output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63527-9C4C-4D58-98CE-032CDB8D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16D9AED-91EA-794F-A3B0-2BD142B73B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Model Evaluation: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3E461-9D69-4A24-A063-8ADC006A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81610" cy="4525963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Theoretically confusion matrix is used to evaluate model performance</a:t>
            </a:r>
          </a:p>
          <a:p>
            <a:pPr lvl="1" algn="just"/>
            <a:r>
              <a:rPr lang="en-IN" sz="1800" b="1" dirty="0"/>
              <a:t>Precision</a:t>
            </a:r>
            <a:r>
              <a:rPr lang="en-IN" sz="1800" dirty="0"/>
              <a:t>: how precise is our recommendation</a:t>
            </a:r>
          </a:p>
          <a:p>
            <a:pPr lvl="1" algn="just"/>
            <a:r>
              <a:rPr lang="en-IN" sz="1800" b="1" dirty="0"/>
              <a:t>Recall</a:t>
            </a:r>
            <a:r>
              <a:rPr lang="en-IN" sz="1800" dirty="0"/>
              <a:t>: how well have we covered the universe of good articles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1" dirty="0"/>
              <a:t>Trade-off</a:t>
            </a:r>
            <a:r>
              <a:rPr lang="en-IN" sz="1800" dirty="0"/>
              <a:t>: Reducing False Positives, results in an increase in False Negatives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1" dirty="0"/>
              <a:t>Cut-off decision</a:t>
            </a:r>
            <a:r>
              <a:rPr lang="en-IN" sz="1800" dirty="0"/>
              <a:t>: If user prefers fewer articles, algorithm with better precision should be selected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If user prefers capturing all articles, algorithm with better recall to be picked</a:t>
            </a:r>
          </a:p>
          <a:p>
            <a:pPr algn="just"/>
            <a:r>
              <a:rPr lang="en-IN" sz="1800" b="1" dirty="0"/>
              <a:t>Ideally the engine should be tailored to user preferences</a:t>
            </a:r>
            <a:endParaRPr lang="en-IN" sz="1800" dirty="0"/>
          </a:p>
          <a:p>
            <a:pPr algn="just"/>
            <a:endParaRPr lang="en-US" sz="1800" dirty="0"/>
          </a:p>
        </p:txBody>
      </p:sp>
      <p:pic>
        <p:nvPicPr>
          <p:cNvPr id="3074" name="Picture 2" descr="https://upload.wikimedia.org/wikipedia/commons/thumb/2/26/Precisionrecall.svg/440px-Precisionrecall.svg.png">
            <a:extLst>
              <a:ext uri="{FF2B5EF4-FFF2-40B4-BE49-F238E27FC236}">
                <a16:creationId xmlns:a16="http://schemas.microsoft.com/office/drawing/2014/main" id="{29031A20-363C-4501-86D5-6A7953A8E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07" y="1417638"/>
            <a:ext cx="2052304" cy="33372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F645E8-8152-48C8-94DC-1F3A2551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0" y="4928549"/>
            <a:ext cx="2520639" cy="347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2ED54E-9C20-4BF6-97F0-73988B61B5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79"/>
          <a:stretch/>
        </p:blipFill>
        <p:spPr>
          <a:xfrm>
            <a:off x="6192892" y="5449426"/>
            <a:ext cx="2493908" cy="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4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C704-9738-453F-A49E-8469DDEE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2BDE-21E5-4AC1-B69A-87944C1E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822123" cy="4525963"/>
          </a:xfrm>
        </p:spPr>
        <p:txBody>
          <a:bodyPr>
            <a:normAutofit/>
          </a:bodyPr>
          <a:lstStyle/>
          <a:p>
            <a:r>
              <a:rPr lang="en-US" sz="2000" dirty="0" err="1"/>
              <a:t>ss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FE201-A6FF-4B67-82B3-C2CFC8E5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72C184-2AE8-4EE3-A1E8-8B3BC8E3858C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C4C365B-B04B-4F75-85FA-088664BA1C40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67D3EC"/>
                </a:gs>
                <a:gs pos="0">
                  <a:srgbClr val="4BACC6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rgbClr>
                </a:gs>
                <a:gs pos="100000">
                  <a:srgbClr val="4BACC6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061512D8-893C-491B-8630-6BE836628056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Output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BC33A6-2584-4E99-B306-DC99CB54715A}"/>
              </a:ext>
            </a:extLst>
          </p:cNvPr>
          <p:cNvGrpSpPr/>
          <p:nvPr/>
        </p:nvGrpSpPr>
        <p:grpSpPr>
          <a:xfrm>
            <a:off x="4798979" y="1417638"/>
            <a:ext cx="4088860" cy="2637485"/>
            <a:chOff x="4838700" y="2303745"/>
            <a:chExt cx="4130040" cy="2374935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79B7E4EC-F290-47DC-A2D8-3D306460AD6D}"/>
                </a:ext>
              </a:extLst>
            </p:cNvPr>
            <p:cNvSpPr/>
            <p:nvPr/>
          </p:nvSpPr>
          <p:spPr>
            <a:xfrm>
              <a:off x="4838700" y="2303745"/>
              <a:ext cx="4130040" cy="2374935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7146C8-E239-4061-978A-251C4E3E3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9240" y="2723078"/>
              <a:ext cx="2928431" cy="1429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0520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C6BA6-CAAC-4D69-A6F3-AA1527B2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6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8FA9CC-408E-40CC-9C84-547F64A9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7756634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Programming Collective Intelligence</a:t>
            </a:r>
          </a:p>
          <a:p>
            <a:pPr marL="457200" lvl="1" indent="0">
              <a:buNone/>
            </a:pPr>
            <a:r>
              <a:rPr lang="en-US" sz="2000" i="1" dirty="0"/>
              <a:t>									- By Toby Segaran</a:t>
            </a:r>
          </a:p>
          <a:p>
            <a:r>
              <a:rPr lang="en-US" sz="2000" dirty="0"/>
              <a:t>Mining of Massive Datasets: Recommender Systems </a:t>
            </a:r>
          </a:p>
          <a:p>
            <a:pPr marL="0" indent="0">
              <a:buNone/>
            </a:pPr>
            <a:r>
              <a:rPr lang="en-US" sz="2000" i="1" dirty="0"/>
              <a:t>										</a:t>
            </a:r>
            <a:r>
              <a:rPr lang="en-US" sz="1600" i="1" dirty="0"/>
              <a:t>- </a:t>
            </a:r>
            <a:r>
              <a:rPr lang="en-US" sz="2000" i="1" dirty="0"/>
              <a:t>Standford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2758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05" y="2932726"/>
            <a:ext cx="8229600" cy="1143000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3566-BB23-4868-9E76-13D0F3EF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4638"/>
            <a:ext cx="7658100" cy="1143000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D0DFBC-3B6A-4181-B85F-EDF877C8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505" y="1559738"/>
            <a:ext cx="1119582" cy="1250021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4B391-73BC-4032-9AFF-78C92B14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8413C-55F1-419B-8308-7DC74365C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36" t="12587" r="22294" b="35001"/>
          <a:stretch/>
        </p:blipFill>
        <p:spPr>
          <a:xfrm>
            <a:off x="5111344" y="1559738"/>
            <a:ext cx="1058598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7D7D6-BDC3-49D3-BA52-0F5B312C17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20" t="6070" r="15575" b="30770"/>
          <a:stretch/>
        </p:blipFill>
        <p:spPr>
          <a:xfrm>
            <a:off x="5111344" y="3151438"/>
            <a:ext cx="1058598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E85246-0E96-4DF6-9AE1-0BD2A60B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05" y="3151438"/>
            <a:ext cx="1119582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BC9A9DB-013A-4604-88A5-1603618F3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505" y="4683390"/>
            <a:ext cx="1119582" cy="1237976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A55722C-F58A-4693-AC77-BDF1D68AD80D}"/>
              </a:ext>
            </a:extLst>
          </p:cNvPr>
          <p:cNvSpPr/>
          <p:nvPr/>
        </p:nvSpPr>
        <p:spPr>
          <a:xfrm>
            <a:off x="2541682" y="1906238"/>
            <a:ext cx="2188447" cy="830918"/>
          </a:xfrm>
          <a:prstGeom prst="roundRect">
            <a:avLst>
              <a:gd name="adj" fmla="val 10245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Management Consultant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0BD18-F6F5-4259-BD9A-CB87C22394D5}"/>
              </a:ext>
            </a:extLst>
          </p:cNvPr>
          <p:cNvSpPr txBox="1"/>
          <p:nvPr/>
        </p:nvSpPr>
        <p:spPr>
          <a:xfrm>
            <a:off x="2541683" y="1528329"/>
            <a:ext cx="14183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Ankur Mehta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B66590-5DD9-4888-9216-AB4235E13A13}"/>
              </a:ext>
            </a:extLst>
          </p:cNvPr>
          <p:cNvSpPr/>
          <p:nvPr/>
        </p:nvSpPr>
        <p:spPr>
          <a:xfrm>
            <a:off x="2541682" y="3493488"/>
            <a:ext cx="2188447" cy="830918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Oil &amp; Gas Professional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Intermediate competencies – Python, R, SQL, Hadoop, Tableau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53D343-635F-42FA-A449-DAB10C7C2EFD}"/>
              </a:ext>
            </a:extLst>
          </p:cNvPr>
          <p:cNvSpPr txBox="1"/>
          <p:nvPr/>
        </p:nvSpPr>
        <p:spPr>
          <a:xfrm>
            <a:off x="2541683" y="3115579"/>
            <a:ext cx="14183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Jairaj Shetty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D5A3BC-BF18-4120-A7CC-58AB97325DDA}"/>
              </a:ext>
            </a:extLst>
          </p:cNvPr>
          <p:cNvSpPr/>
          <p:nvPr/>
        </p:nvSpPr>
        <p:spPr>
          <a:xfrm>
            <a:off x="2541682" y="5080738"/>
            <a:ext cx="2188447" cy="830918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Manager – </a:t>
            </a:r>
            <a:r>
              <a:rPr lang="en-US" sz="1400" dirty="0" err="1">
                <a:solidFill>
                  <a:schemeClr val="tx1"/>
                </a:solidFill>
              </a:rPr>
              <a:t>Crisil</a:t>
            </a:r>
            <a:r>
              <a:rPr lang="en-US" sz="1400" dirty="0">
                <a:solidFill>
                  <a:schemeClr val="tx1"/>
                </a:solidFill>
              </a:rPr>
              <a:t> Ltd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6EF10C-B2A0-4B0F-9D8F-0AE9FB14A7C0}"/>
              </a:ext>
            </a:extLst>
          </p:cNvPr>
          <p:cNvSpPr txBox="1"/>
          <p:nvPr/>
        </p:nvSpPr>
        <p:spPr>
          <a:xfrm>
            <a:off x="2541682" y="4702829"/>
            <a:ext cx="22728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Niranjanprasad Bhagwat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88CAE-9C9C-4D6E-A452-1908656797BE}"/>
              </a:ext>
            </a:extLst>
          </p:cNvPr>
          <p:cNvSpPr/>
          <p:nvPr/>
        </p:nvSpPr>
        <p:spPr>
          <a:xfrm>
            <a:off x="6331813" y="1906238"/>
            <a:ext cx="2188447" cy="830918"/>
          </a:xfrm>
          <a:prstGeom prst="roundRect">
            <a:avLst>
              <a:gd name="adj" fmla="val 9328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VP at Morgan Stanley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Experienced BI &amp; DWH Specialist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FBBA6D-036B-453A-8008-D4724500C687}"/>
              </a:ext>
            </a:extLst>
          </p:cNvPr>
          <p:cNvSpPr txBox="1"/>
          <p:nvPr/>
        </p:nvSpPr>
        <p:spPr>
          <a:xfrm>
            <a:off x="6331814" y="1528329"/>
            <a:ext cx="158556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Shwetank Nagar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780A9D8-1C54-427F-8C96-84A3540C2F57}"/>
              </a:ext>
            </a:extLst>
          </p:cNvPr>
          <p:cNvSpPr/>
          <p:nvPr/>
        </p:nvSpPr>
        <p:spPr>
          <a:xfrm>
            <a:off x="6331813" y="3510794"/>
            <a:ext cx="2188447" cy="830918"/>
          </a:xfrm>
          <a:prstGeom prst="roundRect">
            <a:avLst>
              <a:gd name="adj" fmla="val 11162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Techno-functional Consultant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42891A-870B-416F-B634-2F74E27F7804}"/>
              </a:ext>
            </a:extLst>
          </p:cNvPr>
          <p:cNvSpPr txBox="1"/>
          <p:nvPr/>
        </p:nvSpPr>
        <p:spPr>
          <a:xfrm>
            <a:off x="6331814" y="3132885"/>
            <a:ext cx="14183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Vikas Phatak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1286349-76EA-483F-AFD6-3C456AC7F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033" y="4683390"/>
            <a:ext cx="1054909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B70702-038D-4DCC-8DEE-2BCB0E49DBF2}"/>
              </a:ext>
            </a:extLst>
          </p:cNvPr>
          <p:cNvSpPr/>
          <p:nvPr/>
        </p:nvSpPr>
        <p:spPr>
          <a:xfrm>
            <a:off x="6337308" y="5041383"/>
            <a:ext cx="2188447" cy="830918"/>
          </a:xfrm>
          <a:prstGeom prst="roundRect">
            <a:avLst>
              <a:gd name="adj" fmla="val 7494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Project SPOC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399567-994E-492A-9E15-A7946FEFCADB}"/>
              </a:ext>
            </a:extLst>
          </p:cNvPr>
          <p:cNvSpPr txBox="1"/>
          <p:nvPr/>
        </p:nvSpPr>
        <p:spPr>
          <a:xfrm>
            <a:off x="6337310" y="4663474"/>
            <a:ext cx="15800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Gunnvant Singh</a:t>
            </a:r>
          </a:p>
        </p:txBody>
      </p:sp>
    </p:spTree>
    <p:extLst>
      <p:ext uri="{BB962C8B-B14F-4D97-AF65-F5344CB8AC3E}">
        <p14:creationId xmlns:p14="http://schemas.microsoft.com/office/powerpoint/2010/main" val="31639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Engine!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B99DD-EFB4-4722-BEED-A21F1876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24" y="1539558"/>
            <a:ext cx="3352227" cy="2080525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bg2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E83F2C0F-23CA-4399-B9EE-4FDB06610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1522" r="7438"/>
          <a:stretch/>
        </p:blipFill>
        <p:spPr bwMode="auto">
          <a:xfrm>
            <a:off x="1324929" y="3077475"/>
            <a:ext cx="3327591" cy="20678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054" name="Picture 6" descr="https://www.clickz.com/wp-content/uploads/sites/2/cnt-import/clickz-db/IMG/070/265070/pandora.jpg">
            <a:extLst>
              <a:ext uri="{FF2B5EF4-FFF2-40B4-BE49-F238E27FC236}">
                <a16:creationId xmlns:a16="http://schemas.microsoft.com/office/drawing/2014/main" id="{D4B072E5-4AE8-4F4D-B02D-AABF1FFB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46" y="1335043"/>
            <a:ext cx="2698994" cy="21254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ecommendation engine exampl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97315" y="4079649"/>
            <a:ext cx="2678825" cy="13572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Image result for netflix recommendation engine examples"/>
          <p:cNvPicPr>
            <a:picLocks noChangeAspect="1" noChangeArrowheads="1"/>
          </p:cNvPicPr>
          <p:nvPr/>
        </p:nvPicPr>
        <p:blipFill rotWithShape="1">
          <a:blip r:embed="rId6"/>
          <a:srcRect l="746" t="1780"/>
          <a:stretch/>
        </p:blipFill>
        <p:spPr bwMode="auto">
          <a:xfrm>
            <a:off x="5414150" y="2233652"/>
            <a:ext cx="2817320" cy="167240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078EF1-0717-431D-8ED0-1976301366C4}"/>
              </a:ext>
            </a:extLst>
          </p:cNvPr>
          <p:cNvSpPr/>
          <p:nvPr/>
        </p:nvSpPr>
        <p:spPr>
          <a:xfrm>
            <a:off x="1257300" y="5488865"/>
            <a:ext cx="6850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Montserrat"/>
              </a:rPr>
              <a:t>Powerful Marketing Tool - “Every marketer dreams to become the next Pandora, Amazon or Netflix”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928F-BCF7-44F1-88A0-69D571DB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F00B-E8A6-4410-977F-098D0A11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757375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Summary:</a:t>
            </a:r>
          </a:p>
          <a:p>
            <a:pPr lvl="1"/>
            <a:r>
              <a:rPr lang="en-IN" sz="2400" dirty="0"/>
              <a:t>Improve readership for news website, by recommending news articles specific to user’s tastes or preferences</a:t>
            </a:r>
            <a:endParaRPr lang="en-US" sz="2400" dirty="0"/>
          </a:p>
          <a:p>
            <a:r>
              <a:rPr lang="en-US" sz="2800" dirty="0"/>
              <a:t>Data Source:</a:t>
            </a:r>
          </a:p>
          <a:p>
            <a:pPr lvl="1"/>
            <a:r>
              <a:rPr lang="en-US" sz="2400" dirty="0"/>
              <a:t>2.5 lacs news article collected from 20-25 news sites</a:t>
            </a:r>
          </a:p>
          <a:p>
            <a:r>
              <a:rPr lang="en-US" sz="2800" dirty="0"/>
              <a:t>Client Details: Sidharth Shah, CEO</a:t>
            </a:r>
          </a:p>
          <a:p>
            <a:pPr marL="457200" lvl="1" indent="0">
              <a:buNone/>
            </a:pPr>
            <a:r>
              <a:rPr lang="en-US" sz="2400" dirty="0">
                <a:hlinkClick r:id="rId2"/>
              </a:rPr>
              <a:t>www.fafadiatech.com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CA5BD-AC6E-4B27-B34F-1D84294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Fafadiatech">
            <a:extLst>
              <a:ext uri="{FF2B5EF4-FFF2-40B4-BE49-F238E27FC236}">
                <a16:creationId xmlns:a16="http://schemas.microsoft.com/office/drawing/2014/main" id="{F61394D8-9E64-42E7-97B5-A5386998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0" y="4765794"/>
            <a:ext cx="2551429" cy="5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42DD-AEE5-41B8-8BBD-179E94DA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B38F-0AFB-4E99-95B2-96A58063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7573754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Evaluate different techniques – content based and collaborative filtering</a:t>
            </a:r>
          </a:p>
          <a:p>
            <a:pPr algn="just"/>
            <a:r>
              <a:rPr lang="en-IN" sz="2400" dirty="0"/>
              <a:t>For collaborative approach, challenge to receive quality data (ratings) from subscribers</a:t>
            </a:r>
          </a:p>
          <a:p>
            <a:pPr algn="just"/>
            <a:r>
              <a:rPr lang="en-IN" sz="2400" dirty="0"/>
              <a:t>In reality, following alternatives:</a:t>
            </a:r>
          </a:p>
          <a:p>
            <a:pPr lvl="2" algn="just"/>
            <a:r>
              <a:rPr lang="en-IN" sz="1800" dirty="0"/>
              <a:t>Frequency of visits to web pages</a:t>
            </a:r>
          </a:p>
          <a:p>
            <a:pPr lvl="2" algn="just"/>
            <a:r>
              <a:rPr lang="en-IN" sz="1800" dirty="0"/>
              <a:t>Pages visited/ clicked</a:t>
            </a:r>
          </a:p>
          <a:p>
            <a:pPr lvl="2" algn="just"/>
            <a:r>
              <a:rPr lang="en-IN" sz="1800" dirty="0"/>
              <a:t>Duration &amp; time spent visiting specific pages</a:t>
            </a:r>
          </a:p>
          <a:p>
            <a:pPr lvl="0" algn="just"/>
            <a:r>
              <a:rPr lang="en-US" sz="2400" dirty="0"/>
              <a:t>High level view of the solution</a:t>
            </a:r>
          </a:p>
          <a:p>
            <a:pPr lvl="1" algn="just"/>
            <a:r>
              <a:rPr lang="en-IN" sz="2000" dirty="0"/>
              <a:t>Enhance subscriber’s profile</a:t>
            </a:r>
          </a:p>
          <a:p>
            <a:pPr lvl="1" algn="just"/>
            <a:r>
              <a:rPr lang="en-IN" sz="2000" dirty="0"/>
              <a:t>Ad Targeting</a:t>
            </a:r>
          </a:p>
          <a:p>
            <a:pPr lvl="1" algn="just"/>
            <a:r>
              <a:rPr lang="en-IN" sz="2000" dirty="0"/>
              <a:t>Event triggers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BCF11-06C0-4A2C-9364-B48F9183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&amp; Stakeholders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812677"/>
              </p:ext>
            </p:extLst>
          </p:nvPr>
        </p:nvGraphicFramePr>
        <p:xfrm>
          <a:off x="1074326" y="1725462"/>
          <a:ext cx="7368634" cy="391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Approach: SIPOC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057801"/>
              </p:ext>
            </p:extLst>
          </p:nvPr>
        </p:nvGraphicFramePr>
        <p:xfrm>
          <a:off x="1235075" y="1463040"/>
          <a:ext cx="7047865" cy="266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753DAAD-1CC4-401A-8ED5-F258A6338D30}"/>
              </a:ext>
            </a:extLst>
          </p:cNvPr>
          <p:cNvSpPr/>
          <p:nvPr/>
        </p:nvSpPr>
        <p:spPr>
          <a:xfrm>
            <a:off x="1257934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1500" b="1" dirty="0">
                <a:solidFill>
                  <a:schemeClr val="bg1"/>
                </a:solidFill>
              </a:rPr>
              <a:t>Front End Capture</a:t>
            </a:r>
            <a:r>
              <a:rPr lang="en-IN" sz="1500" dirty="0">
                <a:solidFill>
                  <a:schemeClr val="bg1"/>
                </a:solidFill>
              </a:rPr>
              <a:t>: User creation, User profile, Ratings, Click stream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EDA8A49-8CA2-4CB4-8E71-CB956D7CE2CA}"/>
              </a:ext>
            </a:extLst>
          </p:cNvPr>
          <p:cNvSpPr/>
          <p:nvPr/>
        </p:nvSpPr>
        <p:spPr>
          <a:xfrm>
            <a:off x="3052124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chemeClr val="bg1"/>
                </a:solidFill>
              </a:rPr>
              <a:t>Back End Capture: </a:t>
            </a:r>
            <a:r>
              <a:rPr lang="en-IN" sz="1500" dirty="0">
                <a:solidFill>
                  <a:schemeClr val="bg1"/>
                </a:solidFill>
              </a:rPr>
              <a:t>Web crawling, Data clean-up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1EEA7B6-321D-4C3F-BECF-2A0A8B868221}"/>
              </a:ext>
            </a:extLst>
          </p:cNvPr>
          <p:cNvSpPr/>
          <p:nvPr/>
        </p:nvSpPr>
        <p:spPr>
          <a:xfrm>
            <a:off x="4844343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chemeClr val="bg1"/>
                </a:solidFill>
              </a:rPr>
              <a:t>Algorithm Development: </a:t>
            </a:r>
            <a:r>
              <a:rPr lang="en-IN" sz="1500" dirty="0">
                <a:solidFill>
                  <a:schemeClr val="bg1"/>
                </a:solidFill>
              </a:rPr>
              <a:t>Content &amp; Collaborative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CD639978-8E88-489E-BFFE-3014D0DC4EAE}"/>
              </a:ext>
            </a:extLst>
          </p:cNvPr>
          <p:cNvSpPr/>
          <p:nvPr/>
        </p:nvSpPr>
        <p:spPr>
          <a:xfrm>
            <a:off x="6653493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chemeClr val="bg1"/>
                </a:solidFill>
              </a:rPr>
              <a:t>Performance evaluation &amp; Iterative Model improvement</a:t>
            </a:r>
          </a:p>
        </p:txBody>
      </p:sp>
    </p:spTree>
    <p:extLst>
      <p:ext uri="{BB962C8B-B14F-4D97-AF65-F5344CB8AC3E}">
        <p14:creationId xmlns:p14="http://schemas.microsoft.com/office/powerpoint/2010/main" val="113217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24A80-A3A3-44B4-8537-C7DE16C7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Current Scope</a:t>
            </a:r>
          </a:p>
          <a:p>
            <a:pPr lvl="1" algn="just"/>
            <a:r>
              <a:rPr lang="en-US" sz="1800" dirty="0"/>
              <a:t>Web crawling</a:t>
            </a:r>
          </a:p>
          <a:p>
            <a:pPr lvl="1" algn="just"/>
            <a:r>
              <a:rPr lang="en-US" sz="1800" dirty="0"/>
              <a:t>Data cleaning</a:t>
            </a:r>
          </a:p>
          <a:p>
            <a:pPr lvl="1" algn="just"/>
            <a:r>
              <a:rPr lang="en-US" sz="1800" dirty="0"/>
              <a:t>Content based &amp; collaborative filtering</a:t>
            </a:r>
          </a:p>
          <a:p>
            <a:pPr lvl="1" algn="just"/>
            <a:r>
              <a:rPr lang="en-US" sz="1800" dirty="0"/>
              <a:t>Model performance evaluation &amp; iteration</a:t>
            </a:r>
          </a:p>
          <a:p>
            <a:pPr lvl="1" algn="just"/>
            <a:r>
              <a:rPr lang="en-US" sz="1800" dirty="0"/>
              <a:t>Output top match articles &amp; nearest user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algn="just"/>
            <a:r>
              <a:rPr lang="en-US" sz="2400" dirty="0"/>
              <a:t>Future Scope</a:t>
            </a:r>
          </a:p>
          <a:p>
            <a:pPr lvl="1" algn="just"/>
            <a:r>
              <a:rPr lang="en-US" sz="1800" dirty="0"/>
              <a:t>Ratings based on </a:t>
            </a:r>
            <a:r>
              <a:rPr lang="en-IN" sz="1800" dirty="0"/>
              <a:t>frequency of visits to web pages, pages visited/ clicked and duration/ time spent visiting specific pages</a:t>
            </a:r>
          </a:p>
          <a:p>
            <a:pPr lvl="1" algn="just"/>
            <a:r>
              <a:rPr lang="en-IN" sz="1800" dirty="0"/>
              <a:t>Try new approaches, for performance optimization</a:t>
            </a:r>
          </a:p>
          <a:p>
            <a:pPr lvl="2" algn="just"/>
            <a:r>
              <a:rPr lang="en-IN" sz="1600" dirty="0"/>
              <a:t>Ensemble</a:t>
            </a:r>
          </a:p>
          <a:p>
            <a:pPr lvl="2" algn="just"/>
            <a:r>
              <a:rPr lang="en-IN" sz="1600" dirty="0"/>
              <a:t>Chaining &amp; Combination</a:t>
            </a:r>
            <a:endParaRPr lang="en-US" sz="1600" dirty="0"/>
          </a:p>
          <a:p>
            <a:pPr lvl="1" algn="just"/>
            <a:r>
              <a:rPr lang="en-US" sz="1800" dirty="0"/>
              <a:t>Collect more user data base and fine tune the recommendation engine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894</Words>
  <Application>Microsoft Office PowerPoint</Application>
  <PresentationFormat>On-screen Show (4:3)</PresentationFormat>
  <Paragraphs>193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Montserrat</vt:lpstr>
      <vt:lpstr>Office Theme</vt:lpstr>
      <vt:lpstr>PowerPoint Presentation</vt:lpstr>
      <vt:lpstr>Agenda</vt:lpstr>
      <vt:lpstr>Our Team</vt:lpstr>
      <vt:lpstr>Recommendation Engine!</vt:lpstr>
      <vt:lpstr>Project Details</vt:lpstr>
      <vt:lpstr>Executive Summary</vt:lpstr>
      <vt:lpstr>Use Case &amp; Stakeholders</vt:lpstr>
      <vt:lpstr>High Level Approach: SIPOC</vt:lpstr>
      <vt:lpstr>Project Scope</vt:lpstr>
      <vt:lpstr>Data Exploration</vt:lpstr>
      <vt:lpstr>Data Exploration</vt:lpstr>
      <vt:lpstr>User Profile</vt:lpstr>
      <vt:lpstr>User Rating</vt:lpstr>
      <vt:lpstr>Web Crawling</vt:lpstr>
      <vt:lpstr>   Data Collection</vt:lpstr>
      <vt:lpstr>Data Cleaning</vt:lpstr>
      <vt:lpstr>Algorithm: Content Based</vt:lpstr>
      <vt:lpstr>   Algorithm: Collaborative Filtering</vt:lpstr>
      <vt:lpstr>   Algorithm: Hybrid</vt:lpstr>
      <vt:lpstr>   Model Evaluation: Methodology</vt:lpstr>
      <vt:lpstr>Project Output</vt:lpstr>
      <vt:lpstr>Conclusion</vt:lpstr>
      <vt:lpstr>Appendix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Ramprrasadh Goarty</dc:creator>
  <cp:lastModifiedBy>Jairaj Shetty</cp:lastModifiedBy>
  <cp:revision>312</cp:revision>
  <dcterms:created xsi:type="dcterms:W3CDTF">2016-07-26T14:44:41Z</dcterms:created>
  <dcterms:modified xsi:type="dcterms:W3CDTF">2017-07-11T11:16:30Z</dcterms:modified>
</cp:coreProperties>
</file>