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B3084A-780C-4FA4-B9D4-315B816796B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6C40822-A267-42AC-9C52-6DDF6776C3F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71" y="1752600"/>
            <a:ext cx="8062912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PRESENTATION ON A WEB PAGE (ANKUR PHOTO GALLERY)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" y="304800"/>
            <a:ext cx="7010400" cy="124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505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/>
            <a:r>
              <a:rPr lang="en-US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–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Ankur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lvl="0" algn="just" defTabSz="457200"/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–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2000540100035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–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CS-21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Branch-- CSE</a:t>
            </a:r>
          </a:p>
          <a:p>
            <a:pPr lvl="0" algn="just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– BBDITM,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657" y="50125"/>
            <a:ext cx="442912" cy="304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876799"/>
            <a:ext cx="3657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Surya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Vikram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lvl="0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CSE, Department</a:t>
            </a:r>
          </a:p>
          <a:p>
            <a:pPr lvl="0" defTabSz="45720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BBITM,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Outlet:-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Platform Overview</a:t>
            </a:r>
          </a:p>
          <a:p>
            <a:r>
              <a:rPr lang="en-US" dirty="0" smtClean="0"/>
              <a:t>Feature Overview</a:t>
            </a:r>
          </a:p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</TotalTime>
  <Words>65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PRESENTATION ON A WEB PAGE (ANKUR PHOTO GALLERY)</vt:lpstr>
      <vt:lpstr>Presentation Outlet:-</vt:lpstr>
      <vt:lpstr>Introduction: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 WEB PAGE (ANKUR PHOTO GALLERY)</dc:title>
  <dc:creator>Ankur singh</dc:creator>
  <cp:lastModifiedBy>Ankur singh</cp:lastModifiedBy>
  <cp:revision>4</cp:revision>
  <dcterms:created xsi:type="dcterms:W3CDTF">2021-09-16T14:34:13Z</dcterms:created>
  <dcterms:modified xsi:type="dcterms:W3CDTF">2021-09-16T15:34:54Z</dcterms:modified>
</cp:coreProperties>
</file>